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2381" r:id="rId8"/>
    <p:sldId id="2384" r:id="rId9"/>
    <p:sldId id="2385" r:id="rId10"/>
    <p:sldId id="2386" r:id="rId11"/>
    <p:sldId id="1642" r:id="rId12"/>
    <p:sldId id="1723" r:id="rId13"/>
    <p:sldId id="2364" r:id="rId14"/>
    <p:sldId id="2371" r:id="rId15"/>
    <p:sldId id="1748" r:id="rId16"/>
    <p:sldId id="2356" r:id="rId17"/>
    <p:sldId id="2357" r:id="rId18"/>
    <p:sldId id="2358" r:id="rId19"/>
    <p:sldId id="2372" r:id="rId20"/>
    <p:sldId id="1745" r:id="rId21"/>
    <p:sldId id="2329" r:id="rId22"/>
    <p:sldId id="2373" r:id="rId23"/>
    <p:sldId id="1096" r:id="rId24"/>
    <p:sldId id="1714" r:id="rId25"/>
    <p:sldId id="2359" r:id="rId26"/>
    <p:sldId id="2365" r:id="rId27"/>
    <p:sldId id="2368" r:id="rId28"/>
    <p:sldId id="2360" r:id="rId29"/>
    <p:sldId id="2375" r:id="rId30"/>
    <p:sldId id="1760" r:id="rId31"/>
    <p:sldId id="2374" r:id="rId32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E8E"/>
    <a:srgbClr val="C00000"/>
    <a:srgbClr val="FF8181"/>
    <a:srgbClr val="7130A1"/>
    <a:srgbClr val="C7C2F4"/>
    <a:srgbClr val="F8CBAD"/>
    <a:srgbClr val="B797CF"/>
    <a:srgbClr val="FFFFFF"/>
    <a:srgbClr val="0370C1"/>
    <a:srgbClr val="05B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66273-9129-4633-B778-56A20D39660A}" v="232" dt="2024-06-18T05:57:03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1" d="100"/>
          <a:sy n="101" d="100"/>
        </p:scale>
        <p:origin x="150" y="234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  <pc:docChgLst>
    <pc:chgData name="fuminori sakuma" userId="289d416634db11fc" providerId="LiveId" clId="{A9F66273-9129-4633-B778-56A20D39660A}"/>
    <pc:docChg chg="undo redo custSel addSld delSld modSld sldOrd">
      <pc:chgData name="fuminori sakuma" userId="289d416634db11fc" providerId="LiveId" clId="{A9F66273-9129-4633-B778-56A20D39660A}" dt="2024-06-18T05:57:03.581" v="2327"/>
      <pc:docMkLst>
        <pc:docMk/>
      </pc:docMkLst>
      <pc:sldChg chg="modSp">
        <pc:chgData name="fuminori sakuma" userId="289d416634db11fc" providerId="LiveId" clId="{A9F66273-9129-4633-B778-56A20D39660A}" dt="2024-06-02T13:29:34.155" v="111" actId="20577"/>
        <pc:sldMkLst>
          <pc:docMk/>
          <pc:sldMk cId="2236302496" sldId="256"/>
        </pc:sldMkLst>
        <pc:spChg chg="mod">
          <ac:chgData name="fuminori sakuma" userId="289d416634db11fc" providerId="LiveId" clId="{A9F66273-9129-4633-B778-56A20D39660A}" dt="2024-06-02T13:29:34.155" v="111" actId="20577"/>
          <ac:spMkLst>
            <pc:docMk/>
            <pc:sldMk cId="2236302496" sldId="256"/>
            <ac:spMk id="6" creationId="{9F4E6F1D-1865-4697-9679-AC2AF028BAC6}"/>
          </ac:spMkLst>
        </pc:spChg>
      </pc:sldChg>
      <pc:sldChg chg="delSp modSp mod">
        <pc:chgData name="fuminori sakuma" userId="289d416634db11fc" providerId="LiveId" clId="{A9F66273-9129-4633-B778-56A20D39660A}" dt="2024-06-08T23:26:07.677" v="2318" actId="6549"/>
        <pc:sldMkLst>
          <pc:docMk/>
          <pc:sldMk cId="3854550235" sldId="1714"/>
        </pc:sldMkLst>
        <pc:spChg chg="mod">
          <ac:chgData name="fuminori sakuma" userId="289d416634db11fc" providerId="LiveId" clId="{A9F66273-9129-4633-B778-56A20D39660A}" dt="2024-06-08T23:11:18.437" v="2277" actId="20577"/>
          <ac:spMkLst>
            <pc:docMk/>
            <pc:sldMk cId="3854550235" sldId="1714"/>
            <ac:spMk id="2" creationId="{62060C5F-106F-467C-B3AD-2A1FB9298174}"/>
          </ac:spMkLst>
        </pc:spChg>
        <pc:spChg chg="del">
          <ac:chgData name="fuminori sakuma" userId="289d416634db11fc" providerId="LiveId" clId="{A9F66273-9129-4633-B778-56A20D39660A}" dt="2024-06-02T14:45:49.028" v="544" actId="478"/>
          <ac:spMkLst>
            <pc:docMk/>
            <pc:sldMk cId="3854550235" sldId="1714"/>
            <ac:spMk id="4" creationId="{190F3282-C225-C6DC-2FB0-9D6955F26387}"/>
          </ac:spMkLst>
        </pc:spChg>
        <pc:spChg chg="mod">
          <ac:chgData name="fuminori sakuma" userId="289d416634db11fc" providerId="LiveId" clId="{A9F66273-9129-4633-B778-56A20D39660A}" dt="2024-06-08T23:26:07.677" v="2318" actId="6549"/>
          <ac:spMkLst>
            <pc:docMk/>
            <pc:sldMk cId="3854550235" sldId="1714"/>
            <ac:spMk id="19" creationId="{5469E649-DA2D-C9AD-A680-2EE2CDF452F1}"/>
          </ac:spMkLst>
        </pc:spChg>
      </pc:sldChg>
      <pc:sldChg chg="modSp mod">
        <pc:chgData name="fuminori sakuma" userId="289d416634db11fc" providerId="LiveId" clId="{A9F66273-9129-4633-B778-56A20D39660A}" dt="2024-06-07T01:17:03.090" v="2182" actId="6549"/>
        <pc:sldMkLst>
          <pc:docMk/>
          <pc:sldMk cId="4043729414" sldId="1739"/>
        </pc:sldMkLst>
        <pc:spChg chg="mod">
          <ac:chgData name="fuminori sakuma" userId="289d416634db11fc" providerId="LiveId" clId="{A9F66273-9129-4633-B778-56A20D39660A}" dt="2024-06-07T01:17:03.090" v="2182" actId="6549"/>
          <ac:spMkLst>
            <pc:docMk/>
            <pc:sldMk cId="4043729414" sldId="1739"/>
            <ac:spMk id="10" creationId="{A9382328-12A9-4CD9-AA12-9867FC85623F}"/>
          </ac:spMkLst>
        </pc:spChg>
        <pc:spChg chg="mod">
          <ac:chgData name="fuminori sakuma" userId="289d416634db11fc" providerId="LiveId" clId="{A9F66273-9129-4633-B778-56A20D39660A}" dt="2024-06-02T13:26:52.100" v="107" actId="2711"/>
          <ac:spMkLst>
            <pc:docMk/>
            <pc:sldMk cId="4043729414" sldId="1739"/>
            <ac:spMk id="59" creationId="{AE40E79C-B5A4-46F5-9E10-353B1C1800BB}"/>
          </ac:spMkLst>
        </pc:spChg>
      </pc:sldChg>
      <pc:sldChg chg="addSp delSp modSp mod">
        <pc:chgData name="fuminori sakuma" userId="289d416634db11fc" providerId="LiveId" clId="{A9F66273-9129-4633-B778-56A20D39660A}" dt="2024-06-02T14:36:47.574" v="538" actId="14100"/>
        <pc:sldMkLst>
          <pc:docMk/>
          <pc:sldMk cId="935151405" sldId="1740"/>
        </pc:sldMkLst>
        <pc:spChg chg="add mod">
          <ac:chgData name="fuminori sakuma" userId="289d416634db11fc" providerId="LiveId" clId="{A9F66273-9129-4633-B778-56A20D39660A}" dt="2024-06-02T14:17:30.126" v="321" actId="1076"/>
          <ac:spMkLst>
            <pc:docMk/>
            <pc:sldMk cId="935151405" sldId="1740"/>
            <ac:spMk id="8" creationId="{6F1FF3B7-C0D3-A0BA-743A-30C1BA2BEFF2}"/>
          </ac:spMkLst>
        </pc:spChg>
        <pc:spChg chg="add mod">
          <ac:chgData name="fuminori sakuma" userId="289d416634db11fc" providerId="LiveId" clId="{A9F66273-9129-4633-B778-56A20D39660A}" dt="2024-06-02T14:17:59.988" v="327" actId="1076"/>
          <ac:spMkLst>
            <pc:docMk/>
            <pc:sldMk cId="935151405" sldId="1740"/>
            <ac:spMk id="10" creationId="{67A10691-BD7D-5F39-0F33-9A5AEDAC5D3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12" creationId="{76F0D9A1-63D8-9DD0-7B54-0F8751FCF31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8" creationId="{6E995180-CA6A-8EFC-CB30-06410FA422AD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9" creationId="{37BCEB8B-6A1A-DFBA-5E2B-23BBBB7FFE3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0" creationId="{EB967720-ED1B-B9AE-455D-0A526B5B999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1" creationId="{51A7E222-66DD-DFD7-F2CC-3776A8478CD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4" creationId="{68DFCDA7-9686-74AB-55FC-3F4A957D945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7" creationId="{239D8757-181B-0CA1-E359-62CF21CE97CB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1" creationId="{77938DD2-5436-7829-8E40-B00B1D8BCC2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2" creationId="{69A017B1-3F87-1BCC-8453-C40973A3AE66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3" creationId="{E28025BD-83F1-0CE4-5B7C-4BEED6DD637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4" creationId="{8911C4C7-02BF-B035-0300-CA00D487CDE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5" creationId="{F98E762E-F1F2-ABBE-8264-6E5472505B6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6" creationId="{654CE686-9DBE-60EE-73D5-5C99C7EB0FC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7" creationId="{B7DE7D8A-F67E-5E10-1120-56268AA3E41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9" creationId="{259D7D68-32DC-D5B8-1F25-F0FE9132257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3" creationId="{4ACFF612-3B7B-6C52-A26B-EA1FD5CCC925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5" creationId="{B40FA249-BA71-1253-7FBE-6CBA54D46EF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7" creationId="{3785A5A0-D13E-1CD3-06B8-A815D19C3C63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0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2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4" creationId="{2B692120-C3D1-D3D4-6915-893894A3553F}"/>
          </ac:spMkLst>
        </pc:spChg>
        <pc:spChg chg="add del mod">
          <ac:chgData name="fuminori sakuma" userId="289d416634db11fc" providerId="LiveId" clId="{A9F66273-9129-4633-B778-56A20D39660A}" dt="2024-06-02T14:31:10.557" v="445" actId="478"/>
          <ac:spMkLst>
            <pc:docMk/>
            <pc:sldMk cId="935151405" sldId="1740"/>
            <ac:spMk id="67" creationId="{9C178A48-BADE-F550-9007-72C47503FFFA}"/>
          </ac:spMkLst>
        </pc:spChg>
        <pc:spChg chg="add del mod">
          <ac:chgData name="fuminori sakuma" userId="289d416634db11fc" providerId="LiveId" clId="{A9F66273-9129-4633-B778-56A20D39660A}" dt="2024-06-02T14:31:07.554" v="444" actId="21"/>
          <ac:spMkLst>
            <pc:docMk/>
            <pc:sldMk cId="935151405" sldId="1740"/>
            <ac:spMk id="72" creationId="{3749495E-1ED3-2B70-4A35-494CA0C7D9B9}"/>
          </ac:spMkLst>
        </pc:spChg>
        <pc:spChg chg="add del mod">
          <ac:chgData name="fuminori sakuma" userId="289d416634db11fc" providerId="LiveId" clId="{A9F66273-9129-4633-B778-56A20D39660A}" dt="2024-06-02T14:31:32.956" v="449" actId="478"/>
          <ac:spMkLst>
            <pc:docMk/>
            <pc:sldMk cId="935151405" sldId="1740"/>
            <ac:spMk id="73" creationId="{89C8D097-DFE5-B201-32D0-A4752FA21967}"/>
          </ac:spMkLst>
        </pc:spChg>
        <pc:spChg chg="add del">
          <ac:chgData name="fuminori sakuma" userId="289d416634db11fc" providerId="LiveId" clId="{A9F66273-9129-4633-B778-56A20D39660A}" dt="2024-06-02T14:31:43.294" v="451" actId="11529"/>
          <ac:spMkLst>
            <pc:docMk/>
            <pc:sldMk cId="935151405" sldId="1740"/>
            <ac:spMk id="74" creationId="{2EBA9F1A-A0A1-0EE9-86E6-D0D9F265AB2A}"/>
          </ac:spMkLst>
        </pc:spChg>
        <pc:spChg chg="add mod">
          <ac:chgData name="fuminori sakuma" userId="289d416634db11fc" providerId="LiveId" clId="{A9F66273-9129-4633-B778-56A20D39660A}" dt="2024-06-02T14:32:35.251" v="468" actId="692"/>
          <ac:spMkLst>
            <pc:docMk/>
            <pc:sldMk cId="935151405" sldId="1740"/>
            <ac:spMk id="75" creationId="{FC399BAC-B826-AA1E-E6BC-8984FB4D7990}"/>
          </ac:spMkLst>
        </pc:spChg>
        <pc:grpChg chg="add 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1" creationId="{AAF8C510-3C72-9DD2-8C2E-1B0A861B149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3" creationId="{71C78DB1-2CEE-13CB-6077-6B0D20F81162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0" creationId="{40843650-C2CB-8665-3033-5571B2B8C5B6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5" creationId="{A051A981-D878-FF4F-F79D-2CD61ACA42C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7" creationId="{080ED812-21D7-7CC5-604B-D876B1D3C138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6" creationId="{280D0FC6-B6B5-F4BB-28C5-69665618F83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8" creationId="{3FB73415-2BCB-1056-9816-44AA1126EF7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9" creationId="{8AEE0D38-2574-F89B-26FD-3048986A49BB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1" creationId="{1E80EAAB-B90E-6B2E-CA41-15F7E6B5EB1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2" creationId="{A82616FB-56A6-A51F-7BE0-3BDEFAB7EE5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4" creationId="{5D295764-0A2C-55DE-0F6E-D475EB386BF5}"/>
          </ac:grpSpMkLst>
        </pc:grpChg>
        <pc:grpChg chg="add 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8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9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61" creationId="{A806B426-E614-6132-45B0-2B38EA9C32CD}"/>
          </ac:grpSpMkLst>
        </pc:grpChg>
        <pc:picChg chg="add mod ord modCrop">
          <ac:chgData name="fuminori sakuma" userId="289d416634db11fc" providerId="LiveId" clId="{A9F66273-9129-4633-B778-56A20D39660A}" dt="2024-06-02T14:17:48.855" v="324" actId="1036"/>
          <ac:picMkLst>
            <pc:docMk/>
            <pc:sldMk cId="935151405" sldId="1740"/>
            <ac:picMk id="5" creationId="{CD8E9EB8-92C3-0F91-CAC9-E9C13116D31F}"/>
          </ac:picMkLst>
        </pc:picChg>
        <pc:picChg chg="add mod">
          <ac:chgData name="fuminori sakuma" userId="289d416634db11fc" providerId="LiveId" clId="{A9F66273-9129-4633-B778-56A20D39660A}" dt="2024-06-02T14:17:30.126" v="321" actId="1076"/>
          <ac:picMkLst>
            <pc:docMk/>
            <pc:sldMk cId="935151405" sldId="1740"/>
            <ac:picMk id="7" creationId="{DC5007BB-DF30-72BF-1DF2-459F2452E00D}"/>
          </ac:picMkLst>
        </pc:picChg>
        <pc:picChg chg="add mod">
          <ac:chgData name="fuminori sakuma" userId="289d416634db11fc" providerId="LiveId" clId="{A9F66273-9129-4633-B778-56A20D39660A}" dt="2024-06-02T14:17:59.988" v="327" actId="1076"/>
          <ac:picMkLst>
            <pc:docMk/>
            <pc:sldMk cId="935151405" sldId="1740"/>
            <ac:picMk id="9" creationId="{F6686676-5CA9-6C7A-9F99-D53039FFE9A1}"/>
          </ac:picMkLst>
        </pc:picChg>
        <pc:picChg chg="mod ord">
          <ac:chgData name="fuminori sakuma" userId="289d416634db11fc" providerId="LiveId" clId="{A9F66273-9129-4633-B778-56A20D39660A}" dt="2024-06-02T14:35:50.070" v="505" actId="1036"/>
          <ac:picMkLst>
            <pc:docMk/>
            <pc:sldMk cId="935151405" sldId="1740"/>
            <ac:picMk id="21" creationId="{BB18038B-A7F3-45C3-88D3-1E138B34F663}"/>
          </ac:picMkLst>
        </pc:picChg>
        <pc:picChg chg="ord">
          <ac:chgData name="fuminori sakuma" userId="289d416634db11fc" providerId="LiveId" clId="{A9F66273-9129-4633-B778-56A20D39660A}" dt="2024-06-02T14:25:33.822" v="425" actId="167"/>
          <ac:picMkLst>
            <pc:docMk/>
            <pc:sldMk cId="935151405" sldId="1740"/>
            <ac:picMk id="22" creationId="{47B4D90A-13B8-428B-A5BB-E8D122640908}"/>
          </ac:picMkLst>
        </pc:picChg>
        <pc:picChg chg="mod ord">
          <ac:chgData name="fuminori sakuma" userId="289d416634db11fc" providerId="LiveId" clId="{A9F66273-9129-4633-B778-56A20D39660A}" dt="2024-06-02T14:16:47.681" v="298" actId="1036"/>
          <ac:picMkLst>
            <pc:docMk/>
            <pc:sldMk cId="935151405" sldId="1740"/>
            <ac:picMk id="23" creationId="{D75ACEC7-5F92-43C0-B58B-1C3FB31064E3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40" creationId="{DCEB44D2-5ACD-07AB-9C08-EFFA82388F49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56" creationId="{F058087D-84A3-D645-1A3E-AB8319CEDEF1}"/>
          </ac:picMkLst>
        </pc:picChg>
        <pc:picChg chg="mod">
          <ac:chgData name="fuminori sakuma" userId="289d416634db11fc" providerId="LiveId" clId="{A9F66273-9129-4633-B778-56A20D39660A}" dt="2024-06-02T14:32:49.945" v="476" actId="1038"/>
          <ac:picMkLst>
            <pc:docMk/>
            <pc:sldMk cId="935151405" sldId="1740"/>
            <ac:picMk id="63" creationId="{22BD4450-FB23-EFC7-B3E5-263AB1014A8C}"/>
          </ac:picMkLst>
        </pc:picChg>
        <pc:picChg chg="add mod ord">
          <ac:chgData name="fuminori sakuma" userId="289d416634db11fc" providerId="LiveId" clId="{A9F66273-9129-4633-B778-56A20D39660A}" dt="2024-06-02T14:36:25.492" v="533" actId="1038"/>
          <ac:picMkLst>
            <pc:docMk/>
            <pc:sldMk cId="935151405" sldId="1740"/>
            <ac:picMk id="68" creationId="{D8836607-77EC-502A-C5CE-CBFBD11ED3EB}"/>
          </ac:picMkLst>
        </pc:picChg>
        <pc:picChg chg="add mod ord">
          <ac:chgData name="fuminori sakuma" userId="289d416634db11fc" providerId="LiveId" clId="{A9F66273-9129-4633-B778-56A20D39660A}" dt="2024-06-02T14:36:15.773" v="514" actId="14100"/>
          <ac:picMkLst>
            <pc:docMk/>
            <pc:sldMk cId="935151405" sldId="1740"/>
            <ac:picMk id="69" creationId="{5F8340BC-DD3C-0029-BFB6-3D994CF985A8}"/>
          </ac:picMkLst>
        </pc:picChg>
        <pc:picChg chg="add mod ord">
          <ac:chgData name="fuminori sakuma" userId="289d416634db11fc" providerId="LiveId" clId="{A9F66273-9129-4633-B778-56A20D39660A}" dt="2024-06-02T14:36:47.574" v="538" actId="14100"/>
          <ac:picMkLst>
            <pc:docMk/>
            <pc:sldMk cId="935151405" sldId="1740"/>
            <ac:picMk id="71" creationId="{3E4A147B-9E20-73CD-4266-D5EF53AF4A80}"/>
          </ac:picMkLst>
        </pc:picChg>
        <pc:picChg chg="add mod ord">
          <ac:chgData name="fuminori sakuma" userId="289d416634db11fc" providerId="LiveId" clId="{A9F66273-9129-4633-B778-56A20D39660A}" dt="2024-06-02T14:35:54.225" v="506" actId="14100"/>
          <ac:picMkLst>
            <pc:docMk/>
            <pc:sldMk cId="935151405" sldId="1740"/>
            <ac:picMk id="77" creationId="{C6A8ECD3-EB9F-9163-20F0-3C44471B38E0}"/>
          </ac:picMkLst>
        </pc:pic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2" creationId="{D269BD25-62AF-3E16-F763-02D8EDABC89B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3" creationId="{EB79C4D3-311A-7B98-7EE2-69BFFA517156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5" creationId="{8733FD49-258A-62D3-D51C-E74E287DA5D7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48" creationId="{BB2E4379-8F0D-EB69-F517-5ACB89019E65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50" creationId="{45D6429D-7476-12F7-A875-13AF3DF2ED27}"/>
          </ac:cxnSpMkLst>
        </pc:cxnChg>
        <pc:cxnChg chg="add del mod">
          <ac:chgData name="fuminori sakuma" userId="289d416634db11fc" providerId="LiveId" clId="{A9F66273-9129-4633-B778-56A20D39660A}" dt="2024-06-02T14:20:35.376" v="378" actId="478"/>
          <ac:cxnSpMkLst>
            <pc:docMk/>
            <pc:sldMk cId="935151405" sldId="1740"/>
            <ac:cxnSpMk id="66" creationId="{7FA5771D-92B5-A4A8-B8A9-546EE900F85D}"/>
          </ac:cxnSpMkLst>
        </pc:cxnChg>
      </pc:sldChg>
      <pc:sldChg chg="modAnim">
        <pc:chgData name="fuminori sakuma" userId="289d416634db11fc" providerId="LiveId" clId="{A9F66273-9129-4633-B778-56A20D39660A}" dt="2024-06-18T05:57:03.581" v="2327"/>
        <pc:sldMkLst>
          <pc:docMk/>
          <pc:sldMk cId="2927186977" sldId="1760"/>
        </pc:sldMkLst>
      </pc:sldChg>
      <pc:sldChg chg="modSp mod">
        <pc:chgData name="fuminori sakuma" userId="289d416634db11fc" providerId="LiveId" clId="{A9F66273-9129-4633-B778-56A20D39660A}" dt="2024-06-08T23:26:48.265" v="2324" actId="6549"/>
        <pc:sldMkLst>
          <pc:docMk/>
          <pc:sldMk cId="3368682782" sldId="2359"/>
        </pc:sldMkLst>
        <pc:spChg chg="mod">
          <ac:chgData name="fuminori sakuma" userId="289d416634db11fc" providerId="LiveId" clId="{A9F66273-9129-4633-B778-56A20D39660A}" dt="2024-06-08T23:25:31.089" v="2312" actId="1076"/>
          <ac:spMkLst>
            <pc:docMk/>
            <pc:sldMk cId="3368682782" sldId="2359"/>
            <ac:spMk id="3" creationId="{8FB767C1-BD79-19D0-3079-96FA468D7F3B}"/>
          </ac:spMkLst>
        </pc:spChg>
        <pc:spChg chg="mod">
          <ac:chgData name="fuminori sakuma" userId="289d416634db11fc" providerId="LiveId" clId="{A9F66273-9129-4633-B778-56A20D39660A}" dt="2024-06-08T23:13:40.018" v="2279"/>
          <ac:spMkLst>
            <pc:docMk/>
            <pc:sldMk cId="3368682782" sldId="2359"/>
            <ac:spMk id="22" creationId="{4980DCDD-E65C-456A-9AC3-D48B95A34A84}"/>
          </ac:spMkLst>
        </pc:spChg>
        <pc:spChg chg="mod">
          <ac:chgData name="fuminori sakuma" userId="289d416634db11fc" providerId="LiveId" clId="{A9F66273-9129-4633-B778-56A20D39660A}" dt="2024-06-08T23:26:48.265" v="2324" actId="6549"/>
          <ac:spMkLst>
            <pc:docMk/>
            <pc:sldMk cId="3368682782" sldId="2359"/>
            <ac:spMk id="24" creationId="{73539ED7-633C-4A09-9840-171757D41F81}"/>
          </ac:spMkLst>
        </pc:spChg>
      </pc:sldChg>
      <pc:sldChg chg="modSp mod">
        <pc:chgData name="fuminori sakuma" userId="289d416634db11fc" providerId="LiveId" clId="{A9F66273-9129-4633-B778-56A20D39660A}" dt="2024-06-02T13:25:06.650" v="78" actId="1038"/>
        <pc:sldMkLst>
          <pc:docMk/>
          <pc:sldMk cId="2370232081" sldId="2360"/>
        </pc:sldMkLst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" creationId="{6EC4380B-6202-7C0C-9520-7949AE83DAB4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0" creationId="{C35A556A-77C1-5081-5B3F-EAB91C640CDD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3" creationId="{A3F70276-FA92-133E-0044-75959CDC7AF8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5" creationId="{200FE0A8-729B-067F-DB38-E5D4601E7F8B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0" creationId="{183C6A1E-7C7A-FD61-A09D-575ACC215A55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1" creationId="{FC174C23-DFB5-5C19-874E-FC555AFDE64E}"/>
          </ac:spMkLst>
        </pc:spChg>
        <pc:graphicFrameChg chg="mod modGraphic">
          <ac:chgData name="fuminori sakuma" userId="289d416634db11fc" providerId="LiveId" clId="{A9F66273-9129-4633-B778-56A20D39660A}" dt="2024-06-02T13:25:06.650" v="78" actId="1038"/>
          <ac:graphicFrameMkLst>
            <pc:docMk/>
            <pc:sldMk cId="2370232081" sldId="2360"/>
            <ac:graphicFrameMk id="36" creationId="{CEAD835A-0A16-CD14-E77B-430247EE53A4}"/>
          </ac:graphicFrameMkLst>
        </pc:graphicFrameChg>
      </pc:sldChg>
      <pc:sldChg chg="addSp delSp modSp mod">
        <pc:chgData name="fuminori sakuma" userId="289d416634db11fc" providerId="LiveId" clId="{A9F66273-9129-4633-B778-56A20D39660A}" dt="2024-06-02T13:37:29.342" v="233" actId="1076"/>
        <pc:sldMkLst>
          <pc:docMk/>
          <pc:sldMk cId="509683215" sldId="2365"/>
        </pc:sldMkLst>
        <pc:spChg chg="add mod">
          <ac:chgData name="fuminori sakuma" userId="289d416634db11fc" providerId="LiveId" clId="{A9F66273-9129-4633-B778-56A20D39660A}" dt="2024-06-02T13:36:02.073" v="195" actId="1076"/>
          <ac:spMkLst>
            <pc:docMk/>
            <pc:sldMk cId="509683215" sldId="2365"/>
            <ac:spMk id="6" creationId="{A722AEEB-FEA4-7E09-0DB6-89C984744363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18" creationId="{A99155AA-9A07-5DA4-DFA6-36D6DDD26479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2" creationId="{24A6AB79-AC6A-6E99-C269-1FCBAB8F0BD2}"/>
          </ac:spMkLst>
        </pc:spChg>
        <pc:spChg chg="mod or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4" creationId="{E0DF130E-E6DB-E320-E6C0-6C974B265597}"/>
          </ac:spMkLst>
        </pc:spChg>
        <pc:spChg chg="mod">
          <ac:chgData name="fuminori sakuma" userId="289d416634db11fc" providerId="LiveId" clId="{A9F66273-9129-4633-B778-56A20D39660A}" dt="2024-06-02T13:36:56.676" v="219" actId="1037"/>
          <ac:spMkLst>
            <pc:docMk/>
            <pc:sldMk cId="509683215" sldId="2365"/>
            <ac:spMk id="25" creationId="{376027D3-90E5-F25E-4782-E0AA353FF13F}"/>
          </ac:spMkLst>
        </pc:spChg>
        <pc:spChg chg="mod">
          <ac:chgData name="fuminori sakuma" userId="289d416634db11fc" providerId="LiveId" clId="{A9F66273-9129-4633-B778-56A20D39660A}" dt="2024-06-02T13:37:29.342" v="233" actId="1076"/>
          <ac:spMkLst>
            <pc:docMk/>
            <pc:sldMk cId="509683215" sldId="2365"/>
            <ac:spMk id="27" creationId="{962FFC60-685B-B0E1-8DC4-8388A69FFF6C}"/>
          </ac:spMkLst>
        </pc:spChg>
        <pc:spChg chg="mod">
          <ac:chgData name="fuminori sakuma" userId="289d416634db11fc" providerId="LiveId" clId="{A9F66273-9129-4633-B778-56A20D39660A}" dt="2024-06-02T13:33:52.568" v="151" actId="1076"/>
          <ac:spMkLst>
            <pc:docMk/>
            <pc:sldMk cId="509683215" sldId="2365"/>
            <ac:spMk id="28" creationId="{610733EA-A79E-73BC-932C-50A4A53E7F42}"/>
          </ac:spMkLst>
        </pc:spChg>
        <pc:spChg chg="mod">
          <ac:chgData name="fuminori sakuma" userId="289d416634db11fc" providerId="LiveId" clId="{A9F66273-9129-4633-B778-56A20D39660A}" dt="2024-06-02T13:37:07.053" v="227" actId="1035"/>
          <ac:spMkLst>
            <pc:docMk/>
            <pc:sldMk cId="509683215" sldId="2365"/>
            <ac:spMk id="31" creationId="{05799174-9D04-85DF-EB15-545E954DC3E4}"/>
          </ac:spMkLst>
        </pc:spChg>
        <pc:spChg chg="del">
          <ac:chgData name="fuminori sakuma" userId="289d416634db11fc" providerId="LiveId" clId="{A9F66273-9129-4633-B778-56A20D39660A}" dt="2024-06-02T13:31:08.107" v="114" actId="478"/>
          <ac:spMkLst>
            <pc:docMk/>
            <pc:sldMk cId="509683215" sldId="2365"/>
            <ac:spMk id="32" creationId="{ABB87930-E623-5E4D-4ED3-8772E0754BCF}"/>
          </ac:spMkLst>
        </pc:spChg>
        <pc:picChg chg="add mod ord modCrop">
          <ac:chgData name="fuminori sakuma" userId="289d416634db11fc" providerId="LiveId" clId="{A9F66273-9129-4633-B778-56A20D39660A}" dt="2024-06-02T13:36:02.073" v="195" actId="1076"/>
          <ac:picMkLst>
            <pc:docMk/>
            <pc:sldMk cId="509683215" sldId="2365"/>
            <ac:picMk id="3" creationId="{5A2EE1AB-1628-3C61-5AED-8BA822A6A6C7}"/>
          </ac:picMkLst>
        </pc:picChg>
        <pc:picChg chg="add mod">
          <ac:chgData name="fuminori sakuma" userId="289d416634db11fc" providerId="LiveId" clId="{A9F66273-9129-4633-B778-56A20D39660A}" dt="2024-06-02T13:34:38.554" v="159"/>
          <ac:picMkLst>
            <pc:docMk/>
            <pc:sldMk cId="509683215" sldId="2365"/>
            <ac:picMk id="5" creationId="{E4214979-D9A0-B333-C7FA-6F90FE1A2FAE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13" creationId="{639CCBEB-560B-3697-3495-FAD1FE05AC3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17" creationId="{07F43250-B943-0A53-DBD4-4E2ED24C59D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1" creationId="{94CA9291-6BE6-8AB6-1CE7-2C3295520960}"/>
          </ac:picMkLst>
        </pc:picChg>
        <pc:picChg chg="mod or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3" creationId="{E2741FB8-B605-3775-90A5-90A9D844AA89}"/>
          </ac:picMkLst>
        </pc:picChg>
        <pc:picChg chg="mod">
          <ac:chgData name="fuminori sakuma" userId="289d416634db11fc" providerId="LiveId" clId="{A9F66273-9129-4633-B778-56A20D39660A}" dt="2024-06-02T13:37:29.342" v="233" actId="1076"/>
          <ac:picMkLst>
            <pc:docMk/>
            <pc:sldMk cId="509683215" sldId="2365"/>
            <ac:picMk id="26" creationId="{54B4CC03-380C-D10B-7538-2922457CE5B3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29" creationId="{FD1351F0-C439-56BF-A429-7FB8CA790DAA}"/>
          </ac:picMkLst>
        </pc:picChg>
        <pc:picChg chg="mod">
          <ac:chgData name="fuminori sakuma" userId="289d416634db11fc" providerId="LiveId" clId="{A9F66273-9129-4633-B778-56A20D39660A}" dt="2024-06-02T13:37:21.153" v="232" actId="692"/>
          <ac:picMkLst>
            <pc:docMk/>
            <pc:sldMk cId="509683215" sldId="2365"/>
            <ac:picMk id="30" creationId="{08B8F509-35F5-8E7D-6F29-2260C822683D}"/>
          </ac:picMkLst>
        </pc:picChg>
      </pc:sldChg>
      <pc:sldChg chg="ord">
        <pc:chgData name="fuminori sakuma" userId="289d416634db11fc" providerId="LiveId" clId="{A9F66273-9129-4633-B778-56A20D39660A}" dt="2024-06-02T13:25:30.976" v="80"/>
        <pc:sldMkLst>
          <pc:docMk/>
          <pc:sldMk cId="2066728777" sldId="2374"/>
        </pc:sldMkLst>
      </pc:sldChg>
      <pc:sldChg chg="modAnim">
        <pc:chgData name="fuminori sakuma" userId="289d416634db11fc" providerId="LiveId" clId="{A9F66273-9129-4633-B778-56A20D39660A}" dt="2024-06-18T05:57:00.332" v="2326"/>
        <pc:sldMkLst>
          <pc:docMk/>
          <pc:sldMk cId="65862487" sldId="2375"/>
        </pc:sldMkLst>
      </pc:sldChg>
      <pc:sldChg chg="del ord">
        <pc:chgData name="fuminori sakuma" userId="289d416634db11fc" providerId="LiveId" clId="{A9F66273-9129-4633-B778-56A20D39660A}" dt="2024-06-03T10:29:39.854" v="2172" actId="47"/>
        <pc:sldMkLst>
          <pc:docMk/>
          <pc:sldMk cId="3704533076" sldId="2376"/>
        </pc:sldMkLst>
      </pc:sldChg>
      <pc:sldChg chg="modSp mod">
        <pc:chgData name="fuminori sakuma" userId="289d416634db11fc" providerId="LiveId" clId="{A9F66273-9129-4633-B778-56A20D39660A}" dt="2024-06-08T02:18:00.719" v="2263" actId="20577"/>
        <pc:sldMkLst>
          <pc:docMk/>
          <pc:sldMk cId="1425636161" sldId="2381"/>
        </pc:sldMkLst>
        <pc:spChg chg="mod">
          <ac:chgData name="fuminori sakuma" userId="289d416634db11fc" providerId="LiveId" clId="{A9F66273-9129-4633-B778-56A20D39660A}" dt="2024-06-08T02:18:00.719" v="2263" actId="20577"/>
          <ac:spMkLst>
            <pc:docMk/>
            <pc:sldMk cId="1425636161" sldId="2381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67" creationId="{B8BA1887-92FF-3DA5-9D08-5D5CABE3219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2" creationId="{8009D94C-265D-873E-6097-9A386B621C33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3" creationId="{553E191A-70C8-DD26-6952-0F2AE4425CBB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4" creationId="{9F66E12B-3105-EBC0-2909-110B846BB550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5" creationId="{F13F0B27-447E-0C5A-4995-FCAEEB415E8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8" creationId="{48CC6B5C-1291-5CEA-1002-B2AD38313622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1" creationId="{574EEC0D-2C63-FCEE-61D1-F4C210BE297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5" creationId="{99168804-7440-63AF-309E-25913ADC384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6" creationId="{22889540-2011-CCDE-DBE8-31D36F942FFC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7" creationId="{0E091C1B-09F9-BA9B-5451-85D087C3795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8" creationId="{4BDC3B96-F74E-6F44-A239-F2C7E7E5BB28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9" creationId="{CC14E7EF-E7FC-6BD2-4B4E-DF82104AD6E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0" creationId="{155CB237-9887-994B-757B-18A6237EB16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3" creationId="{D21025C7-8D67-6AFB-8C43-84B1145FC46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7" creationId="{13B2B3F8-D797-37B8-C9DA-4D87B5E143D9}"/>
          </ac:spMkLst>
        </pc:spChg>
        <pc:spChg chg="mod">
          <ac:chgData name="fuminori sakuma" userId="289d416634db11fc" providerId="LiveId" clId="{A9F66273-9129-4633-B778-56A20D39660A}" dt="2024-06-02T14:18:26.097" v="333" actId="1076"/>
          <ac:spMkLst>
            <pc:docMk/>
            <pc:sldMk cId="1425636161" sldId="2381"/>
            <ac:spMk id="301" creationId="{3020F6C8-C320-10F3-4223-9DC9D158D075}"/>
          </ac:spMkLst>
        </pc:spChg>
        <pc:spChg chg="mod">
          <ac:chgData name="fuminori sakuma" userId="289d416634db11fc" providerId="LiveId" clId="{A9F66273-9129-4633-B778-56A20D39660A}" dt="2024-06-02T14:18:25.336" v="332" actId="1076"/>
          <ac:spMkLst>
            <pc:docMk/>
            <pc:sldMk cId="1425636161" sldId="2381"/>
            <ac:spMk id="303" creationId="{59EAD6AE-8BA1-6B9A-7562-0495EA88D7C7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305" creationId="{36838839-21F0-8A98-E40B-0ADF538AD5A1}"/>
          </ac:spMkLst>
        </pc:s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6" creationId="{5DECA000-035B-A660-F4B7-FD97A7D2407A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8" creationId="{291D9608-300A-C650-BA95-D7A1BE23AB4B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9" creationId="{A258DC3D-FB91-A004-26C4-FF2029921817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0" creationId="{DBB30E9B-CD15-B8B5-9D76-ED948CD7165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1" creationId="{04A4A02B-D696-9C8E-B120-F46ABE5D7A54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0" creationId="{45FDD41E-1CC5-7CA7-7557-BA40117F79B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2" creationId="{2657D8A7-AE47-1290-EF42-3B2000236D05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3" creationId="{B19F8E33-9879-9465-7DB7-D2ADC8B841A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99" creationId="{9FC2A99C-FEF5-2DF1-A930-34A42710394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0" creationId="{81D6A721-DE20-E754-4316-91C1F526292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2" creationId="{9E529C29-F332-1937-F392-4858637CE25A}"/>
          </ac:grpSpMkLst>
        </pc:grp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284" creationId="{E9D1A96D-6925-720F-32F9-EB0859D975AB}"/>
          </ac:picMkLst>
        </pc:pic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304" creationId="{8C138BCA-FE8A-E11A-727D-2DF425610014}"/>
          </ac:picMkLst>
        </pc:pic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6" creationId="{414DC147-68D6-D398-F04C-1C9479D8E1CB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7" creationId="{44F55A77-2D74-DB29-A9A8-451025127DA8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9" creationId="{8C0734A9-6373-077E-AD9E-F4D677CF9502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4" creationId="{E5018CC9-9F7A-ABF5-211C-26DA1F538FDC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8" creationId="{9BAA33F9-2C67-09FD-0671-0FF8576E74A0}"/>
          </ac:cxnSpMkLst>
        </pc:cxnChg>
      </pc:sldChg>
      <pc:sldChg chg="addSp delSp modSp del mod modAnim">
        <pc:chgData name="fuminori sakuma" userId="289d416634db11fc" providerId="LiveId" clId="{A9F66273-9129-4633-B778-56A20D39660A}" dt="2024-06-03T09:38:18.631" v="1278" actId="47"/>
        <pc:sldMkLst>
          <pc:docMk/>
          <pc:sldMk cId="470446811" sldId="2383"/>
        </pc:sldMkLst>
        <pc:spChg chg="mod">
          <ac:chgData name="fuminori sakuma" userId="289d416634db11fc" providerId="LiveId" clId="{A9F66273-9129-4633-B778-56A20D39660A}" dt="2024-06-02T13:56:16.603" v="256"/>
          <ac:spMkLst>
            <pc:docMk/>
            <pc:sldMk cId="470446811" sldId="2383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3T09:07:59.629" v="814" actId="115"/>
          <ac:spMkLst>
            <pc:docMk/>
            <pc:sldMk cId="470446811" sldId="2383"/>
            <ac:spMk id="3" creationId="{1C626EFC-01FD-F680-4020-A33D63B2883C}"/>
          </ac:spMkLst>
        </pc:spChg>
        <pc:spChg chg="mod topLvl">
          <ac:chgData name="fuminori sakuma" userId="289d416634db11fc" providerId="LiveId" clId="{A9F66273-9129-4633-B778-56A20D39660A}" dt="2024-06-03T09:04:14.600" v="757" actId="1076"/>
          <ac:spMkLst>
            <pc:docMk/>
            <pc:sldMk cId="470446811" sldId="2383"/>
            <ac:spMk id="6" creationId="{9345AD6C-A009-3325-5865-FBB447C8CE3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1" creationId="{131EA476-15DD-40E5-E126-F12E9313B87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2" creationId="{A63302A3-38F2-2B75-2CD1-AC30BDC308E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3" creationId="{822787BE-7A01-C470-19FF-B281A5CD8E4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4" creationId="{24CC02EB-7162-4C57-F063-301C9DFA86F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7" creationId="{28B312D3-479F-0F4C-E77C-0A8D8B85CE6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0" creationId="{6382CB36-6858-6B6D-F225-9AE0941EDC8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4" creationId="{4BB49B15-FB85-342C-AAE0-F36E7392B0B9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5" creationId="{7FE3DCC7-A820-8909-BE9F-0B3572DAFE5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6" creationId="{E6137881-15E3-D280-AD58-E823B7527ACC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7" creationId="{D9243F33-590C-2A28-7BB3-2DFA5D958793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8" creationId="{8F47858E-BDB8-3333-05CF-1739561B78B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9" creationId="{71F1CD1D-2614-BB29-23DF-ABD3066FD07B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30" creationId="{1A705067-BF94-EB1B-6747-4EA03A87144C}"/>
          </ac:spMkLst>
        </pc:spChg>
        <pc:spChg chg="del mod topLvl">
          <ac:chgData name="fuminori sakuma" userId="289d416634db11fc" providerId="LiveId" clId="{A9F66273-9129-4633-B778-56A20D39660A}" dt="2024-06-02T14:19:09.869" v="341" actId="478"/>
          <ac:spMkLst>
            <pc:docMk/>
            <pc:sldMk cId="470446811" sldId="2383"/>
            <ac:spMk id="32" creationId="{A24AA844-B1F7-E7DE-B87E-955B0AB80938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6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8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40" creationId="{2B692120-C3D1-D3D4-6915-893894A3553F}"/>
          </ac:spMkLst>
        </pc:spChg>
        <pc:spChg chg="add mod">
          <ac:chgData name="fuminori sakuma" userId="289d416634db11fc" providerId="LiveId" clId="{A9F66273-9129-4633-B778-56A20D39660A}" dt="2024-06-03T09:21:37.527" v="1142" actId="1076"/>
          <ac:spMkLst>
            <pc:docMk/>
            <pc:sldMk cId="470446811" sldId="2383"/>
            <ac:spMk id="42" creationId="{388FFEBE-2E2A-1CED-FE4C-0BB518CACB54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6" creationId="{719A5203-09D0-8872-2C3B-B664C5447F11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7" creationId="{F6367320-3BA4-137F-FBC0-0E18268AFFAE}"/>
          </ac:spMkLst>
        </pc:spChg>
        <pc:spChg chg="add del mod">
          <ac:chgData name="fuminori sakuma" userId="289d416634db11fc" providerId="LiveId" clId="{A9F66273-9129-4633-B778-56A20D39660A}" dt="2024-06-03T09:20:35.288" v="1087" actId="478"/>
          <ac:spMkLst>
            <pc:docMk/>
            <pc:sldMk cId="470446811" sldId="2383"/>
            <ac:spMk id="48" creationId="{F5E94D1E-1F4F-FB67-A643-D65EDE75E582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0" creationId="{29548E88-97A6-3AAC-8B81-C031C9132FA0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1" creationId="{497AF1FC-0DB9-A7E2-83F6-7CB5F191CEA9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2" creationId="{87CC6293-F684-3983-6D26-E28B703A26AB}"/>
          </ac:spMkLst>
        </pc:spChg>
        <pc:spChg chg="add mod">
          <ac:chgData name="fuminori sakuma" userId="289d416634db11fc" providerId="LiveId" clId="{A9F66273-9129-4633-B778-56A20D39660A}" dt="2024-06-03T09:11:46.876" v="878" actId="1035"/>
          <ac:spMkLst>
            <pc:docMk/>
            <pc:sldMk cId="470446811" sldId="2383"/>
            <ac:spMk id="56" creationId="{1EBB6B0C-7111-DD35-DAD0-536197CC6D76}"/>
          </ac:spMkLst>
        </pc:spChg>
        <pc:spChg chg="add mod">
          <ac:chgData name="fuminori sakuma" userId="289d416634db11fc" providerId="LiveId" clId="{A9F66273-9129-4633-B778-56A20D39660A}" dt="2024-06-03T09:34:10.777" v="1251" actId="1076"/>
          <ac:spMkLst>
            <pc:docMk/>
            <pc:sldMk cId="470446811" sldId="2383"/>
            <ac:spMk id="57" creationId="{209A4811-9018-98AE-BE30-100D9F263D1E}"/>
          </ac:spMkLst>
        </pc:spChg>
        <pc:spChg chg="add mod">
          <ac:chgData name="fuminori sakuma" userId="289d416634db11fc" providerId="LiveId" clId="{A9F66273-9129-4633-B778-56A20D39660A}" dt="2024-06-03T09:01:16.165" v="693"/>
          <ac:spMkLst>
            <pc:docMk/>
            <pc:sldMk cId="470446811" sldId="2383"/>
            <ac:spMk id="58" creationId="{53577012-CDB0-7FED-0664-D9BEADD5EEF1}"/>
          </ac:spMkLst>
        </pc:spChg>
        <pc:spChg chg="add mod">
          <ac:chgData name="fuminori sakuma" userId="289d416634db11fc" providerId="LiveId" clId="{A9F66273-9129-4633-B778-56A20D39660A}" dt="2024-06-03T09:34:14.960" v="1252" actId="1076"/>
          <ac:spMkLst>
            <pc:docMk/>
            <pc:sldMk cId="470446811" sldId="2383"/>
            <ac:spMk id="59" creationId="{7F6E325D-9612-DF9B-CBA0-597B909EC82B}"/>
          </ac:spMkLst>
        </pc:spChg>
        <pc:spChg chg="add mod">
          <ac:chgData name="fuminori sakuma" userId="289d416634db11fc" providerId="LiveId" clId="{A9F66273-9129-4633-B778-56A20D39660A}" dt="2024-06-03T09:11:42.998" v="875" actId="1036"/>
          <ac:spMkLst>
            <pc:docMk/>
            <pc:sldMk cId="470446811" sldId="2383"/>
            <ac:spMk id="60" creationId="{B96D339C-F3BC-33ED-F6EF-BD6E5051B359}"/>
          </ac:spMkLst>
        </pc:spChg>
        <pc:spChg chg="add mod">
          <ac:chgData name="fuminori sakuma" userId="289d416634db11fc" providerId="LiveId" clId="{A9F66273-9129-4633-B778-56A20D39660A}" dt="2024-06-03T09:17:31.839" v="1046" actId="1036"/>
          <ac:spMkLst>
            <pc:docMk/>
            <pc:sldMk cId="470446811" sldId="2383"/>
            <ac:spMk id="61" creationId="{CAACB3B1-E6C7-1033-CAB3-4CCF7DDE9A3C}"/>
          </ac:spMkLst>
        </pc:spChg>
        <pc:spChg chg="add del mod">
          <ac:chgData name="fuminori sakuma" userId="289d416634db11fc" providerId="LiveId" clId="{A9F66273-9129-4633-B778-56A20D39660A}" dt="2024-06-03T09:03:45.169" v="751" actId="478"/>
          <ac:spMkLst>
            <pc:docMk/>
            <pc:sldMk cId="470446811" sldId="2383"/>
            <ac:spMk id="62" creationId="{7C663421-73F0-1FFF-3A21-110256B93095}"/>
          </ac:spMkLst>
        </pc:spChg>
        <pc:spChg chg="add mod">
          <ac:chgData name="fuminori sakuma" userId="289d416634db11fc" providerId="LiveId" clId="{A9F66273-9129-4633-B778-56A20D39660A}" dt="2024-06-03T09:19:01.037" v="1068"/>
          <ac:spMkLst>
            <pc:docMk/>
            <pc:sldMk cId="470446811" sldId="2383"/>
            <ac:spMk id="63" creationId="{8C56ECF6-19F1-060F-D8EB-183B700F8E8E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78" creationId="{3F3D7137-19FC-C7D5-BA46-E59384D54CD3}"/>
          </ac:spMkLst>
        </pc:spChg>
        <pc:spChg chg="add del">
          <ac:chgData name="fuminori sakuma" userId="289d416634db11fc" providerId="LiveId" clId="{A9F66273-9129-4633-B778-56A20D39660A}" dt="2024-06-03T09:09:13.119" v="827" actId="478"/>
          <ac:spMkLst>
            <pc:docMk/>
            <pc:sldMk cId="470446811" sldId="2383"/>
            <ac:spMk id="79" creationId="{A603C98A-F341-4F9B-C016-CA2FD6BF3367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80" creationId="{422C602A-D7F7-5B21-CA22-01DDB05FF059}"/>
          </ac:spMkLst>
        </pc:spChg>
        <pc:spChg chg="add mod">
          <ac:chgData name="fuminori sakuma" userId="289d416634db11fc" providerId="LiveId" clId="{A9F66273-9129-4633-B778-56A20D39660A}" dt="2024-06-03T09:36:22.828" v="1260" actId="1076"/>
          <ac:spMkLst>
            <pc:docMk/>
            <pc:sldMk cId="470446811" sldId="2383"/>
            <ac:spMk id="82" creationId="{2FD4A577-FA7A-5987-DBC1-58057A8883DD}"/>
          </ac:spMkLst>
        </pc:spChg>
        <pc:spChg chg="add del mod">
          <ac:chgData name="fuminori sakuma" userId="289d416634db11fc" providerId="LiveId" clId="{A9F66273-9129-4633-B778-56A20D39660A}" dt="2024-06-03T09:24:30.202" v="1177" actId="478"/>
          <ac:spMkLst>
            <pc:docMk/>
            <pc:sldMk cId="470446811" sldId="2383"/>
            <ac:spMk id="84" creationId="{EB0BAE76-8AA8-E2D6-7190-F925030F7706}"/>
          </ac:spMkLst>
        </pc:spChg>
        <pc:spChg chg="add mod">
          <ac:chgData name="fuminori sakuma" userId="289d416634db11fc" providerId="LiveId" clId="{A9F66273-9129-4633-B778-56A20D39660A}" dt="2024-06-03T09:34:31.075" v="1255" actId="1076"/>
          <ac:spMkLst>
            <pc:docMk/>
            <pc:sldMk cId="470446811" sldId="2383"/>
            <ac:spMk id="85" creationId="{0EB4562A-119E-4ABD-900F-C06005732DF0}"/>
          </ac:spMkLst>
        </pc:spChg>
        <pc:grpChg chg="add del mod">
          <ac:chgData name="fuminori sakuma" userId="289d416634db11fc" providerId="LiveId" clId="{A9F66273-9129-4633-B778-56A20D39660A}" dt="2024-06-02T14:18:55.334" v="336" actId="165"/>
          <ac:grpSpMkLst>
            <pc:docMk/>
            <pc:sldMk cId="470446811" sldId="2383"/>
            <ac:grpSpMk id="5" creationId="{F63A29C9-6F23-8080-4092-369CAE989107}"/>
          </ac:grpSpMkLst>
        </pc:grpChg>
        <pc:grpChg chg="del mod topLvl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7" creationId="{7576C4C5-A263-C335-6E85-81C38322F96F}"/>
          </ac:grpSpMkLst>
        </pc:grpChg>
        <pc:grpChg chg="del mod topLvl">
          <ac:chgData name="fuminori sakuma" userId="289d416634db11fc" providerId="LiveId" clId="{A9F66273-9129-4633-B778-56A20D39660A}" dt="2024-06-02T14:19:02.524" v="339" actId="478"/>
          <ac:grpSpMkLst>
            <pc:docMk/>
            <pc:sldMk cId="470446811" sldId="2383"/>
            <ac:grpSpMk id="8" creationId="{CF3AB0B4-A1F9-120A-0F81-EF2C38AEFF1A}"/>
          </ac:grpSpMkLst>
        </pc:grpChg>
        <pc:grpChg chg="del mod topLvl">
          <ac:chgData name="fuminori sakuma" userId="289d416634db11fc" providerId="LiveId" clId="{A9F66273-9129-4633-B778-56A20D39660A}" dt="2024-06-02T14:18:59.267" v="338" actId="478"/>
          <ac:grpSpMkLst>
            <pc:docMk/>
            <pc:sldMk cId="470446811" sldId="2383"/>
            <ac:grpSpMk id="9" creationId="{0C739480-7F98-EC9A-162E-A4F3A245A6C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0" creationId="{BC049D09-4A98-561D-F695-B35A76FA65E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9" creationId="{CA58B254-7100-65FC-B8F2-C79E4D6D74C1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1" creationId="{B054CA07-BB60-CF8C-726C-78B7B629379F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2" creationId="{67A6F633-E441-CC71-E653-B60967BBD354}"/>
          </ac:grpSpMkLst>
        </pc:grpChg>
        <pc:grpChg chg="del mod topLvl">
          <ac:chgData name="fuminori sakuma" userId="289d416634db11fc" providerId="LiveId" clId="{A9F66273-9129-4633-B778-56A20D39660A}" dt="2024-06-02T14:19:26.265" v="342" actId="21"/>
          <ac:grpSpMkLst>
            <pc:docMk/>
            <pc:sldMk cId="470446811" sldId="2383"/>
            <ac:grpSpMk id="34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5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7" creationId="{A806B426-E614-6132-45B0-2B38EA9C32CD}"/>
          </ac:grpSpMkLst>
        </pc:grpChg>
        <pc:grpChg chg="add mod">
          <ac:chgData name="fuminori sakuma" userId="289d416634db11fc" providerId="LiveId" clId="{A9F66273-9129-4633-B778-56A20D39660A}" dt="2024-06-03T09:22:49.536" v="1175" actId="1038"/>
          <ac:grpSpMkLst>
            <pc:docMk/>
            <pc:sldMk cId="470446811" sldId="2383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09:22:47.100" v="1169" actId="1038"/>
          <ac:grpSpMkLst>
            <pc:docMk/>
            <pc:sldMk cId="470446811" sldId="2383"/>
            <ac:grpSpMk id="64" creationId="{EAA91110-7537-2634-4191-5F74FA0C6E84}"/>
          </ac:grpSpMkLst>
        </pc:grpChg>
        <pc:grpChg chg="add del mod">
          <ac:chgData name="fuminori sakuma" userId="289d416634db11fc" providerId="LiveId" clId="{A9F66273-9129-4633-B778-56A20D39660A}" dt="2024-06-03T09:35:04.516" v="1257" actId="478"/>
          <ac:grpSpMkLst>
            <pc:docMk/>
            <pc:sldMk cId="470446811" sldId="2383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2T14:18:56.975" v="337" actId="1076"/>
          <ac:picMkLst>
            <pc:docMk/>
            <pc:sldMk cId="470446811" sldId="2383"/>
            <ac:picMk id="23" creationId="{719F5A55-5E39-D81F-F371-8CDE27B5D075}"/>
          </ac:picMkLst>
        </pc:picChg>
        <pc:picChg chg="mod">
          <ac:chgData name="fuminori sakuma" userId="289d416634db11fc" providerId="LiveId" clId="{A9F66273-9129-4633-B778-56A20D39660A}" dt="2024-06-02T14:19:06.666" v="340" actId="165"/>
          <ac:picMkLst>
            <pc:docMk/>
            <pc:sldMk cId="470446811" sldId="2383"/>
            <ac:picMk id="39" creationId="{22BD4450-FB23-EFC7-B3E5-263AB1014A8C}"/>
          </ac:picMkLst>
        </pc:picChg>
        <pc:picChg chg="add mod modCrop">
          <ac:chgData name="fuminori sakuma" userId="289d416634db11fc" providerId="LiveId" clId="{A9F66273-9129-4633-B778-56A20D39660A}" dt="2024-06-03T09:11:17.941" v="861" actId="732"/>
          <ac:picMkLst>
            <pc:docMk/>
            <pc:sldMk cId="470446811" sldId="2383"/>
            <ac:picMk id="41" creationId="{94E566F8-EE6B-F54B-F0AF-952F0572AAD0}"/>
          </ac:picMkLst>
        </pc:picChg>
        <pc:picChg chg="add mod">
          <ac:chgData name="fuminori sakuma" userId="289d416634db11fc" providerId="LiveId" clId="{A9F66273-9129-4633-B778-56A20D39660A}" dt="2024-06-03T09:22:05.101" v="1151" actId="14100"/>
          <ac:picMkLst>
            <pc:docMk/>
            <pc:sldMk cId="470446811" sldId="2383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8:57:54.791" v="624"/>
          <ac:picMkLst>
            <pc:docMk/>
            <pc:sldMk cId="470446811" sldId="2383"/>
            <ac:picMk id="45" creationId="{C740B184-CF80-349C-2962-BA6EE27A9E6A}"/>
          </ac:picMkLst>
        </pc:picChg>
        <pc:picChg chg="add mod">
          <ac:chgData name="fuminori sakuma" userId="289d416634db11fc" providerId="LiveId" clId="{A9F66273-9129-4633-B778-56A20D39660A}" dt="2024-06-03T08:59:09.854" v="636" actId="1076"/>
          <ac:picMkLst>
            <pc:docMk/>
            <pc:sldMk cId="470446811" sldId="2383"/>
            <ac:picMk id="49" creationId="{E4DC46CA-19C7-FC94-ADD6-9E0E704BBFA3}"/>
          </ac:picMkLst>
        </pc:picChg>
        <pc:picChg chg="add mod ord">
          <ac:chgData name="fuminori sakuma" userId="289d416634db11fc" providerId="LiveId" clId="{A9F66273-9129-4633-B778-56A20D39660A}" dt="2024-06-03T09:17:31.839" v="1046" actId="1036"/>
          <ac:picMkLst>
            <pc:docMk/>
            <pc:sldMk cId="470446811" sldId="2383"/>
            <ac:picMk id="54" creationId="{4E5558E0-4324-53A7-CBFE-E6D8273BAB62}"/>
          </ac:picMkLst>
        </pc:picChg>
        <pc:picChg chg="add mod">
          <ac:chgData name="fuminori sakuma" userId="289d416634db11fc" providerId="LiveId" clId="{A9F66273-9129-4633-B778-56A20D39660A}" dt="2024-06-03T09:17:42.055" v="1049" actId="1038"/>
          <ac:picMkLst>
            <pc:docMk/>
            <pc:sldMk cId="470446811" sldId="2383"/>
            <ac:picMk id="55" creationId="{EF5A2ECB-3514-DFC3-FD16-3A5A33F5A167}"/>
          </ac:picMkLst>
        </pc:picChg>
        <pc:picChg chg="add mod modCrop">
          <ac:chgData name="fuminori sakuma" userId="289d416634db11fc" providerId="LiveId" clId="{A9F66273-9129-4633-B778-56A20D39660A}" dt="2024-06-03T09:32:02.361" v="1242" actId="732"/>
          <ac:picMkLst>
            <pc:docMk/>
            <pc:sldMk cId="470446811" sldId="2383"/>
            <ac:picMk id="65" creationId="{9626ECD0-987C-B786-2B2D-D41D6910355C}"/>
          </ac:picMkLst>
        </pc:picChg>
        <pc:picChg chg="add del mod">
          <ac:chgData name="fuminori sakuma" userId="289d416634db11fc" providerId="LiveId" clId="{A9F66273-9129-4633-B778-56A20D39660A}" dt="2024-06-03T09:06:16.414" v="780" actId="478"/>
          <ac:picMkLst>
            <pc:docMk/>
            <pc:sldMk cId="470446811" sldId="2383"/>
            <ac:picMk id="71" creationId="{E4224F82-0B9B-C24C-1CAC-3499C0A1625B}"/>
          </ac:picMkLst>
        </pc:picChg>
        <pc:picChg chg="add mod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2" creationId="{17BBA8A7-AFDA-75FD-A539-252EF5D039D4}"/>
          </ac:picMkLst>
        </pc:picChg>
        <pc:picChg chg="add mod modCrop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3" creationId="{B29CF29D-66A3-DCCE-CD98-B387501B6516}"/>
          </ac:picMkLst>
        </pc:picChg>
        <pc:cxnChg chg="mod">
          <ac:chgData name="fuminori sakuma" userId="289d416634db11fc" providerId="LiveId" clId="{A9F66273-9129-4633-B778-56A20D39660A}" dt="2024-06-02T14:18:59.267" v="338" actId="478"/>
          <ac:cxnSpMkLst>
            <pc:docMk/>
            <pc:sldMk cId="470446811" sldId="2383"/>
            <ac:cxnSpMk id="15" creationId="{9C26F8CD-BB99-6DE9-46DD-A90276E480C6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6" creationId="{CAE1EEA5-1E33-199B-354A-BBF6F3CE3A02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8" creationId="{08EBA8C8-01AD-27B0-A75E-DAB9A6625FA3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31" creationId="{660AF5A6-D51A-73B2-2A1F-E83C23A3584E}"/>
          </ac:cxnSpMkLst>
        </pc:cxnChg>
        <pc:cxnChg chg="del mod topLvl">
          <ac:chgData name="fuminori sakuma" userId="289d416634db11fc" providerId="LiveId" clId="{A9F66273-9129-4633-B778-56A20D39660A}" dt="2024-06-02T14:19:09.869" v="341" actId="478"/>
          <ac:cxnSpMkLst>
            <pc:docMk/>
            <pc:sldMk cId="470446811" sldId="2383"/>
            <ac:cxnSpMk id="33" creationId="{3982E58F-BB70-53FE-F490-F41EDD29745A}"/>
          </ac:cxnSpMkLst>
        </pc:cxnChg>
        <pc:cxnChg chg="add mod">
          <ac:chgData name="fuminori sakuma" userId="289d416634db11fc" providerId="LiveId" clId="{A9F66273-9129-4633-B778-56A20D39660A}" dt="2024-06-03T09:17:04.298" v="1008" actId="14100"/>
          <ac:cxnSpMkLst>
            <pc:docMk/>
            <pc:sldMk cId="470446811" sldId="2383"/>
            <ac:cxnSpMk id="67" creationId="{DFBB510B-3583-D4CA-BF26-B8618EF0AA76}"/>
          </ac:cxnSpMkLst>
        </pc:cxnChg>
        <pc:cxnChg chg="add del mod">
          <ac:chgData name="fuminori sakuma" userId="289d416634db11fc" providerId="LiveId" clId="{A9F66273-9129-4633-B778-56A20D39660A}" dt="2024-06-03T09:07:01.335" v="794" actId="478"/>
          <ac:cxnSpMkLst>
            <pc:docMk/>
            <pc:sldMk cId="470446811" sldId="2383"/>
            <ac:cxnSpMk id="75" creationId="{EF1956CA-53F5-D81F-12D4-5E02EB770EB5}"/>
          </ac:cxnSpMkLst>
        </pc:cxnChg>
      </pc:sldChg>
      <pc:sldChg chg="addSp modSp mod">
        <pc:chgData name="fuminori sakuma" userId="289d416634db11fc" providerId="LiveId" clId="{A9F66273-9129-4633-B778-56A20D39660A}" dt="2024-06-08T02:22:28.066" v="2270" actId="20577"/>
        <pc:sldMkLst>
          <pc:docMk/>
          <pc:sldMk cId="3799608364" sldId="2384"/>
        </pc:sldMkLst>
        <pc:spChg chg="mod">
          <ac:chgData name="fuminori sakuma" userId="289d416634db11fc" providerId="LiveId" clId="{A9F66273-9129-4633-B778-56A20D39660A}" dt="2024-06-08T02:18:10.269" v="2264"/>
          <ac:spMkLst>
            <pc:docMk/>
            <pc:sldMk cId="3799608364" sldId="2384"/>
            <ac:spMk id="2" creationId="{EA6158BC-4C77-5F3E-CCE7-83C7C075B0A4}"/>
          </ac:spMkLst>
        </pc:spChg>
        <pc:spChg chg="add mod">
          <ac:chgData name="fuminori sakuma" userId="289d416634db11fc" providerId="LiveId" clId="{A9F66273-9129-4633-B778-56A20D39660A}" dt="2024-06-07T05:49:27.834" v="2240" actId="1076"/>
          <ac:spMkLst>
            <pc:docMk/>
            <pc:sldMk cId="3799608364" sldId="2384"/>
            <ac:spMk id="3" creationId="{4D7A7F4C-F0C8-FFC7-B328-9DADC6BCBE0F}"/>
          </ac:spMkLst>
        </pc:spChg>
        <pc:spChg chg="mod">
          <ac:chgData name="fuminori sakuma" userId="289d416634db11fc" providerId="LiveId" clId="{A9F66273-9129-4633-B778-56A20D39660A}" dt="2024-06-08T02:22:28.066" v="2270" actId="20577"/>
          <ac:spMkLst>
            <pc:docMk/>
            <pc:sldMk cId="3799608364" sldId="2384"/>
            <ac:spMk id="7" creationId="{4E7B6373-B96F-6F59-CFBC-630C1669F9AC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59" creationId="{826CC4C2-0866-F3D0-E083-8536D318703B}"/>
          </ac:spMkLst>
        </pc:spChg>
        <pc:spChg chg="mod">
          <ac:chgData name="fuminori sakuma" userId="289d416634db11fc" providerId="LiveId" clId="{A9F66273-9129-4633-B778-56A20D39660A}" dt="2024-06-07T05:49:23.852" v="2239" actId="14100"/>
          <ac:spMkLst>
            <pc:docMk/>
            <pc:sldMk cId="3799608364" sldId="2384"/>
            <ac:spMk id="195" creationId="{B48443EB-8E9E-867D-160B-D169AC6D8BAE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200" creationId="{339C766F-9B61-76E4-F8A7-2EBF387CAE37}"/>
          </ac:spMkLst>
        </pc:spChg>
        <pc:picChg chg="mod">
          <ac:chgData name="fuminori sakuma" userId="289d416634db11fc" providerId="LiveId" clId="{A9F66273-9129-4633-B778-56A20D39660A}" dt="2024-06-02T13:48:46.768" v="235" actId="1076"/>
          <ac:picMkLst>
            <pc:docMk/>
            <pc:sldMk cId="3799608364" sldId="2384"/>
            <ac:picMk id="43" creationId="{61C0A91C-88AC-CBC0-B467-17F846C08D05}"/>
          </ac:picMkLst>
        </pc:picChg>
        <pc:picChg chg="mod">
          <ac:chgData name="fuminori sakuma" userId="289d416634db11fc" providerId="LiveId" clId="{A9F66273-9129-4633-B778-56A20D39660A}" dt="2024-06-07T05:49:20.439" v="2238" actId="1035"/>
          <ac:picMkLst>
            <pc:docMk/>
            <pc:sldMk cId="3799608364" sldId="2384"/>
            <ac:picMk id="58" creationId="{7284CB74-33C0-FFC8-4474-4C1B4271440C}"/>
          </ac:picMkLst>
        </pc:picChg>
      </pc:sldChg>
      <pc:sldChg chg="modSp add mod">
        <pc:chgData name="fuminori sakuma" userId="289d416634db11fc" providerId="LiveId" clId="{A9F66273-9129-4633-B778-56A20D39660A}" dt="2024-06-08T02:18:15.036" v="2265"/>
        <pc:sldMkLst>
          <pc:docMk/>
          <pc:sldMk cId="1469398054" sldId="2385"/>
        </pc:sldMkLst>
        <pc:spChg chg="mod">
          <ac:chgData name="fuminori sakuma" userId="289d416634db11fc" providerId="LiveId" clId="{A9F66273-9129-4633-B778-56A20D39660A}" dt="2024-06-08T02:18:15.036" v="2265"/>
          <ac:spMkLst>
            <pc:docMk/>
            <pc:sldMk cId="1469398054" sldId="2385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7T08:49:15.225" v="2248" actId="20577"/>
          <ac:spMkLst>
            <pc:docMk/>
            <pc:sldMk cId="1469398054" sldId="2385"/>
            <ac:spMk id="3" creationId="{1C626EFC-01FD-F680-4020-A33D63B2883C}"/>
          </ac:spMkLst>
        </pc:spChg>
        <pc:spChg chg="mod">
          <ac:chgData name="fuminori sakuma" userId="289d416634db11fc" providerId="LiveId" clId="{A9F66273-9129-4633-B778-56A20D39660A}" dt="2024-06-03T09:37:42.847" v="1268" actId="1076"/>
          <ac:spMkLst>
            <pc:docMk/>
            <pc:sldMk cId="1469398054" sldId="2385"/>
            <ac:spMk id="78" creationId="{3F3D7137-19FC-C7D5-BA46-E59384D54CD3}"/>
          </ac:spMkLst>
        </pc:spChg>
        <pc:spChg chg="mod">
          <ac:chgData name="fuminori sakuma" userId="289d416634db11fc" providerId="LiveId" clId="{A9F66273-9129-4633-B778-56A20D39660A}" dt="2024-06-03T09:37:56.964" v="1271" actId="14100"/>
          <ac:spMkLst>
            <pc:docMk/>
            <pc:sldMk cId="1469398054" sldId="2385"/>
            <ac:spMk id="80" creationId="{422C602A-D7F7-5B21-CA22-01DDB05FF059}"/>
          </ac:spMkLst>
        </pc:spChg>
        <pc:spChg chg="mod">
          <ac:chgData name="fuminori sakuma" userId="289d416634db11fc" providerId="LiveId" clId="{A9F66273-9129-4633-B778-56A20D39660A}" dt="2024-06-03T09:38:06.507" v="1275" actId="1076"/>
          <ac:spMkLst>
            <pc:docMk/>
            <pc:sldMk cId="1469398054" sldId="2385"/>
            <ac:spMk id="82" creationId="{2FD4A577-FA7A-5987-DBC1-58057A8883DD}"/>
          </ac:spMkLst>
        </pc:spChg>
        <pc:grpChg chg="mod">
          <ac:chgData name="fuminori sakuma" userId="289d416634db11fc" providerId="LiveId" clId="{A9F66273-9129-4633-B778-56A20D39660A}" dt="2024-06-03T09:39:01.844" v="1308" actId="1037"/>
          <ac:grpSpMkLst>
            <pc:docMk/>
            <pc:sldMk cId="1469398054" sldId="2385"/>
            <ac:grpSpMk id="44" creationId="{EDD8ED71-D9FC-CB6D-79A4-E74693B5BE25}"/>
          </ac:grpSpMkLst>
        </pc:grpChg>
        <pc:grpChg chg="mod">
          <ac:chgData name="fuminori sakuma" userId="289d416634db11fc" providerId="LiveId" clId="{A9F66273-9129-4633-B778-56A20D39660A}" dt="2024-06-03T09:38:58.255" v="1299" actId="1038"/>
          <ac:grpSpMkLst>
            <pc:docMk/>
            <pc:sldMk cId="1469398054" sldId="2385"/>
            <ac:grpSpMk id="64" creationId="{EAA91110-7537-2634-4191-5F74FA0C6E84}"/>
          </ac:grpSpMkLst>
        </pc:grpChg>
        <pc:grpChg chg="mod">
          <ac:chgData name="fuminori sakuma" userId="289d416634db11fc" providerId="LiveId" clId="{A9F66273-9129-4633-B778-56A20D39660A}" dt="2024-06-03T09:38:03.034" v="1274" actId="1076"/>
          <ac:grpSpMkLst>
            <pc:docMk/>
            <pc:sldMk cId="1469398054" sldId="2385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3T09:38:46.283" v="1280" actId="14100"/>
          <ac:picMkLst>
            <pc:docMk/>
            <pc:sldMk cId="1469398054" sldId="2385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9:37:26.005" v="1261" actId="14100"/>
          <ac:picMkLst>
            <pc:docMk/>
            <pc:sldMk cId="1469398054" sldId="2385"/>
            <ac:picMk id="72" creationId="{17BBA8A7-AFDA-75FD-A539-252EF5D039D4}"/>
          </ac:picMkLst>
        </pc:picChg>
        <pc:picChg chg="mod">
          <ac:chgData name="fuminori sakuma" userId="289d416634db11fc" providerId="LiveId" clId="{A9F66273-9129-4633-B778-56A20D39660A}" dt="2024-06-03T09:37:58.922" v="1272" actId="1076"/>
          <ac:picMkLst>
            <pc:docMk/>
            <pc:sldMk cId="1469398054" sldId="2385"/>
            <ac:picMk id="73" creationId="{B29CF29D-66A3-DCCE-CD98-B387501B6516}"/>
          </ac:picMkLst>
        </pc:picChg>
      </pc:sldChg>
      <pc:sldChg chg="addSp delSp modSp add mod delAnim modAnim">
        <pc:chgData name="fuminori sakuma" userId="289d416634db11fc" providerId="LiveId" clId="{A9F66273-9129-4633-B778-56A20D39660A}" dt="2024-06-10T03:47:19.802" v="2325" actId="14826"/>
        <pc:sldMkLst>
          <pc:docMk/>
          <pc:sldMk cId="3261458150" sldId="2386"/>
        </pc:sldMkLst>
        <pc:spChg chg="mod">
          <ac:chgData name="fuminori sakuma" userId="289d416634db11fc" providerId="LiveId" clId="{A9F66273-9129-4633-B778-56A20D39660A}" dt="2024-06-08T02:18:20.805" v="2266"/>
          <ac:spMkLst>
            <pc:docMk/>
            <pc:sldMk cId="3261458150" sldId="2386"/>
            <ac:spMk id="2" creationId="{EA6158BC-4C77-5F3E-CCE7-83C7C075B0A4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3" creationId="{1C626EFC-01FD-F680-4020-A33D63B2883C}"/>
          </ac:spMkLst>
        </pc:spChg>
        <pc:spChg chg="add mod">
          <ac:chgData name="fuminori sakuma" userId="289d416634db11fc" providerId="LiveId" clId="{A9F66273-9129-4633-B778-56A20D39660A}" dt="2024-06-03T10:25:32.707" v="2045" actId="20577"/>
          <ac:spMkLst>
            <pc:docMk/>
            <pc:sldMk cId="3261458150" sldId="2386"/>
            <ac:spMk id="5" creationId="{5F5C6BBC-2507-E731-F126-21FE700F5ABB}"/>
          </ac:spMkLst>
        </pc:spChg>
        <pc:spChg chg="add del mod">
          <ac:chgData name="fuminori sakuma" userId="289d416634db11fc" providerId="LiveId" clId="{A9F66273-9129-4633-B778-56A20D39660A}" dt="2024-06-03T10:02:58.677" v="1668" actId="478"/>
          <ac:spMkLst>
            <pc:docMk/>
            <pc:sldMk cId="3261458150" sldId="2386"/>
            <ac:spMk id="21" creationId="{60EABCDE-3996-C3DC-F70A-C91CEC535D2B}"/>
          </ac:spMkLst>
        </pc:spChg>
        <pc:spChg chg="add del mod">
          <ac:chgData name="fuminori sakuma" userId="289d416634db11fc" providerId="LiveId" clId="{A9F66273-9129-4633-B778-56A20D39660A}" dt="2024-06-03T10:02:35.776" v="1664" actId="478"/>
          <ac:spMkLst>
            <pc:docMk/>
            <pc:sldMk cId="3261458150" sldId="2386"/>
            <ac:spMk id="22" creationId="{06487B0A-1C00-3936-BACF-C9479ADA3E36}"/>
          </ac:spMkLst>
        </pc:spChg>
        <pc:spChg chg="add mod ord">
          <ac:chgData name="fuminori sakuma" userId="289d416634db11fc" providerId="LiveId" clId="{A9F66273-9129-4633-B778-56A20D39660A}" dt="2024-06-03T10:19:46.868" v="1927" actId="14100"/>
          <ac:spMkLst>
            <pc:docMk/>
            <pc:sldMk cId="3261458150" sldId="2386"/>
            <ac:spMk id="30" creationId="{CAA3F3CA-D3C7-F776-3D37-3218606A6FE1}"/>
          </ac:spMkLst>
        </pc:spChg>
        <pc:spChg chg="add del mod">
          <ac:chgData name="fuminori sakuma" userId="289d416634db11fc" providerId="LiveId" clId="{A9F66273-9129-4633-B778-56A20D39660A}" dt="2024-06-03T10:10:27.174" v="1772" actId="478"/>
          <ac:spMkLst>
            <pc:docMk/>
            <pc:sldMk cId="3261458150" sldId="2386"/>
            <ac:spMk id="31" creationId="{A9B98CD3-7F9A-795B-E636-400D41BB6CCB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2" creationId="{A70768D6-DDA8-5245-4176-E5F34AB81AF2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3" creationId="{7CAFB770-3A8A-560F-AACB-CACC4E52D9B0}"/>
          </ac:spMkLst>
        </pc:spChg>
        <pc:spChg chg="add mod">
          <ac:chgData name="fuminori sakuma" userId="289d416634db11fc" providerId="LiveId" clId="{A9F66273-9129-4633-B778-56A20D39660A}" dt="2024-06-03T10:29:00.578" v="2171" actId="1076"/>
          <ac:spMkLst>
            <pc:docMk/>
            <pc:sldMk cId="3261458150" sldId="2386"/>
            <ac:spMk id="40" creationId="{7D94FAEC-5DAC-1FF5-4C43-05170EAB3216}"/>
          </ac:spMkLst>
        </pc:spChg>
        <pc:spChg chg="mod">
          <ac:chgData name="fuminori sakuma" userId="289d416634db11fc" providerId="LiveId" clId="{A9F66273-9129-4633-B778-56A20D39660A}" dt="2024-06-03T10:21:09.942" v="1965" actId="1038"/>
          <ac:spMkLst>
            <pc:docMk/>
            <pc:sldMk cId="3261458150" sldId="2386"/>
            <ac:spMk id="49" creationId="{36C5AF47-238A-6CEC-6F77-EF7347A47176}"/>
          </ac:spMkLst>
        </pc:spChg>
        <pc:spChg chg="mod">
          <ac:chgData name="fuminori sakuma" userId="289d416634db11fc" providerId="LiveId" clId="{A9F66273-9129-4633-B778-56A20D39660A}" dt="2024-06-03T10:20:59.224" v="1955" actId="1038"/>
          <ac:spMkLst>
            <pc:docMk/>
            <pc:sldMk cId="3261458150" sldId="2386"/>
            <ac:spMk id="50" creationId="{4B7B4F87-53BA-F0A7-8031-BE29E90E337E}"/>
          </ac:spMkLst>
        </pc:spChg>
        <pc:spChg chg="add del mod">
          <ac:chgData name="fuminori sakuma" userId="289d416634db11fc" providerId="LiveId" clId="{A9F66273-9129-4633-B778-56A20D39660A}" dt="2024-06-03T10:17:40.836" v="1855" actId="478"/>
          <ac:spMkLst>
            <pc:docMk/>
            <pc:sldMk cId="3261458150" sldId="2386"/>
            <ac:spMk id="51" creationId="{CCE94170-A6C0-54E0-6F50-FDE489B07EAA}"/>
          </ac:spMkLst>
        </pc:spChg>
        <pc:spChg chg="add mod">
          <ac:chgData name="fuminori sakuma" userId="289d416634db11fc" providerId="LiveId" clId="{A9F66273-9129-4633-B778-56A20D39660A}" dt="2024-06-03T10:27:33.075" v="2074" actId="1037"/>
          <ac:spMkLst>
            <pc:docMk/>
            <pc:sldMk cId="3261458150" sldId="2386"/>
            <ac:spMk id="53" creationId="{62F4E36D-D4A3-8F95-174B-092849F9D469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1" creationId="{CAACB3B1-E6C7-1033-CAB3-4CCF7DDE9A3C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3" creationId="{8C56ECF6-19F1-060F-D8EB-183B700F8E8E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2" creationId="{2FD4A577-FA7A-5987-DBC1-58057A8883DD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5" creationId="{0EB4562A-119E-4ABD-900F-C06005732DF0}"/>
          </ac:spMkLst>
        </pc:spChg>
        <pc:grpChg chg="add mod">
          <ac:chgData name="fuminori sakuma" userId="289d416634db11fc" providerId="LiveId" clId="{A9F66273-9129-4633-B778-56A20D39660A}" dt="2024-06-03T09:59:27.102" v="1529" actId="14100"/>
          <ac:grpSpMkLst>
            <pc:docMk/>
            <pc:sldMk cId="3261458150" sldId="2386"/>
            <ac:grpSpMk id="13" creationId="{751EFA3C-8B7C-A21C-31D0-49892D48213B}"/>
          </ac:grpSpMkLst>
        </pc:grpChg>
        <pc:grpChg chg="add mod">
          <ac:chgData name="fuminori sakuma" userId="289d416634db11fc" providerId="LiveId" clId="{A9F66273-9129-4633-B778-56A20D39660A}" dt="2024-06-03T09:59:43.870" v="1534" actId="1076"/>
          <ac:grpSpMkLst>
            <pc:docMk/>
            <pc:sldMk cId="3261458150" sldId="2386"/>
            <ac:grpSpMk id="16" creationId="{510F6A43-8F60-DEA9-DA50-77D5B70C5C4B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10:24:39.390" v="2009" actId="1076"/>
          <ac:grpSpMkLst>
            <pc:docMk/>
            <pc:sldMk cId="3261458150" sldId="2386"/>
            <ac:grpSpMk id="48" creationId="{A3285509-AF23-D8CD-6CCF-37B4A7FA351E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64" creationId="{EAA91110-7537-2634-4191-5F74FA0C6E84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81" creationId="{851362F0-2AB1-D281-017F-93C8CF1ED497}"/>
          </ac:grpSpMkLst>
        </pc:grpChg>
        <pc:graphicFrameChg chg="add mod modGraphic">
          <ac:chgData name="fuminori sakuma" userId="289d416634db11fc" providerId="LiveId" clId="{A9F66273-9129-4633-B778-56A20D39660A}" dt="2024-06-03T10:05:47.773" v="1732" actId="14100"/>
          <ac:graphicFrameMkLst>
            <pc:docMk/>
            <pc:sldMk cId="3261458150" sldId="2386"/>
            <ac:graphicFrameMk id="7" creationId="{45BDAEB2-EEDE-B9F4-197F-1E3640B41D16}"/>
          </ac:graphicFrameMkLst>
        </pc:graphicFrameChg>
        <pc:picChg chg="add mod">
          <ac:chgData name="fuminori sakuma" userId="289d416634db11fc" providerId="LiveId" clId="{A9F66273-9129-4633-B778-56A20D39660A}" dt="2024-06-03T09:59:38.049" v="1532" actId="1076"/>
          <ac:picMkLst>
            <pc:docMk/>
            <pc:sldMk cId="3261458150" sldId="2386"/>
            <ac:picMk id="8" creationId="{4D1ECDB2-BBDA-F6C0-C23F-69A2573CBACD}"/>
          </ac:picMkLst>
        </pc:picChg>
        <pc:picChg chg="add mod">
          <ac:chgData name="fuminori sakuma" userId="289d416634db11fc" providerId="LiveId" clId="{A9F66273-9129-4633-B778-56A20D39660A}" dt="2024-06-03T09:59:40.259" v="1533" actId="1076"/>
          <ac:picMkLst>
            <pc:docMk/>
            <pc:sldMk cId="3261458150" sldId="2386"/>
            <ac:picMk id="9" creationId="{16AC7F3B-71CB-C5A4-67F0-F81F5C1C66E3}"/>
          </ac:picMkLst>
        </pc:picChg>
        <pc:picChg chg="add mod">
          <ac:chgData name="fuminori sakuma" userId="289d416634db11fc" providerId="LiveId" clId="{A9F66273-9129-4633-B778-56A20D39660A}" dt="2024-06-03T09:59:33.939" v="1530" actId="1076"/>
          <ac:picMkLst>
            <pc:docMk/>
            <pc:sldMk cId="3261458150" sldId="2386"/>
            <ac:picMk id="10" creationId="{2DA07FBA-DB2E-5212-EC49-27FFBAF2A1B4}"/>
          </ac:picMkLst>
        </pc:picChg>
        <pc:picChg chg="add mod">
          <ac:chgData name="fuminori sakuma" userId="289d416634db11fc" providerId="LiveId" clId="{A9F66273-9129-4633-B778-56A20D39660A}" dt="2024-06-03T09:59:45.552" v="1535" actId="1076"/>
          <ac:picMkLst>
            <pc:docMk/>
            <pc:sldMk cId="3261458150" sldId="2386"/>
            <ac:picMk id="11" creationId="{9B140511-E1AE-B93F-2773-5FA5D7B12186}"/>
          </ac:picMkLst>
        </pc:picChg>
        <pc:picChg chg="add mod">
          <ac:chgData name="fuminori sakuma" userId="289d416634db11fc" providerId="LiveId" clId="{A9F66273-9129-4633-B778-56A20D39660A}" dt="2024-06-03T09:59:36.150" v="1531" actId="1076"/>
          <ac:picMkLst>
            <pc:docMk/>
            <pc:sldMk cId="3261458150" sldId="2386"/>
            <ac:picMk id="12" creationId="{90532CC7-94D2-E01B-A4E8-6D8B1FF9BF9C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4" creationId="{3EB19149-971B-8A7A-6157-B81B76BE79FF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5" creationId="{68FE94F7-E2CA-B374-4A7E-EE6FC482ECFA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7" creationId="{B0059839-EEF3-EC46-DE2B-AE3E05BD9152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8" creationId="{AFBFD3A4-55D5-FFBF-A362-CA380A3A606E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9" creationId="{5463CAF0-9226-6AD5-A2D7-6D075050BE80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0" creationId="{2AA51092-8BBE-5D0C-9DCF-8546246A8298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3" creationId="{A2AF5F90-0427-1437-124B-D95285AB6B46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4" creationId="{4F644870-1F37-228A-0EE5-FECE15E6DA0A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5" creationId="{6C65C979-5120-7267-7399-50937F70E48B}"/>
          </ac:picMkLst>
        </pc:picChg>
        <pc:picChg chg="add mod ord">
          <ac:chgData name="fuminori sakuma" userId="289d416634db11fc" providerId="LiveId" clId="{A9F66273-9129-4633-B778-56A20D39660A}" dt="2024-06-03T10:01:39.823" v="1652" actId="931"/>
          <ac:picMkLst>
            <pc:docMk/>
            <pc:sldMk cId="3261458150" sldId="2386"/>
            <ac:picMk id="27" creationId="{58A3AAF7-91FE-A306-3BFE-284DFB68A475}"/>
          </ac:picMkLst>
        </pc:picChg>
        <pc:picChg chg="add mod ord modCrop">
          <ac:chgData name="fuminori sakuma" userId="289d416634db11fc" providerId="LiveId" clId="{A9F66273-9129-4633-B778-56A20D39660A}" dt="2024-06-03T10:21:34.206" v="1970" actId="1076"/>
          <ac:picMkLst>
            <pc:docMk/>
            <pc:sldMk cId="3261458150" sldId="2386"/>
            <ac:picMk id="29" creationId="{709C9565-93A6-9BD5-E95F-B376382CBE55}"/>
          </ac:picMkLst>
        </pc:picChg>
        <pc:picChg chg="add mod ord">
          <ac:chgData name="fuminori sakuma" userId="289d416634db11fc" providerId="LiveId" clId="{A9F66273-9129-4633-B778-56A20D39660A}" dt="2024-06-03T10:19:34.505" v="1923" actId="1036"/>
          <ac:picMkLst>
            <pc:docMk/>
            <pc:sldMk cId="3261458150" sldId="2386"/>
            <ac:picMk id="35" creationId="{F7EF00A9-7DF9-97B3-D63B-CFAE7083DCB7}"/>
          </ac:picMkLst>
        </pc:picChg>
        <pc:picChg chg="add mod ord">
          <ac:chgData name="fuminori sakuma" userId="289d416634db11fc" providerId="LiveId" clId="{A9F66273-9129-4633-B778-56A20D39660A}" dt="2024-06-03T10:28:55.410" v="2170" actId="1035"/>
          <ac:picMkLst>
            <pc:docMk/>
            <pc:sldMk cId="3261458150" sldId="2386"/>
            <ac:picMk id="36" creationId="{A43BDFA4-56FB-BE40-C5C6-C84DC038941A}"/>
          </ac:picMkLst>
        </pc:picChg>
        <pc:picChg chg="add mod ord">
          <ac:chgData name="fuminori sakuma" userId="289d416634db11fc" providerId="LiveId" clId="{A9F66273-9129-4633-B778-56A20D39660A}" dt="2024-06-03T10:28:12.349" v="2076" actId="1076"/>
          <ac:picMkLst>
            <pc:docMk/>
            <pc:sldMk cId="3261458150" sldId="2386"/>
            <ac:picMk id="37" creationId="{E732C21C-07D9-D944-9E06-F509F7CA017A}"/>
          </ac:picMkLst>
        </pc:picChg>
        <pc:picChg chg="add mod ord">
          <ac:chgData name="fuminori sakuma" userId="289d416634db11fc" providerId="LiveId" clId="{A9F66273-9129-4633-B778-56A20D39660A}" dt="2024-06-10T03:47:19.802" v="2325" actId="14826"/>
          <ac:picMkLst>
            <pc:docMk/>
            <pc:sldMk cId="3261458150" sldId="2386"/>
            <ac:picMk id="38" creationId="{F5A3E79C-86D5-C275-9558-1209BC86E419}"/>
          </ac:picMkLst>
        </pc:picChg>
        <pc:picChg chg="add mod ord">
          <ac:chgData name="fuminori sakuma" userId="289d416634db11fc" providerId="LiveId" clId="{A9F66273-9129-4633-B778-56A20D39660A}" dt="2024-06-03T10:28:52.103" v="2157" actId="1035"/>
          <ac:picMkLst>
            <pc:docMk/>
            <pc:sldMk cId="3261458150" sldId="2386"/>
            <ac:picMk id="39" creationId="{D0DECCB5-A63B-6FED-5477-639AD9C5154A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43" creationId="{D32048EB-1FEA-E716-F671-8D08DCE3AA8E}"/>
          </ac:picMkLst>
        </pc:picChg>
        <pc:picChg chg="add mod">
          <ac:chgData name="fuminori sakuma" userId="289d416634db11fc" providerId="LiveId" clId="{A9F66273-9129-4633-B778-56A20D39660A}" dt="2024-06-03T10:24:39.390" v="2009" actId="1076"/>
          <ac:picMkLst>
            <pc:docMk/>
            <pc:sldMk cId="3261458150" sldId="2386"/>
            <ac:picMk id="52" creationId="{CD837330-6FC3-B228-F1E6-6E4F9829470A}"/>
          </ac:picMkLst>
        </pc:picChg>
        <pc:picChg chg="del">
          <ac:chgData name="fuminori sakuma" userId="289d416634db11fc" providerId="LiveId" clId="{A9F66273-9129-4633-B778-56A20D39660A}" dt="2024-06-03T09:40:12.523" v="1311" actId="478"/>
          <ac:picMkLst>
            <pc:docMk/>
            <pc:sldMk cId="3261458150" sldId="2386"/>
            <ac:picMk id="54" creationId="{4E5558E0-4324-53A7-CBFE-E6D8273BAB62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55" creationId="{EF5A2ECB-3514-DFC3-FD16-3A5A33F5A167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65" creationId="{9626ECD0-987C-B786-2B2D-D41D6910355C}"/>
          </ac:picMkLst>
        </pc:picChg>
        <pc:cxnChg chg="del">
          <ac:chgData name="fuminori sakuma" userId="289d416634db11fc" providerId="LiveId" clId="{A9F66273-9129-4633-B778-56A20D39660A}" dt="2024-06-03T09:40:10.908" v="1310" actId="478"/>
          <ac:cxnSpMkLst>
            <pc:docMk/>
            <pc:sldMk cId="3261458150" sldId="2386"/>
            <ac:cxnSpMk id="67" creationId="{DFBB510B-3583-D4CA-BF26-B8618EF0AA7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emf"/><Relationship Id="rId7" Type="http://schemas.openxmlformats.org/officeDocument/2006/relationships/image" Target="../media/image64.svg"/><Relationship Id="rId12" Type="http://schemas.openxmlformats.org/officeDocument/2006/relationships/image" Target="../media/image6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jp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4.png"/><Relationship Id="rId7" Type="http://schemas.openxmlformats.org/officeDocument/2006/relationships/image" Target="../media/image3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7.svg"/><Relationship Id="rId21" Type="http://schemas.openxmlformats.org/officeDocument/2006/relationships/image" Target="../media/image89.svg"/><Relationship Id="rId7" Type="http://schemas.openxmlformats.org/officeDocument/2006/relationships/image" Target="NULL"/><Relationship Id="rId2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92.svg"/><Relationship Id="rId23" Type="http://schemas.openxmlformats.org/officeDocument/2006/relationships/image" Target="../media/image91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96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5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104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7.jpg"/><Relationship Id="rId5" Type="http://schemas.openxmlformats.org/officeDocument/2006/relationships/image" Target="../media/image102.jpeg"/><Relationship Id="rId10" Type="http://schemas.openxmlformats.org/officeDocument/2006/relationships/image" Target="../media/image106.jp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0.png"/><Relationship Id="rId4" Type="http://schemas.openxmlformats.org/officeDocument/2006/relationships/image" Target="../media/image109.png"/><Relationship Id="rId9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10.png"/><Relationship Id="rId7" Type="http://schemas.openxmlformats.org/officeDocument/2006/relationships/image" Target="../media/image74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8.png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5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4.svg"/><Relationship Id="rId7" Type="http://schemas.openxmlformats.org/officeDocument/2006/relationships/image" Target="../media/image5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60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4800" b="1" dirty="0"/>
              <a:t>Present and Future Perspectives in Hadron Physics at J-PARC</a:t>
            </a:r>
            <a:br>
              <a:rPr lang="en-US" altLang="ja-JP" sz="48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38967" y="5738860"/>
            <a:ext cx="592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Present and future perspectives in Hadron Physics, Jun.17-19, 2024, Frascati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AA3F3CA-D3C7-F776-3D37-3218606A6FE1}"/>
              </a:ext>
            </a:extLst>
          </p:cNvPr>
          <p:cNvSpPr/>
          <p:nvPr/>
        </p:nvSpPr>
        <p:spPr>
          <a:xfrm>
            <a:off x="8153400" y="899290"/>
            <a:ext cx="3951552" cy="589261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5" y="1217193"/>
            <a:ext cx="8135135" cy="2518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Systematic measurement of kaonic nuclei will be promoted at J-PARC</a:t>
            </a:r>
          </a:p>
          <a:p>
            <a:pPr lvl="1"/>
            <a:r>
              <a:rPr lang="en-US" altLang="ja-JP" dirty="0"/>
              <a:t>Mass number dependence</a:t>
            </a:r>
          </a:p>
          <a:p>
            <a:pPr lvl="2"/>
            <a:r>
              <a:rPr kumimoji="1" lang="en-US" altLang="ja-JP" dirty="0"/>
              <a:t>Binding energy, Branc</a:t>
            </a:r>
            <a:r>
              <a:rPr lang="en-US" altLang="ja-JP" dirty="0"/>
              <a:t>hing ratio, </a:t>
            </a:r>
            <a:r>
              <a:rPr lang="en-US" altLang="ja-JP" i="1" dirty="0"/>
              <a:t>q</a:t>
            </a:r>
            <a:r>
              <a:rPr lang="en-US" altLang="ja-JP" dirty="0"/>
              <a:t> dependence, ..</a:t>
            </a:r>
          </a:p>
          <a:p>
            <a:pPr lvl="1"/>
            <a:r>
              <a:rPr kumimoji="1" lang="en-US" altLang="ja-JP" dirty="0"/>
              <a:t>Spin/parity determination</a:t>
            </a:r>
          </a:p>
          <a:p>
            <a:pPr lvl="1"/>
            <a:r>
              <a:rPr lang="en-US" altLang="ja-JP" dirty="0"/>
              <a:t>Internal structure extracted with theoretical investigations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578" b="-6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578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578" b="-4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578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578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57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57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293" t="-709231" r="-14899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4745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6670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5152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82780" y="4743655"/>
            <a:ext cx="506096" cy="43591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1EFA3C-8B7C-A21C-31D0-49892D48213B}"/>
              </a:ext>
            </a:extLst>
          </p:cNvPr>
          <p:cNvGrpSpPr/>
          <p:nvPr/>
        </p:nvGrpSpPr>
        <p:grpSpPr>
          <a:xfrm>
            <a:off x="151444" y="5556081"/>
            <a:ext cx="527657" cy="435914"/>
            <a:chOff x="66421" y="3319271"/>
            <a:chExt cx="686990" cy="5675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EB19149-971B-8A7A-6157-B81B76BE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8FE94F7-E2CA-B374-4A7E-EE6FC482E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10F6A43-8F60-DEA9-DA50-77D5B70C5C4B}"/>
              </a:ext>
            </a:extLst>
          </p:cNvPr>
          <p:cNvGrpSpPr/>
          <p:nvPr/>
        </p:nvGrpSpPr>
        <p:grpSpPr>
          <a:xfrm>
            <a:off x="141650" y="5943342"/>
            <a:ext cx="527657" cy="435914"/>
            <a:chOff x="66421" y="2839850"/>
            <a:chExt cx="686990" cy="56754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0059839-EEF3-EC46-DE2B-AE3E05BD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BFD3A4-55D5-FFBF-A362-CA380A3A6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463CAF0-9226-6AD5-A2D7-6D075050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7EF00A9-7DF9-97B3-D63B-CFAE7083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34" y="970788"/>
            <a:ext cx="3573866" cy="3107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0DECCB5-A63B-6FED-5477-639AD9C51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" b="5"/>
          <a:stretch/>
        </p:blipFill>
        <p:spPr>
          <a:xfrm>
            <a:off x="8367134" y="5787645"/>
            <a:ext cx="1752422" cy="65375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94FAEC-5DAC-1FF5-4C43-05170EAB3216}"/>
              </a:ext>
            </a:extLst>
          </p:cNvPr>
          <p:cNvSpPr txBox="1"/>
          <p:nvPr/>
        </p:nvSpPr>
        <p:spPr>
          <a:xfrm>
            <a:off x="8677715" y="6374172"/>
            <a:ext cx="305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Will start in FY2026-27</a:t>
            </a:r>
            <a:endParaRPr kumimoji="1" lang="ja-JP" altLang="en-US" sz="2400" b="1" dirty="0"/>
          </a:p>
        </p:txBody>
      </p:sp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5242961" y="3739229"/>
            <a:ext cx="3108473" cy="301303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285509-AF23-D8CD-6CCF-37B4A7FA351E}"/>
              </a:ext>
            </a:extLst>
          </p:cNvPr>
          <p:cNvGrpSpPr/>
          <p:nvPr/>
        </p:nvGrpSpPr>
        <p:grpSpPr>
          <a:xfrm>
            <a:off x="6357977" y="1495672"/>
            <a:ext cx="2352456" cy="923303"/>
            <a:chOff x="5006379" y="1897879"/>
            <a:chExt cx="2312741" cy="1056946"/>
          </a:xfrm>
          <a:solidFill>
            <a:srgbClr val="FF0000"/>
          </a:solidFill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36C5AF47-238A-6CEC-6F77-EF7347A47176}"/>
                </a:ext>
              </a:extLst>
            </p:cNvPr>
            <p:cNvSpPr/>
            <p:nvPr/>
          </p:nvSpPr>
          <p:spPr>
            <a:xfrm>
              <a:off x="5058358" y="1897879"/>
              <a:ext cx="2260762" cy="1056946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B7B4F87-53BA-F0A7-8031-BE29E90E337E}"/>
                </a:ext>
              </a:extLst>
            </p:cNvPr>
            <p:cNvSpPr txBox="1"/>
            <p:nvPr/>
          </p:nvSpPr>
          <p:spPr>
            <a:xfrm>
              <a:off x="5006379" y="2138910"/>
              <a:ext cx="2206629" cy="66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x7</a:t>
              </a:r>
              <a:endParaRPr kumimoji="1"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CD837330-6FC3-B228-F1E6-6E4F9829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455" y="2297430"/>
            <a:ext cx="1505504" cy="9320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A3E79C-86D5-C275-9558-1209BC86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9971823" y="5312991"/>
            <a:ext cx="2084573" cy="10522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3BDFA4-56FB-BE40-C5C6-C84DC0389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94" y="4138853"/>
            <a:ext cx="1757146" cy="1441409"/>
          </a:xfrm>
          <a:prstGeom prst="rect">
            <a:avLst/>
          </a:prstGeom>
        </p:spPr>
      </p:pic>
      <p:pic>
        <p:nvPicPr>
          <p:cNvPr id="37" name="図 36" descr="電車の車両&#10;&#10;低い精度で自動的に生成された説明">
            <a:extLst>
              <a:ext uri="{FF2B5EF4-FFF2-40B4-BE49-F238E27FC236}">
                <a16:creationId xmlns:a16="http://schemas.microsoft.com/office/drawing/2014/main" id="{E732C21C-07D9-D944-9E06-F509F7CA0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8" y="3881156"/>
            <a:ext cx="1767417" cy="1325563"/>
          </a:xfrm>
          <a:prstGeom prst="rect">
            <a:avLst/>
          </a:prstGeom>
          <a:ln w="38100">
            <a:noFill/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F4E36D-D4A3-8F95-174B-092849F9D469}"/>
              </a:ext>
            </a:extLst>
          </p:cNvPr>
          <p:cNvSpPr txBox="1"/>
          <p:nvPr/>
        </p:nvSpPr>
        <p:spPr>
          <a:xfrm>
            <a:off x="4399882" y="4839795"/>
            <a:ext cx="927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first step</a:t>
            </a:r>
          </a:p>
        </p:txBody>
      </p:sp>
    </p:spTree>
    <p:extLst>
      <p:ext uri="{BB962C8B-B14F-4D97-AF65-F5344CB8AC3E}">
        <p14:creationId xmlns:p14="http://schemas.microsoft.com/office/powerpoint/2010/main" val="326145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31CBCE-7EFF-4EC0-9FB7-A7875B65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47" y="2190663"/>
            <a:ext cx="9954705" cy="247667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ja-JP" sz="6000" b="1" dirty="0"/>
              <a:t>H</a:t>
            </a:r>
            <a:r>
              <a:rPr lang="en-US" altLang="ja-JP" sz="4000" b="1" dirty="0"/>
              <a:t>adron</a:t>
            </a:r>
            <a:r>
              <a:rPr lang="en-US" altLang="ja-JP" sz="6000" b="1" dirty="0"/>
              <a:t> E</a:t>
            </a:r>
            <a:r>
              <a:rPr lang="en-US" altLang="ja-JP" sz="4000" b="1" dirty="0"/>
              <a:t>xperimental</a:t>
            </a:r>
            <a:r>
              <a:rPr lang="en-US" altLang="ja-JP" sz="6000" b="1" dirty="0"/>
              <a:t> F</a:t>
            </a:r>
            <a:r>
              <a:rPr lang="en-US" altLang="ja-JP" sz="4000" b="1" dirty="0"/>
              <a:t>acility</a:t>
            </a:r>
            <a:r>
              <a:rPr lang="en-US" altLang="ja-JP" sz="6000" b="1" dirty="0"/>
              <a:t> ex</a:t>
            </a:r>
            <a:r>
              <a:rPr lang="en-US" altLang="ja-JP" sz="4000" b="1" dirty="0"/>
              <a:t>tension</a:t>
            </a:r>
            <a:r>
              <a:rPr lang="en-US" altLang="ja-JP" sz="6000" b="1" dirty="0"/>
              <a:t> (HEF-ex) Project</a:t>
            </a:r>
            <a:endParaRPr kumimoji="1"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63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412550"/>
            <a:ext cx="4711120" cy="4332716"/>
            <a:chOff x="4063727" y="2525284"/>
            <a:chExt cx="4711120" cy="4332716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745952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178752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525284"/>
              <a:ext cx="4711120" cy="1701289"/>
              <a:chOff x="4063727" y="2525284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525284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580242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Current 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both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809418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Project is now ready </a:t>
            </a:r>
            <a:r>
              <a:rPr lang="en-US" altLang="ja-JP">
                <a:solidFill>
                  <a:srgbClr val="000000"/>
                </a:solidFill>
                <a:latin typeface="Calibri" panose="020F0502020204030204" pitchFamily="34" charset="0"/>
              </a:rPr>
              <a:t>to start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1635" y="5624771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EE1AB-1628-3C61-5AED-8BA822A6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0" b="19120"/>
          <a:stretch/>
        </p:blipFill>
        <p:spPr>
          <a:xfrm>
            <a:off x="5252273" y="3765649"/>
            <a:ext cx="6640983" cy="30760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1523995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" y="1399338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-221215" y="2497479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98706" y="3142373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266038" y="4155641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043115" y="1255578"/>
            <a:ext cx="37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26" y="1860110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1" y="1356072"/>
            <a:ext cx="331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630517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1662650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4913663" y="2808726"/>
            <a:ext cx="4384914" cy="20310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4055968" y="2974569"/>
            <a:ext cx="607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65007" y="4989751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3831" y="5487105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22AEEB-FEA4-7E09-0DB6-89C984744363}"/>
              </a:ext>
            </a:extLst>
          </p:cNvPr>
          <p:cNvSpPr txBox="1"/>
          <p:nvPr/>
        </p:nvSpPr>
        <p:spPr>
          <a:xfrm>
            <a:off x="5644713" y="6434205"/>
            <a:ext cx="60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HEF-ex 2024, 19-21 February 2024, J-PARC</a:t>
            </a:r>
          </a:p>
          <a:p>
            <a:pPr algn="ctr"/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406221"/>
              </p:ext>
            </p:extLst>
          </p:nvPr>
        </p:nvGraphicFramePr>
        <p:xfrm>
          <a:off x="706946" y="1761667"/>
          <a:ext cx="10572703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1</a:t>
                      </a:r>
                      <a:r>
                        <a:rPr kumimoji="1" lang="en-US" altLang="ja-JP" sz="2000" b="1" baseline="30000" dirty="0"/>
                        <a:t>st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2</a:t>
                      </a:r>
                      <a:r>
                        <a:rPr kumimoji="1" lang="en-US" altLang="ja-JP" sz="2000" b="1" baseline="30000" dirty="0"/>
                        <a:t>nd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3</a:t>
                      </a:r>
                      <a:r>
                        <a:rPr kumimoji="1" lang="en-US" altLang="ja-JP" sz="2000" b="1" baseline="30000" dirty="0"/>
                        <a:t>rd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4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5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6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7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9883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17745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0255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6330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29065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19989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FCDBD4-1010-4395-9491-4719E58F76A3}"/>
              </a:ext>
            </a:extLst>
          </p:cNvPr>
          <p:cNvGrpSpPr/>
          <p:nvPr/>
        </p:nvGrpSpPr>
        <p:grpSpPr>
          <a:xfrm>
            <a:off x="3665707" y="2350838"/>
            <a:ext cx="4485968" cy="4459489"/>
            <a:chOff x="3664800" y="2283164"/>
            <a:chExt cx="4485968" cy="4459489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6FCC6FEF-21E3-49A0-8EF4-ED12FEAB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4800" y="2283164"/>
              <a:ext cx="4485968" cy="4459489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8CD451F-8E10-4FD4-849C-AF4B3B0251FB}"/>
                </a:ext>
              </a:extLst>
            </p:cNvPr>
            <p:cNvSpPr/>
            <p:nvPr/>
          </p:nvSpPr>
          <p:spPr>
            <a:xfrm>
              <a:off x="6377940" y="3779520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6497399D-78C6-494B-A9B9-EF60E238BAB6}"/>
                </a:ext>
              </a:extLst>
            </p:cNvPr>
            <p:cNvSpPr/>
            <p:nvPr/>
          </p:nvSpPr>
          <p:spPr>
            <a:xfrm>
              <a:off x="6073140" y="4149090"/>
              <a:ext cx="1916430" cy="636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35AF2CA7-3791-4680-B52D-562454B105ED}"/>
                </a:ext>
              </a:extLst>
            </p:cNvPr>
            <p:cNvSpPr/>
            <p:nvPr/>
          </p:nvSpPr>
          <p:spPr>
            <a:xfrm>
              <a:off x="6404610" y="4512908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4066CCA-F7E9-46D9-9A74-79329B99BC85}"/>
                </a:ext>
              </a:extLst>
            </p:cNvPr>
            <p:cNvSpPr/>
            <p:nvPr/>
          </p:nvSpPr>
          <p:spPr>
            <a:xfrm>
              <a:off x="6263640" y="5192172"/>
              <a:ext cx="1337310" cy="1405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0" y="2351260"/>
            <a:ext cx="4485968" cy="4459489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08C083E-2580-4FC6-B786-50B374282986}"/>
              </a:ext>
            </a:extLst>
          </p:cNvPr>
          <p:cNvGrpSpPr/>
          <p:nvPr/>
        </p:nvGrpSpPr>
        <p:grpSpPr>
          <a:xfrm>
            <a:off x="8537587" y="4413053"/>
            <a:ext cx="3289053" cy="2415959"/>
            <a:chOff x="9645474" y="1684470"/>
            <a:chExt cx="2241409" cy="164641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43A246F-74C1-4C8E-B582-D0842281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5474" y="1684470"/>
              <a:ext cx="2241409" cy="1646417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6FE71D7-DC39-48A8-9B4E-B4BFF2D35237}"/>
                </a:ext>
              </a:extLst>
            </p:cNvPr>
            <p:cNvSpPr/>
            <p:nvPr/>
          </p:nvSpPr>
          <p:spPr>
            <a:xfrm>
              <a:off x="10633710" y="2072640"/>
              <a:ext cx="167640" cy="12192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98EBF9-ED5A-4BB9-9E90-7216ADEAA2C4}"/>
                </a:ext>
              </a:extLst>
            </p:cNvPr>
            <p:cNvSpPr txBox="1"/>
            <p:nvPr/>
          </p:nvSpPr>
          <p:spPr>
            <a:xfrm>
              <a:off x="10586176" y="1854120"/>
              <a:ext cx="24365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Symbol" panose="05050102010706020507" pitchFamily="18" charset="2"/>
                  <a:ea typeface="ヒラギノ角ゴ ProN W3"/>
                  <a:cs typeface="ヒラギノ角ゴ ProN W3"/>
                  <a:sym typeface="ヒラギノ角ゴ ProN W3"/>
                </a:rPr>
                <a:t>c</a:t>
              </a:r>
              <a:endPara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ymbol" panose="05050102010706020507" pitchFamily="18" charset="2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BCFF9B-3C6F-4906-B159-3CEB38405BCE}"/>
              </a:ext>
            </a:extLst>
          </p:cNvPr>
          <p:cNvSpPr txBox="1"/>
          <p:nvPr/>
        </p:nvSpPr>
        <p:spPr>
          <a:xfrm>
            <a:off x="-32103" y="2446011"/>
            <a:ext cx="36921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KOTO: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reach the SM sensitivity of &lt;</a:t>
            </a:r>
            <a:r>
              <a:rPr lang="en-US" altLang="ja-JP" sz="2800" i="1" dirty="0"/>
              <a:t>O</a:t>
            </a:r>
            <a:r>
              <a:rPr lang="en-US" altLang="ja-JP" sz="2800" dirty="0"/>
              <a:t>(10</a:t>
            </a:r>
            <a:r>
              <a:rPr lang="en-US" altLang="ja-JP" sz="2800" baseline="30000" dirty="0"/>
              <a:t>-10</a:t>
            </a:r>
            <a:r>
              <a:rPr lang="en-US" altLang="ja-JP" sz="2800" dirty="0"/>
              <a:t>) around FY2025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E49C24A-ADC0-4233-8B07-202D203A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" y="4268000"/>
            <a:ext cx="3557881" cy="239040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E8BF1AF-D9F3-41DB-898E-C53505184334}"/>
              </a:ext>
            </a:extLst>
          </p:cNvPr>
          <p:cNvCxnSpPr>
            <a:cxnSpLocks/>
          </p:cNvCxnSpPr>
          <p:nvPr/>
        </p:nvCxnSpPr>
        <p:spPr>
          <a:xfrm>
            <a:off x="3617792" y="3847194"/>
            <a:ext cx="529408" cy="10791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DEFC26-DA49-4D31-805F-800963448CDB}"/>
              </a:ext>
            </a:extLst>
          </p:cNvPr>
          <p:cNvSpPr txBox="1"/>
          <p:nvPr/>
        </p:nvSpPr>
        <p:spPr>
          <a:xfrm>
            <a:off x="8147435" y="2670947"/>
            <a:ext cx="36792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　</a:t>
            </a:r>
            <a:r>
              <a:rPr kumimoji="1" lang="en-US" altLang="ja-JP" sz="3200" b="1" dirty="0"/>
              <a:t>KOTO Step-2: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explore the region beyond the SM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/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31105D3-0759-4C15-B01A-DB2594A53190}"/>
              </a:ext>
            </a:extLst>
          </p:cNvPr>
          <p:cNvCxnSpPr>
            <a:cxnSpLocks/>
          </p:cNvCxnSpPr>
          <p:nvPr/>
        </p:nvCxnSpPr>
        <p:spPr>
          <a:xfrm flipH="1">
            <a:off x="7102492" y="3497096"/>
            <a:ext cx="1287364" cy="22394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5C07EA7-2FF2-4FA4-AA5E-36E046DC5C6A}"/>
              </a:ext>
            </a:extLst>
          </p:cNvPr>
          <p:cNvSpPr/>
          <p:nvPr/>
        </p:nvSpPr>
        <p:spPr>
          <a:xfrm rot="16200000">
            <a:off x="2159020" y="6356661"/>
            <a:ext cx="522450" cy="487510"/>
          </a:xfrm>
          <a:prstGeom prst="rightArrow">
            <a:avLst>
              <a:gd name="adj1" fmla="val 30128"/>
              <a:gd name="adj2" fmla="val 50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1D974BF-22FB-4966-8DB4-AFAA08DA9B12}"/>
              </a:ext>
            </a:extLst>
          </p:cNvPr>
          <p:cNvSpPr txBox="1"/>
          <p:nvPr/>
        </p:nvSpPr>
        <p:spPr>
          <a:xfrm>
            <a:off x="9158743" y="2213416"/>
            <a:ext cx="194098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8505388-023A-4265-87D6-374F2F19A6CC}"/>
              </a:ext>
            </a:extLst>
          </p:cNvPr>
          <p:cNvSpPr txBox="1"/>
          <p:nvPr/>
        </p:nvSpPr>
        <p:spPr>
          <a:xfrm>
            <a:off x="916488" y="1993472"/>
            <a:ext cx="171239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144636-1254-4EE4-860B-1D9C49126086}"/>
              </a:ext>
            </a:extLst>
          </p:cNvPr>
          <p:cNvSpPr txBox="1"/>
          <p:nvPr/>
        </p:nvSpPr>
        <p:spPr>
          <a:xfrm>
            <a:off x="4303107" y="1902717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(100) </a:t>
            </a:r>
            <a:r>
              <a:rPr lang="en-US" altLang="ja-JP" sz="2000" b="1" dirty="0" err="1">
                <a:solidFill>
                  <a:srgbClr val="FF0000"/>
                </a:solidFill>
              </a:rPr>
              <a:t>TeV</a:t>
            </a:r>
            <a:r>
              <a:rPr lang="en-US" altLang="ja-JP" sz="2000" b="1" dirty="0">
                <a:solidFill>
                  <a:srgbClr val="FF0000"/>
                </a:solidFill>
              </a:rPr>
              <a:t>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dirty="0">
                    <a:solidFill>
                      <a:schemeClr val="bg1"/>
                    </a:solidFill>
                  </a:rPr>
                  <a:t>Rare kaon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blipFill>
                <a:blip r:embed="rId9"/>
                <a:stretch>
                  <a:fillRect l="-2177" t="-21053" b="-4210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6C2318-03F0-425A-9AAE-5BB8038CB4DD}"/>
              </a:ext>
            </a:extLst>
          </p:cNvPr>
          <p:cNvSpPr txBox="1"/>
          <p:nvPr/>
        </p:nvSpPr>
        <p:spPr>
          <a:xfrm>
            <a:off x="574555" y="1451629"/>
            <a:ext cx="498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One of the best probes of new physics search</a:t>
            </a:r>
            <a:endParaRPr kumimoji="1" lang="ja-JP" altLang="en-US" sz="2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7FA2DE3-4F9A-4C5F-B2B6-802214D8E23D}"/>
              </a:ext>
            </a:extLst>
          </p:cNvPr>
          <p:cNvSpPr txBox="1"/>
          <p:nvPr/>
        </p:nvSpPr>
        <p:spPr>
          <a:xfrm>
            <a:off x="5789348" y="905870"/>
            <a:ext cx="583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Directly break CP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Suppressed in the SM </a:t>
            </a:r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/>
              <a:t>Branching ratio 〜 3×10</a:t>
            </a:r>
            <a:r>
              <a:rPr lang="en-US" altLang="ja-JP" sz="2000" baseline="30000" dirty="0"/>
              <a:t>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Small theoretical uncertainties  (〜2%)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FEA6C983-548D-49AE-8084-56BD5445DA56}"/>
              </a:ext>
            </a:extLst>
          </p:cNvPr>
          <p:cNvSpPr/>
          <p:nvPr/>
        </p:nvSpPr>
        <p:spPr>
          <a:xfrm>
            <a:off x="535332" y="953918"/>
            <a:ext cx="11121335" cy="907141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86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F1B8E4F-410A-4B1B-A036-34FF295C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6" y="3652686"/>
            <a:ext cx="7338836" cy="267876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6C35DBE-984E-4B5F-A2E2-38D83795D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" y="1025363"/>
            <a:ext cx="5835563" cy="2019787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A6967B-C643-4BBB-8F2A-041525C921E9}"/>
              </a:ext>
            </a:extLst>
          </p:cNvPr>
          <p:cNvSpPr txBox="1"/>
          <p:nvPr/>
        </p:nvSpPr>
        <p:spPr>
          <a:xfrm>
            <a:off x="1957662" y="6344580"/>
            <a:ext cx="485780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Ultra-high sensitivity detector (~x70)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6EB9FA4-2C55-44CD-94E2-592C62763072}"/>
              </a:ext>
            </a:extLst>
          </p:cNvPr>
          <p:cNvSpPr txBox="1"/>
          <p:nvPr/>
        </p:nvSpPr>
        <p:spPr>
          <a:xfrm>
            <a:off x="1761801" y="3055761"/>
            <a:ext cx="538160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Intense neutral kaon beam @KL2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(~x2.6)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CC51A96-D5C3-4E22-A5CD-C1C7412A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DE3"/>
              </a:clrFrom>
              <a:clrTo>
                <a:srgbClr val="EFED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4846" y="1086323"/>
            <a:ext cx="2347246" cy="1805254"/>
          </a:xfrm>
          <a:prstGeom prst="rect">
            <a:avLst/>
          </a:prstGeom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03CB10BD-C599-466D-BADC-A1EC91848EFD}"/>
              </a:ext>
            </a:extLst>
          </p:cNvPr>
          <p:cNvGrpSpPr/>
          <p:nvPr/>
        </p:nvGrpSpPr>
        <p:grpSpPr>
          <a:xfrm>
            <a:off x="8328416" y="1099264"/>
            <a:ext cx="3762861" cy="5568172"/>
            <a:chOff x="8280895" y="1009042"/>
            <a:chExt cx="3762861" cy="5568172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C87E6FD-D3F5-4223-966B-F3DEC8A10732}"/>
                </a:ext>
              </a:extLst>
            </p:cNvPr>
            <p:cNvSpPr txBox="1"/>
            <p:nvPr/>
          </p:nvSpPr>
          <p:spPr>
            <a:xfrm>
              <a:off x="8388260" y="1821650"/>
              <a:ext cx="35745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/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blipFill>
                  <a:blip r:embed="rId7"/>
                  <a:stretch>
                    <a:fillRect l="-1466" t="-1835" r="-2932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3725624-151E-4166-AA37-23C10C1084F1}"/>
                </a:ext>
              </a:extLst>
            </p:cNvPr>
            <p:cNvSpPr txBox="1"/>
            <p:nvPr/>
          </p:nvSpPr>
          <p:spPr>
            <a:xfrm>
              <a:off x="8461708" y="5182059"/>
              <a:ext cx="35010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Indicate new physics, if deviation form the </a:t>
              </a:r>
              <a:r>
                <a:rPr lang="en-US" altLang="ja-JP" sz="2800" b="1" dirty="0"/>
                <a:t>SM </a:t>
              </a:r>
              <a:r>
                <a:rPr kumimoji="1" lang="en-US" altLang="ja-JP" sz="2800" b="1" dirty="0"/>
                <a:t>&gt; 40%</a:t>
              </a:r>
              <a:endParaRPr kumimoji="1" lang="ja-JP" altLang="en-US" sz="2800" b="1" dirty="0"/>
            </a:p>
          </p:txBody>
        </p:sp>
        <p:sp>
          <p:nvSpPr>
            <p:cNvPr id="15" name="矢印: 右 14">
              <a:extLst>
                <a:ext uri="{FF2B5EF4-FFF2-40B4-BE49-F238E27FC236}">
                  <a16:creationId xmlns:a16="http://schemas.microsoft.com/office/drawing/2014/main" id="{A22DFEE9-73E4-4DAD-A3B8-4133279CABFB}"/>
                </a:ext>
              </a:extLst>
            </p:cNvPr>
            <p:cNvSpPr/>
            <p:nvPr/>
          </p:nvSpPr>
          <p:spPr>
            <a:xfrm rot="5400000">
              <a:off x="9821612" y="4133493"/>
              <a:ext cx="781273" cy="131585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A03278D1-7EB4-4D72-93A5-BC416207E32F}"/>
                </a:ext>
              </a:extLst>
            </p:cNvPr>
            <p:cNvSpPr/>
            <p:nvPr/>
          </p:nvSpPr>
          <p:spPr>
            <a:xfrm>
              <a:off x="8299196" y="1009042"/>
              <a:ext cx="3744560" cy="556817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Picture 2" descr="Group Logo">
            <a:extLst>
              <a:ext uri="{FF2B5EF4-FFF2-40B4-BE49-F238E27FC236}">
                <a16:creationId xmlns:a16="http://schemas.microsoft.com/office/drawing/2014/main" id="{FF718D82-8800-4620-90F3-41DDF0DA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01" y="1152059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A90CEBA-75B2-4EF9-8560-74012DB6FF06}"/>
              </a:ext>
            </a:extLst>
          </p:cNvPr>
          <p:cNvSpPr txBox="1"/>
          <p:nvPr/>
        </p:nvSpPr>
        <p:spPr>
          <a:xfrm>
            <a:off x="10300320" y="1204390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C1584D39-9F33-1EB3-4026-34DFE6C6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2718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2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82kW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nuclear state, 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10249704" y="4564999"/>
            <a:ext cx="1391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</a:t>
            </a:r>
            <a:r>
              <a:rPr kumimoji="1" lang="en-US" altLang="ja-JP" sz="1600" dirty="0">
                <a:latin typeface="Symbol" panose="05050102010706020507" pitchFamily="18" charset="2"/>
                <a:cs typeface="Symap" panose="00000400000000000000" pitchFamily="2" charset="0"/>
              </a:rPr>
              <a:t>S</a:t>
            </a:r>
            <a:r>
              <a:rPr kumimoji="1" lang="en-US" altLang="ja-JP" sz="1600" dirty="0"/>
              <a:t>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D8836607-77EC-502A-C5CE-CBFBD11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75" y="5450490"/>
            <a:ext cx="2076729" cy="11220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59" r="5468"/>
          <a:stretch/>
        </p:blipFill>
        <p:spPr>
          <a:xfrm>
            <a:off x="133633" y="2811537"/>
            <a:ext cx="3629140" cy="235221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6A8ECD3-EB9F-9163-20F0-3C44471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4" y="4924427"/>
            <a:ext cx="2297227" cy="18991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F8340BC-DD3C-0029-BFB6-3D994CF98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620159"/>
            <a:ext cx="1761041" cy="21926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8E9EB8-92C3-0F91-CAC9-E9C13116D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45"/>
          <a:stretch/>
        </p:blipFill>
        <p:spPr>
          <a:xfrm>
            <a:off x="9183778" y="4924426"/>
            <a:ext cx="2912689" cy="1927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1DD51B2-D7D7-10C8-0547-4D829956E3A8}"/>
              </a:ext>
            </a:extLst>
          </p:cNvPr>
          <p:cNvGrpSpPr/>
          <p:nvPr/>
        </p:nvGrpSpPr>
        <p:grpSpPr>
          <a:xfrm>
            <a:off x="8071935" y="5462450"/>
            <a:ext cx="1073460" cy="1027501"/>
            <a:chOff x="7087245" y="3426269"/>
            <a:chExt cx="589882" cy="564628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0C3B1BA4-49F8-1C31-E16C-996302CBA088}"/>
                </a:ext>
              </a:extLst>
            </p:cNvPr>
            <p:cNvGrpSpPr/>
            <p:nvPr/>
          </p:nvGrpSpPr>
          <p:grpSpPr>
            <a:xfrm>
              <a:off x="7087245" y="3426269"/>
              <a:ext cx="589882" cy="564628"/>
              <a:chOff x="7087245" y="3426269"/>
              <a:chExt cx="589882" cy="564628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A806B426-E614-6132-45B0-2B38EA9C32CD}"/>
                  </a:ext>
                </a:extLst>
              </p:cNvPr>
              <p:cNvGrpSpPr/>
              <p:nvPr/>
            </p:nvGrpSpPr>
            <p:grpSpPr>
              <a:xfrm>
                <a:off x="7087245" y="3426269"/>
                <a:ext cx="589882" cy="564628"/>
                <a:chOff x="7087245" y="3426269"/>
                <a:chExt cx="589882" cy="564628"/>
              </a:xfrm>
            </p:grpSpPr>
            <p:pic>
              <p:nvPicPr>
                <p:cNvPr id="63" name="Picture 44" descr="Xhypernucleus">
                  <a:extLst>
                    <a:ext uri="{FF2B5EF4-FFF2-40B4-BE49-F238E27FC236}">
                      <a16:creationId xmlns:a16="http://schemas.microsoft.com/office/drawing/2014/main" id="{22BD4450-FB23-EFC7-B3E5-263AB1014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7245" y="3426269"/>
                  <a:ext cx="578743" cy="56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B692120-C3D1-D3D4-6915-893894A3553F}"/>
                    </a:ext>
                  </a:extLst>
                </p:cNvPr>
                <p:cNvSpPr/>
                <p:nvPr/>
              </p:nvSpPr>
              <p:spPr>
                <a:xfrm>
                  <a:off x="7541588" y="3693982"/>
                  <a:ext cx="135539" cy="149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F0EF1F2C-A084-A34F-30F9-40B766FE50ED}"/>
                  </a:ext>
                </a:extLst>
              </p:cNvPr>
              <p:cNvSpPr/>
              <p:nvPr/>
            </p:nvSpPr>
            <p:spPr>
              <a:xfrm>
                <a:off x="7325443" y="3709925"/>
                <a:ext cx="147040" cy="149254"/>
              </a:xfrm>
              <a:prstGeom prst="ellipse">
                <a:avLst/>
              </a:prstGeom>
              <a:gradFill flip="none" rotWithShape="1">
                <a:gsLst>
                  <a:gs pos="95575">
                    <a:srgbClr val="AA4E02"/>
                  </a:gs>
                  <a:gs pos="0">
                    <a:schemeClr val="bg1"/>
                  </a:gs>
                  <a:gs pos="34000">
                    <a:srgbClr val="FA800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3555FA3-AE55-A690-0E3A-46951C2945D4}"/>
                </a:ext>
              </a:extLst>
            </p:cNvPr>
            <p:cNvSpPr txBox="1"/>
            <p:nvPr/>
          </p:nvSpPr>
          <p:spPr>
            <a:xfrm>
              <a:off x="7296519" y="3671504"/>
              <a:ext cx="254396" cy="21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b="1" baseline="30000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-</a:t>
              </a:r>
              <a:endParaRPr lang="ja-JP" altLang="en-US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吹き出し: 円形 74">
            <a:extLst>
              <a:ext uri="{FF2B5EF4-FFF2-40B4-BE49-F238E27FC236}">
                <a16:creationId xmlns:a16="http://schemas.microsoft.com/office/drawing/2014/main" id="{FC399BAC-B826-AA1E-E6BC-8984FB4D7990}"/>
              </a:ext>
            </a:extLst>
          </p:cNvPr>
          <p:cNvSpPr/>
          <p:nvPr/>
        </p:nvSpPr>
        <p:spPr>
          <a:xfrm rot="12126082">
            <a:off x="7806040" y="5425267"/>
            <a:ext cx="1309065" cy="1279350"/>
          </a:xfrm>
          <a:prstGeom prst="wedgeEllipseCallout">
            <a:avLst>
              <a:gd name="adj1" fmla="val -63515"/>
              <a:gd name="adj2" fmla="val 79130"/>
            </a:avLst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E4A147B-9E20-73CD-4266-D5EF53AF4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11" y="5612861"/>
            <a:ext cx="1621839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41452A6D-EB37-8C4C-A6A9-965ED78E4730}"/>
              </a:ext>
            </a:extLst>
          </p:cNvPr>
          <p:cNvGrpSpPr/>
          <p:nvPr/>
        </p:nvGrpSpPr>
        <p:grpSpPr>
          <a:xfrm>
            <a:off x="308797" y="2351814"/>
            <a:ext cx="3973149" cy="4443395"/>
            <a:chOff x="308797" y="2351814"/>
            <a:chExt cx="3973149" cy="4443395"/>
          </a:xfrm>
        </p:grpSpPr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AE1D156A-3504-79B9-F364-BC84BE22ABBE}"/>
                </a:ext>
              </a:extLst>
            </p:cNvPr>
            <p:cNvGrpSpPr/>
            <p:nvPr/>
          </p:nvGrpSpPr>
          <p:grpSpPr>
            <a:xfrm>
              <a:off x="435740" y="2351814"/>
              <a:ext cx="3149361" cy="3549546"/>
              <a:chOff x="1741479" y="1221211"/>
              <a:chExt cx="2710500" cy="3054919"/>
            </a:xfrm>
          </p:grpSpPr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88D030B2-1783-1795-C756-D66C6D456F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1479" y="1221211"/>
                <a:ext cx="2710500" cy="3054919"/>
                <a:chOff x="273979" y="1394233"/>
                <a:chExt cx="1284874" cy="1448141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C3EDCE5F-7618-887E-EDEE-8C01EFFEEBCB}"/>
                    </a:ext>
                  </a:extLst>
                </p:cNvPr>
                <p:cNvGrpSpPr/>
                <p:nvPr/>
              </p:nvGrpSpPr>
              <p:grpSpPr>
                <a:xfrm>
                  <a:off x="337019" y="1394233"/>
                  <a:ext cx="1221834" cy="1448141"/>
                  <a:chOff x="437076" y="807279"/>
                  <a:chExt cx="1580381" cy="1873101"/>
                </a:xfrm>
              </p:grpSpPr>
              <p:pic>
                <p:nvPicPr>
                  <p:cNvPr id="225" name="図 224">
                    <a:extLst>
                      <a:ext uri="{FF2B5EF4-FFF2-40B4-BE49-F238E27FC236}">
                        <a16:creationId xmlns:a16="http://schemas.microsoft.com/office/drawing/2014/main" id="{169296E2-14B0-F262-07A2-C42DC8BED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9219" y="807279"/>
                    <a:ext cx="1548238" cy="1873101"/>
                  </a:xfrm>
                  <a:prstGeom prst="rect">
                    <a:avLst/>
                  </a:prstGeom>
                </p:spPr>
              </p:pic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D8C94463-9062-723A-D48F-F1CD128072FF}"/>
                      </a:ext>
                    </a:extLst>
                  </p:cNvPr>
                  <p:cNvSpPr/>
                  <p:nvPr/>
                </p:nvSpPr>
                <p:spPr>
                  <a:xfrm>
                    <a:off x="511518" y="2464380"/>
                    <a:ext cx="216000" cy="216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7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227" name="グループ化 226">
                    <a:extLst>
                      <a:ext uri="{FF2B5EF4-FFF2-40B4-BE49-F238E27FC236}">
                        <a16:creationId xmlns:a16="http://schemas.microsoft.com/office/drawing/2014/main" id="{1B71E947-6C29-296C-7D8C-23147BC0AA0D}"/>
                      </a:ext>
                    </a:extLst>
                  </p:cNvPr>
                  <p:cNvGrpSpPr/>
                  <p:nvPr/>
                </p:nvGrpSpPr>
                <p:grpSpPr>
                  <a:xfrm>
                    <a:off x="437076" y="2219327"/>
                    <a:ext cx="216001" cy="216000"/>
                    <a:chOff x="429089" y="2270908"/>
                    <a:chExt cx="216001" cy="216000"/>
                  </a:xfrm>
                </p:grpSpPr>
                <p:cxnSp>
                  <p:nvCxnSpPr>
                    <p:cNvPr id="228" name="直線コネクタ 227">
                      <a:extLst>
                        <a:ext uri="{FF2B5EF4-FFF2-40B4-BE49-F238E27FC236}">
                          <a16:creationId xmlns:a16="http://schemas.microsoft.com/office/drawing/2014/main" id="{DF0F152C-1557-98A9-D952-E64FFA9A6B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90" y="2486908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直線コネクタ 228">
                      <a:extLst>
                        <a:ext uri="{FF2B5EF4-FFF2-40B4-BE49-F238E27FC236}">
                          <a16:creationId xmlns:a16="http://schemas.microsoft.com/office/drawing/2014/main" id="{F9AED822-F025-0DCA-ECAB-8BED586016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89" y="2270908"/>
                      <a:ext cx="0" cy="216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テキスト ボックス 223">
                  <a:extLst>
                    <a:ext uri="{FF2B5EF4-FFF2-40B4-BE49-F238E27FC236}">
                      <a16:creationId xmlns:a16="http://schemas.microsoft.com/office/drawing/2014/main" id="{5DC835E5-EEB8-05CF-6522-EB10B2C25717}"/>
                    </a:ext>
                  </a:extLst>
                </p:cNvPr>
                <p:cNvSpPr txBox="1"/>
                <p:nvPr/>
              </p:nvSpPr>
              <p:spPr>
                <a:xfrm>
                  <a:off x="273979" y="2653979"/>
                  <a:ext cx="262311" cy="13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927E739A-178F-3926-FFE3-A9E6B349EFCE}"/>
                  </a:ext>
                </a:extLst>
              </p:cNvPr>
              <p:cNvSpPr/>
              <p:nvPr/>
            </p:nvSpPr>
            <p:spPr>
              <a:xfrm>
                <a:off x="2527140" y="3046784"/>
                <a:ext cx="327247" cy="317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14FE88C-4CC2-7230-3092-0BBA50121386}"/>
                  </a:ext>
                </a:extLst>
              </p:cNvPr>
              <p:cNvSpPr/>
              <p:nvPr/>
            </p:nvSpPr>
            <p:spPr>
              <a:xfrm>
                <a:off x="3648194" y="3430030"/>
                <a:ext cx="631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10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Be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5A42BE7F-D54A-6A01-6A94-7928C9401FB3}"/>
                  </a:ext>
                </a:extLst>
              </p:cNvPr>
              <p:cNvSpPr/>
              <p:nvPr/>
            </p:nvSpPr>
            <p:spPr>
              <a:xfrm>
                <a:off x="3385141" y="2811201"/>
                <a:ext cx="5790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5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220" name="直線矢印コネクタ 219">
                <a:extLst>
                  <a:ext uri="{FF2B5EF4-FFF2-40B4-BE49-F238E27FC236}">
                    <a16:creationId xmlns:a16="http://schemas.microsoft.com/office/drawing/2014/main" id="{A80F7011-2A89-EA1A-7C33-2623CA2D2C09}"/>
                  </a:ext>
                </a:extLst>
              </p:cNvPr>
              <p:cNvCxnSpPr/>
              <p:nvPr/>
            </p:nvCxnSpPr>
            <p:spPr>
              <a:xfrm flipH="1" flipV="1">
                <a:off x="3244181" y="2797734"/>
                <a:ext cx="184483" cy="32084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矢印コネクタ 220">
                <a:extLst>
                  <a:ext uri="{FF2B5EF4-FFF2-40B4-BE49-F238E27FC236}">
                    <a16:creationId xmlns:a16="http://schemas.microsoft.com/office/drawing/2014/main" id="{C26FC8F2-E761-92BC-647B-E51E7436EF23}"/>
                  </a:ext>
                </a:extLst>
              </p:cNvPr>
              <p:cNvCxnSpPr/>
              <p:nvPr/>
            </p:nvCxnSpPr>
            <p:spPr>
              <a:xfrm>
                <a:off x="3629191" y="3471502"/>
                <a:ext cx="70021" cy="13635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矢印コネクタ 221">
                <a:extLst>
                  <a:ext uri="{FF2B5EF4-FFF2-40B4-BE49-F238E27FC236}">
                    <a16:creationId xmlns:a16="http://schemas.microsoft.com/office/drawing/2014/main" id="{1110446B-E3EB-644C-E7D6-60411EF883A9}"/>
                  </a:ext>
                </a:extLst>
              </p:cNvPr>
              <p:cNvCxnSpPr/>
              <p:nvPr/>
            </p:nvCxnSpPr>
            <p:spPr>
              <a:xfrm>
                <a:off x="2796401" y="3137603"/>
                <a:ext cx="393032" cy="20854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08F47757-4ECE-EA95-63B2-7FF3FFF2BD5C}"/>
                </a:ext>
              </a:extLst>
            </p:cNvPr>
            <p:cNvGrpSpPr/>
            <p:nvPr/>
          </p:nvGrpSpPr>
          <p:grpSpPr>
            <a:xfrm>
              <a:off x="957033" y="5990005"/>
              <a:ext cx="2538691" cy="393527"/>
              <a:chOff x="4927763" y="2929690"/>
              <a:chExt cx="2538691" cy="393527"/>
            </a:xfrm>
          </p:grpSpPr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C16DC324-3D30-E9DA-800B-EA035C7BFDE4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33" name="Picture 5">
                  <a:extLst>
                    <a:ext uri="{FF2B5EF4-FFF2-40B4-BE49-F238E27FC236}">
                      <a16:creationId xmlns:a16="http://schemas.microsoft.com/office/drawing/2014/main" id="{7C3ABB03-1C0F-8966-FA83-26798147DE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4" name="正方形/長方形 233">
                  <a:extLst>
                    <a:ext uri="{FF2B5EF4-FFF2-40B4-BE49-F238E27FC236}">
                      <a16:creationId xmlns:a16="http://schemas.microsoft.com/office/drawing/2014/main" id="{A95B90E9-B0E0-B3E5-7045-5A8F38B1B62E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1.27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0.21 MeV</a:t>
                  </a:r>
                </a:p>
              </p:txBody>
            </p:sp>
          </p:grp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6019799F-6425-525B-221D-D566926B099E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235" name="Picture 44" descr="Xhypernucleus">
              <a:extLst>
                <a:ext uri="{FF2B5EF4-FFF2-40B4-BE49-F238E27FC236}">
                  <a16:creationId xmlns:a16="http://schemas.microsoft.com/office/drawing/2014/main" id="{6E08370F-CB6F-1DD6-2410-33C8F0DB5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083" y="4103491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012F1E7D-31DF-A67A-BF4C-A891817ACBD4}"/>
                </a:ext>
              </a:extLst>
            </p:cNvPr>
            <p:cNvSpPr/>
            <p:nvPr/>
          </p:nvSpPr>
          <p:spPr>
            <a:xfrm>
              <a:off x="308797" y="6456655"/>
              <a:ext cx="3973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S. H. Hayakawa et al., PRL 126 (2021) 062501</a:t>
              </a:r>
            </a:p>
          </p:txBody>
        </p:sp>
        <p:sp>
          <p:nvSpPr>
            <p:cNvPr id="238" name="矢印: 下 237">
              <a:extLst>
                <a:ext uri="{FF2B5EF4-FFF2-40B4-BE49-F238E27FC236}">
                  <a16:creationId xmlns:a16="http://schemas.microsoft.com/office/drawing/2014/main" id="{84DD30D1-AFAC-50E6-B55E-83845BC54BD1}"/>
                </a:ext>
              </a:extLst>
            </p:cNvPr>
            <p:cNvSpPr/>
            <p:nvPr/>
          </p:nvSpPr>
          <p:spPr>
            <a:xfrm rot="3046822">
              <a:off x="2672800" y="4510350"/>
              <a:ext cx="129647" cy="468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30159509-6981-E14D-B40E-7112301E2CFA}"/>
                </a:ext>
              </a:extLst>
            </p:cNvPr>
            <p:cNvSpPr/>
            <p:nvPr/>
          </p:nvSpPr>
          <p:spPr>
            <a:xfrm>
              <a:off x="963039" y="5543968"/>
              <a:ext cx="24444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C  -&gt;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Be +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</a:p>
          </p:txBody>
        </p:sp>
      </p:grp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F678A368-D123-18AB-1886-F01D8104FE2C}"/>
              </a:ext>
            </a:extLst>
          </p:cNvPr>
          <p:cNvSpPr txBox="1"/>
          <p:nvPr/>
        </p:nvSpPr>
        <p:spPr>
          <a:xfrm>
            <a:off x="5690498" y="5800394"/>
            <a:ext cx="207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→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B01F2CB8-4948-B942-9135-118F600A5275}"/>
              </a:ext>
            </a:extLst>
          </p:cNvPr>
          <p:cNvGrpSpPr/>
          <p:nvPr/>
        </p:nvGrpSpPr>
        <p:grpSpPr>
          <a:xfrm>
            <a:off x="8323233" y="2223642"/>
            <a:ext cx="3567717" cy="4596344"/>
            <a:chOff x="8747021" y="2306000"/>
            <a:chExt cx="3567717" cy="4596344"/>
          </a:xfrm>
        </p:grpSpPr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39F7A18A-A971-6AB5-A351-7FCC9C384144}"/>
                </a:ext>
              </a:extLst>
            </p:cNvPr>
            <p:cNvGrpSpPr/>
            <p:nvPr/>
          </p:nvGrpSpPr>
          <p:grpSpPr>
            <a:xfrm>
              <a:off x="9247201" y="2306000"/>
              <a:ext cx="2724421" cy="3925732"/>
              <a:chOff x="4874816" y="1882610"/>
              <a:chExt cx="1611086" cy="2321481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7C4E3011-0E18-7BA2-580F-1E09EC9038FF}"/>
                  </a:ext>
                </a:extLst>
              </p:cNvPr>
              <p:cNvSpPr/>
              <p:nvPr/>
            </p:nvSpPr>
            <p:spPr>
              <a:xfrm>
                <a:off x="4874816" y="1882610"/>
                <a:ext cx="1611086" cy="2321481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43" name="図 242">
                <a:extLst>
                  <a:ext uri="{FF2B5EF4-FFF2-40B4-BE49-F238E27FC236}">
                    <a16:creationId xmlns:a16="http://schemas.microsoft.com/office/drawing/2014/main" id="{81F4C00E-7880-F82A-A1A6-B05663A6A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520"/>
              <a:stretch/>
            </p:blipFill>
            <p:spPr>
              <a:xfrm>
                <a:off x="5127971" y="2228322"/>
                <a:ext cx="1077393" cy="1675159"/>
              </a:xfrm>
              <a:prstGeom prst="rect">
                <a:avLst/>
              </a:prstGeom>
            </p:spPr>
          </p:pic>
        </p:grpSp>
        <p:sp>
          <p:nvSpPr>
            <p:cNvPr id="245" name="テキスト ボックス 244">
              <a:extLst>
                <a:ext uri="{FF2B5EF4-FFF2-40B4-BE49-F238E27FC236}">
                  <a16:creationId xmlns:a16="http://schemas.microsoft.com/office/drawing/2014/main" id="{B79C742B-818A-95AE-BD59-7A5D33A9D6B0}"/>
                </a:ext>
              </a:extLst>
            </p:cNvPr>
            <p:cNvSpPr txBox="1"/>
            <p:nvPr/>
          </p:nvSpPr>
          <p:spPr>
            <a:xfrm>
              <a:off x="8761714" y="5578100"/>
              <a:ext cx="349866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ja-JP" sz="2000" baseline="30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15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C  -&gt;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4</a:t>
              </a:r>
              <a:r>
                <a:rPr lang="en-US" altLang="ja-JP" sz="2000" dirty="0"/>
                <a:t>He + n </a:t>
              </a:r>
            </a:p>
          </p:txBody>
        </p: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991D4594-10F1-3630-9B94-14723C8EE5EA}"/>
                </a:ext>
              </a:extLst>
            </p:cNvPr>
            <p:cNvSpPr txBox="1"/>
            <p:nvPr/>
          </p:nvSpPr>
          <p:spPr>
            <a:xfrm>
              <a:off x="8747021" y="6563790"/>
              <a:ext cx="3567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i="1" dirty="0"/>
                <a:t>M. Yoshimoto et al., PTEP 2021, 073D02</a:t>
              </a:r>
              <a:endParaRPr lang="ja-JP" altLang="en-US" sz="1600" i="1" dirty="0"/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FB9E327F-A7C9-86C9-4A4B-A7FA766F2BBF}"/>
                </a:ext>
              </a:extLst>
            </p:cNvPr>
            <p:cNvGrpSpPr/>
            <p:nvPr/>
          </p:nvGrpSpPr>
          <p:grpSpPr>
            <a:xfrm>
              <a:off x="9248442" y="6114568"/>
              <a:ext cx="2538691" cy="393527"/>
              <a:chOff x="4927763" y="2929690"/>
              <a:chExt cx="2538691" cy="39352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368C3A94-BE5D-8160-3F9A-7C1ACB570C66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50" name="Picture 5">
                  <a:extLst>
                    <a:ext uri="{FF2B5EF4-FFF2-40B4-BE49-F238E27FC236}">
                      <a16:creationId xmlns:a16="http://schemas.microsoft.com/office/drawing/2014/main" id="{B1846350-CDBF-256D-7AB8-43A58F9721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" name="正方形/長方形 250">
                  <a:extLst>
                    <a:ext uri="{FF2B5EF4-FFF2-40B4-BE49-F238E27FC236}">
                      <a16:creationId xmlns:a16="http://schemas.microsoft.com/office/drawing/2014/main" id="{DB57F834-2BFD-C1E7-9A87-AADFBA5597B2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6.27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0.27 MeV</a:t>
                  </a:r>
                </a:p>
              </p:txBody>
            </p:sp>
          </p:grp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7C701F5B-82EF-2D75-3378-5880F20C7343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52" name="右矢印 1">
              <a:extLst>
                <a:ext uri="{FF2B5EF4-FFF2-40B4-BE49-F238E27FC236}">
                  <a16:creationId xmlns:a16="http://schemas.microsoft.com/office/drawing/2014/main" id="{3A0D9FA4-557B-0210-0D60-06383BC1DA51}"/>
                </a:ext>
              </a:extLst>
            </p:cNvPr>
            <p:cNvSpPr/>
            <p:nvPr/>
          </p:nvSpPr>
          <p:spPr>
            <a:xfrm rot="13045372">
              <a:off x="10703522" y="4068356"/>
              <a:ext cx="400050" cy="178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3" name="Picture 44" descr="Xhypernucleus">
              <a:extLst>
                <a:ext uri="{FF2B5EF4-FFF2-40B4-BE49-F238E27FC236}">
                  <a16:creationId xmlns:a16="http://schemas.microsoft.com/office/drawing/2014/main" id="{D84F58BE-715A-313A-F9C8-1CDE8764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8230" y="4075775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67ABA3C9-6BC2-F56B-BBA6-13BBDED0B169}"/>
                </a:ext>
              </a:extLst>
            </p:cNvPr>
            <p:cNvSpPr/>
            <p:nvPr/>
          </p:nvSpPr>
          <p:spPr>
            <a:xfrm>
              <a:off x="10953848" y="3097941"/>
              <a:ext cx="385920" cy="348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-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D52443DB-594A-029A-ABC3-4E7CBEC0AB15}"/>
                </a:ext>
              </a:extLst>
            </p:cNvPr>
            <p:cNvCxnSpPr/>
            <p:nvPr/>
          </p:nvCxnSpPr>
          <p:spPr>
            <a:xfrm flipH="1">
              <a:off x="10710665" y="3236326"/>
              <a:ext cx="239810" cy="4748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27B2D670-4535-02D7-2C44-4FB9A1C2A49C}"/>
                </a:ext>
              </a:extLst>
            </p:cNvPr>
            <p:cNvSpPr/>
            <p:nvPr/>
          </p:nvSpPr>
          <p:spPr>
            <a:xfrm>
              <a:off x="10470108" y="4557288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679C114-C6AA-51C9-CA53-3C48530D9B6F}"/>
                </a:ext>
              </a:extLst>
            </p:cNvPr>
            <p:cNvSpPr/>
            <p:nvPr/>
          </p:nvSpPr>
          <p:spPr>
            <a:xfrm>
              <a:off x="9858127" y="3659556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316BB4CB-C572-51FB-6865-EC39FA4F80B1}"/>
                </a:ext>
              </a:extLst>
            </p:cNvPr>
            <p:cNvSpPr/>
            <p:nvPr/>
          </p:nvSpPr>
          <p:spPr>
            <a:xfrm>
              <a:off x="11215440" y="3430957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5112DA7F-A810-88E8-A80C-F572659E2B0F}"/>
                </a:ext>
              </a:extLst>
            </p:cNvPr>
            <p:cNvCxnSpPr/>
            <p:nvPr/>
          </p:nvCxnSpPr>
          <p:spPr>
            <a:xfrm flipH="1" flipV="1">
              <a:off x="10503496" y="3818327"/>
              <a:ext cx="85030" cy="23476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FE1B91A-C94F-9AA1-B72F-3576BDAC404A}"/>
                </a:ext>
              </a:extLst>
            </p:cNvPr>
            <p:cNvCxnSpPr/>
            <p:nvPr/>
          </p:nvCxnSpPr>
          <p:spPr>
            <a:xfrm flipH="1">
              <a:off x="10489209" y="4188826"/>
              <a:ext cx="185041" cy="4581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1D6C2B20-5CDC-2A99-6383-E1B975EA4D53}"/>
                </a:ext>
              </a:extLst>
            </p:cNvPr>
            <p:cNvCxnSpPr/>
            <p:nvPr/>
          </p:nvCxnSpPr>
          <p:spPr>
            <a:xfrm flipV="1">
              <a:off x="10889260" y="3639733"/>
              <a:ext cx="300037" cy="26431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28614272-0CD1-9513-97FE-5F265474B800}"/>
              </a:ext>
            </a:extLst>
          </p:cNvPr>
          <p:cNvSpPr txBox="1"/>
          <p:nvPr/>
        </p:nvSpPr>
        <p:spPr>
          <a:xfrm>
            <a:off x="2834006" y="3443691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~1MeV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07" y="1389501"/>
            <a:ext cx="10139189" cy="91347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kumimoji="1" lang="en-US" altLang="ja-JP" u="sng" dirty="0"/>
              <a:t>Attractive </a:t>
            </a:r>
            <a:r>
              <a:rPr kumimoji="1" lang="en-US" altLang="ja-JP" u="sng" dirty="0">
                <a:latin typeface="Symbol" panose="05050102010706020507" pitchFamily="18" charset="2"/>
              </a:rPr>
              <a:t>X</a:t>
            </a:r>
            <a:r>
              <a:rPr kumimoji="1" lang="en-US" altLang="ja-JP" u="sng" dirty="0"/>
              <a:t>-nuclear potential </a:t>
            </a:r>
            <a:r>
              <a:rPr kumimoji="1" lang="en-US" altLang="ja-JP" dirty="0"/>
              <a:t>was confirmed from observation of </a:t>
            </a:r>
            <a:r>
              <a:rPr kumimoji="1" lang="en-US" altLang="ja-JP" dirty="0">
                <a:latin typeface="Symbol" panose="05050102010706020507" pitchFamily="18" charset="2"/>
              </a:rPr>
              <a:t>X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hypernuclei</a:t>
            </a:r>
            <a:r>
              <a:rPr kumimoji="1" lang="en-US" altLang="ja-JP" dirty="0"/>
              <a:t> in emulsion at J-PARC (E05)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99" name="矢印: 右 198">
            <a:extLst>
              <a:ext uri="{FF2B5EF4-FFF2-40B4-BE49-F238E27FC236}">
                <a16:creationId xmlns:a16="http://schemas.microsoft.com/office/drawing/2014/main" id="{E41577D4-C385-415E-BDD9-887E6C7B6E1A}"/>
              </a:ext>
            </a:extLst>
          </p:cNvPr>
          <p:cNvSpPr/>
          <p:nvPr/>
        </p:nvSpPr>
        <p:spPr>
          <a:xfrm>
            <a:off x="2678817" y="3277024"/>
            <a:ext cx="1668483" cy="21252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矢印: 右 197">
            <a:extLst>
              <a:ext uri="{FF2B5EF4-FFF2-40B4-BE49-F238E27FC236}">
                <a16:creationId xmlns:a16="http://schemas.microsoft.com/office/drawing/2014/main" id="{4D07F322-AA35-26F8-3DFF-291BA3470D19}"/>
              </a:ext>
            </a:extLst>
          </p:cNvPr>
          <p:cNvSpPr/>
          <p:nvPr/>
        </p:nvSpPr>
        <p:spPr>
          <a:xfrm flipH="1">
            <a:off x="6750394" y="4437721"/>
            <a:ext cx="2464255" cy="212527"/>
          </a:xfrm>
          <a:prstGeom prst="rightArrow">
            <a:avLst/>
          </a:prstGeom>
          <a:solidFill>
            <a:srgbClr val="713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0A079F5-263F-22B6-18E4-717030E8FAE7}"/>
              </a:ext>
            </a:extLst>
          </p:cNvPr>
          <p:cNvSpPr txBox="1"/>
          <p:nvPr/>
        </p:nvSpPr>
        <p:spPr>
          <a:xfrm>
            <a:off x="7495333" y="458757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130A1"/>
                </a:solidFill>
              </a:rPr>
              <a:t>~6MeV</a:t>
            </a:r>
            <a:endParaRPr kumimoji="1" lang="ja-JP" altLang="en-US" sz="2800" b="1" dirty="0">
              <a:solidFill>
                <a:srgbClr val="7130A1"/>
              </a:solidFill>
            </a:endParaRP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5DECA000-035B-A660-F4B7-FD97A7D2407A}"/>
              </a:ext>
            </a:extLst>
          </p:cNvPr>
          <p:cNvGrpSpPr/>
          <p:nvPr/>
        </p:nvGrpSpPr>
        <p:grpSpPr>
          <a:xfrm>
            <a:off x="4388647" y="2671462"/>
            <a:ext cx="7461171" cy="3542697"/>
            <a:chOff x="551075" y="2004589"/>
            <a:chExt cx="4525945" cy="2148999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8BA1887-92FF-3DA5-9D08-5D5CABE32199}"/>
                </a:ext>
              </a:extLst>
            </p:cNvPr>
            <p:cNvSpPr/>
            <p:nvPr/>
          </p:nvSpPr>
          <p:spPr>
            <a:xfrm>
              <a:off x="846191" y="3957001"/>
              <a:ext cx="366071" cy="19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291D9608-300A-C650-BA95-D7A1BE23AB4B}"/>
                </a:ext>
              </a:extLst>
            </p:cNvPr>
            <p:cNvGrpSpPr/>
            <p:nvPr/>
          </p:nvGrpSpPr>
          <p:grpSpPr>
            <a:xfrm>
              <a:off x="813371" y="3024793"/>
              <a:ext cx="1190332" cy="564628"/>
              <a:chOff x="164487" y="3320430"/>
              <a:chExt cx="1190332" cy="564628"/>
            </a:xfrm>
          </p:grpSpPr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13B2B3F8-D797-37B8-C9DA-4D87B5E143D9}"/>
                  </a:ext>
                </a:extLst>
              </p:cNvPr>
              <p:cNvSpPr txBox="1"/>
              <p:nvPr/>
            </p:nvSpPr>
            <p:spPr>
              <a:xfrm>
                <a:off x="164487" y="3323989"/>
                <a:ext cx="468725" cy="35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i="1" dirty="0" err="1">
                    <a:solidFill>
                      <a:srgbClr val="7030A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s</a:t>
                </a:r>
                <a:r>
                  <a:rPr lang="en-US" altLang="ja-JP" sz="3200" b="1" baseline="-25000" dirty="0" err="1">
                    <a:solidFill>
                      <a:srgbClr val="7030A0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endParaRPr lang="ja-JP" altLang="en-US" sz="32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9BAA33F9-2C67-09FD-0671-0FF8576E7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48" y="3403062"/>
                <a:ext cx="468419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9" name="グループ化 298">
                <a:extLst>
                  <a:ext uri="{FF2B5EF4-FFF2-40B4-BE49-F238E27FC236}">
                    <a16:creationId xmlns:a16="http://schemas.microsoft.com/office/drawing/2014/main" id="{9FC2A99C-FEF5-2DF1-A930-34A427103942}"/>
                  </a:ext>
                </a:extLst>
              </p:cNvPr>
              <p:cNvGrpSpPr/>
              <p:nvPr/>
            </p:nvGrpSpPr>
            <p:grpSpPr>
              <a:xfrm>
                <a:off x="734629" y="3320430"/>
                <a:ext cx="620190" cy="564628"/>
                <a:chOff x="7087245" y="3426269"/>
                <a:chExt cx="620190" cy="564628"/>
              </a:xfrm>
            </p:grpSpPr>
            <p:grpSp>
              <p:nvGrpSpPr>
                <p:cNvPr id="300" name="グループ化 299">
                  <a:extLst>
                    <a:ext uri="{FF2B5EF4-FFF2-40B4-BE49-F238E27FC236}">
                      <a16:creationId xmlns:a16="http://schemas.microsoft.com/office/drawing/2014/main" id="{81D6A721-DE20-E754-4316-91C1F5262922}"/>
                    </a:ext>
                  </a:extLst>
                </p:cNvPr>
                <p:cNvGrpSpPr/>
                <p:nvPr/>
              </p:nvGrpSpPr>
              <p:grpSpPr>
                <a:xfrm>
                  <a:off x="7087245" y="3426269"/>
                  <a:ext cx="578743" cy="564628"/>
                  <a:chOff x="7087245" y="3426269"/>
                  <a:chExt cx="578743" cy="564628"/>
                </a:xfrm>
              </p:grpSpPr>
              <p:grpSp>
                <p:nvGrpSpPr>
                  <p:cNvPr id="302" name="グループ化 301">
                    <a:extLst>
                      <a:ext uri="{FF2B5EF4-FFF2-40B4-BE49-F238E27FC236}">
                        <a16:creationId xmlns:a16="http://schemas.microsoft.com/office/drawing/2014/main" id="{9E529C29-F332-1937-F392-4858637CE25A}"/>
                      </a:ext>
                    </a:extLst>
                  </p:cNvPr>
                  <p:cNvGrpSpPr/>
                  <p:nvPr/>
                </p:nvGrpSpPr>
                <p:grpSpPr>
                  <a:xfrm>
                    <a:off x="7087245" y="3426269"/>
                    <a:ext cx="578743" cy="564628"/>
                    <a:chOff x="7087245" y="3426269"/>
                    <a:chExt cx="578743" cy="564628"/>
                  </a:xfrm>
                </p:grpSpPr>
                <p:pic>
                  <p:nvPicPr>
                    <p:cNvPr id="304" name="Picture 44" descr="Xhypernucleus">
                      <a:extLst>
                        <a:ext uri="{FF2B5EF4-FFF2-40B4-BE49-F238E27FC236}">
                          <a16:creationId xmlns:a16="http://schemas.microsoft.com/office/drawing/2014/main" id="{8C138BCA-FE8A-E11A-727D-2DF4256100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87245" y="3426269"/>
                      <a:ext cx="578743" cy="564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5" name="正方形/長方形 304">
                      <a:extLst>
                        <a:ext uri="{FF2B5EF4-FFF2-40B4-BE49-F238E27FC236}">
                          <a16:creationId xmlns:a16="http://schemas.microsoft.com/office/drawing/2014/main" id="{36838839-21F0-8A98-E40B-0ADF538A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670" y="3693982"/>
                      <a:ext cx="118879" cy="149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303" name="楕円 302">
                    <a:extLst>
                      <a:ext uri="{FF2B5EF4-FFF2-40B4-BE49-F238E27FC236}">
                        <a16:creationId xmlns:a16="http://schemas.microsoft.com/office/drawing/2014/main" id="{59EAD6AE-8BA1-6B9A-7562-0495EA88D7C7}"/>
                      </a:ext>
                    </a:extLst>
                  </p:cNvPr>
                  <p:cNvSpPr/>
                  <p:nvPr/>
                </p:nvSpPr>
                <p:spPr>
                  <a:xfrm>
                    <a:off x="7325443" y="3709925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301" name="テキスト ボックス 300">
                  <a:extLst>
                    <a:ext uri="{FF2B5EF4-FFF2-40B4-BE49-F238E27FC236}">
                      <a16:creationId xmlns:a16="http://schemas.microsoft.com/office/drawing/2014/main" id="{3020F6C8-C320-10F3-4223-9DC9D158D075}"/>
                    </a:ext>
                  </a:extLst>
                </p:cNvPr>
                <p:cNvSpPr txBox="1"/>
                <p:nvPr/>
              </p:nvSpPr>
              <p:spPr>
                <a:xfrm>
                  <a:off x="7294074" y="3682566"/>
                  <a:ext cx="413361" cy="2053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X</a:t>
                  </a:r>
                  <a:r>
                    <a:rPr lang="en-US" altLang="ja-JP" sz="1600" b="1" baseline="30000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-</a:t>
                  </a:r>
                  <a:endParaRPr lang="ja-JP" altLang="en-US" sz="1600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A258DC3D-FB91-A004-26C4-FF2029921817}"/>
                </a:ext>
              </a:extLst>
            </p:cNvPr>
            <p:cNvGrpSpPr/>
            <p:nvPr/>
          </p:nvGrpSpPr>
          <p:grpSpPr>
            <a:xfrm>
              <a:off x="805461" y="2364158"/>
              <a:ext cx="1891261" cy="601551"/>
              <a:chOff x="128866" y="2348067"/>
              <a:chExt cx="1891261" cy="601551"/>
            </a:xfrm>
          </p:grpSpPr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45FDD41E-1CC5-7CA7-7557-BA40117F79B6}"/>
                  </a:ext>
                </a:extLst>
              </p:cNvPr>
              <p:cNvGrpSpPr/>
              <p:nvPr/>
            </p:nvGrpSpPr>
            <p:grpSpPr>
              <a:xfrm>
                <a:off x="128866" y="2348067"/>
                <a:ext cx="1652609" cy="601551"/>
                <a:chOff x="156576" y="2659795"/>
                <a:chExt cx="1652609" cy="601551"/>
              </a:xfrm>
            </p:grpSpPr>
            <p:grpSp>
              <p:nvGrpSpPr>
                <p:cNvPr id="282" name="グループ化 281">
                  <a:extLst>
                    <a:ext uri="{FF2B5EF4-FFF2-40B4-BE49-F238E27FC236}">
                      <a16:creationId xmlns:a16="http://schemas.microsoft.com/office/drawing/2014/main" id="{2657D8A7-AE47-1290-EF42-3B2000236D05}"/>
                    </a:ext>
                  </a:extLst>
                </p:cNvPr>
                <p:cNvGrpSpPr/>
                <p:nvPr/>
              </p:nvGrpSpPr>
              <p:grpSpPr>
                <a:xfrm>
                  <a:off x="156576" y="2659795"/>
                  <a:ext cx="1157203" cy="354724"/>
                  <a:chOff x="156576" y="2659795"/>
                  <a:chExt cx="1157203" cy="354724"/>
                </a:xfrm>
              </p:grpSpPr>
              <p:sp>
                <p:nvSpPr>
                  <p:cNvPr id="293" name="テキスト ボックス 292">
                    <a:extLst>
                      <a:ext uri="{FF2B5EF4-FFF2-40B4-BE49-F238E27FC236}">
                        <a16:creationId xmlns:a16="http://schemas.microsoft.com/office/drawing/2014/main" id="{D21025C7-8D67-6AFB-8C43-84B1145FC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81434" y="2659795"/>
                    <a:ext cx="468725" cy="3547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3200" b="1" i="1" dirty="0" err="1">
                        <a:solidFill>
                          <a:srgbClr val="C00000"/>
                        </a:solidFill>
                        <a:latin typeface="Calibri" panose="020F0502020204030204"/>
                        <a:ea typeface="ＭＳ Ｐゴシック" panose="020B0600070205080204" pitchFamily="50" charset="-128"/>
                      </a:rPr>
                      <a:t>p</a:t>
                    </a:r>
                    <a:r>
                      <a:rPr lang="en-US" altLang="ja-JP" sz="3200" b="1" baseline="-25000" dirty="0" err="1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ＭＳ Ｐゴシック" panose="020B0600070205080204" pitchFamily="50" charset="-128"/>
                      </a:rPr>
                      <a:t>X</a:t>
                    </a:r>
                    <a:endParaRPr lang="ja-JP" altLang="en-US" sz="3200" b="1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E5018CC9-9F7A-ABF5-211C-26DA1F53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576" y="2738967"/>
                    <a:ext cx="1157203" cy="1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グループ化 282">
                  <a:extLst>
                    <a:ext uri="{FF2B5EF4-FFF2-40B4-BE49-F238E27FC236}">
                      <a16:creationId xmlns:a16="http://schemas.microsoft.com/office/drawing/2014/main" id="{B19F8E33-9879-9465-7DB7-D2ADC8B841A6}"/>
                    </a:ext>
                  </a:extLst>
                </p:cNvPr>
                <p:cNvGrpSpPr/>
                <p:nvPr/>
              </p:nvGrpSpPr>
              <p:grpSpPr>
                <a:xfrm>
                  <a:off x="1121639" y="2724092"/>
                  <a:ext cx="687546" cy="537254"/>
                  <a:chOff x="7498297" y="2769465"/>
                  <a:chExt cx="687546" cy="537254"/>
                </a:xfrm>
              </p:grpSpPr>
              <p:pic>
                <p:nvPicPr>
                  <p:cNvPr id="284" name="Picture 44" descr="Xhypernucleus">
                    <a:extLst>
                      <a:ext uri="{FF2B5EF4-FFF2-40B4-BE49-F238E27FC236}">
                        <a16:creationId xmlns:a16="http://schemas.microsoft.com/office/drawing/2014/main" id="{E9D1A96D-6925-720F-32F9-EB0859D975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2507" y="2769465"/>
                    <a:ext cx="550685" cy="5372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5" name="楕円 284">
                    <a:extLst>
                      <a:ext uri="{FF2B5EF4-FFF2-40B4-BE49-F238E27FC236}">
                        <a16:creationId xmlns:a16="http://schemas.microsoft.com/office/drawing/2014/main" id="{99168804-7440-63AF-309E-25913ADC3849}"/>
                      </a:ext>
                    </a:extLst>
                  </p:cNvPr>
                  <p:cNvSpPr/>
                  <p:nvPr/>
                </p:nvSpPr>
                <p:spPr>
                  <a:xfrm>
                    <a:off x="7851186" y="303478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6" name="正方形/長方形 285">
                    <a:extLst>
                      <a:ext uri="{FF2B5EF4-FFF2-40B4-BE49-F238E27FC236}">
                        <a16:creationId xmlns:a16="http://schemas.microsoft.com/office/drawing/2014/main" id="{22889540-2011-CCDE-DBE8-31D36F942FFC}"/>
                      </a:ext>
                    </a:extLst>
                  </p:cNvPr>
                  <p:cNvSpPr/>
                  <p:nvPr/>
                </p:nvSpPr>
                <p:spPr>
                  <a:xfrm>
                    <a:off x="8054063" y="3030085"/>
                    <a:ext cx="118879" cy="1492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0E091C1B-09F9-BA9B-5451-85D087C3795D}"/>
                      </a:ext>
                    </a:extLst>
                  </p:cNvPr>
                  <p:cNvSpPr/>
                  <p:nvPr/>
                </p:nvSpPr>
                <p:spPr>
                  <a:xfrm rot="20434868" flipV="1">
                    <a:off x="7498297" y="2982069"/>
                    <a:ext cx="664587" cy="174211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4BDC3B96-F74E-6F44-A239-F2C7E7E5BB28}"/>
                      </a:ext>
                    </a:extLst>
                  </p:cNvPr>
                  <p:cNvSpPr/>
                  <p:nvPr/>
                </p:nvSpPr>
                <p:spPr>
                  <a:xfrm>
                    <a:off x="8038803" y="2898134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CC14E7EF-E7FC-6BD2-4B4E-DF82104AD6EF}"/>
                      </a:ext>
                    </a:extLst>
                  </p:cNvPr>
                  <p:cNvSpPr/>
                  <p:nvPr/>
                </p:nvSpPr>
                <p:spPr>
                  <a:xfrm>
                    <a:off x="7785771" y="2888681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43000">
                        <a:srgbClr val="296929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90" name="楕円 289">
                    <a:extLst>
                      <a:ext uri="{FF2B5EF4-FFF2-40B4-BE49-F238E27FC236}">
                        <a16:creationId xmlns:a16="http://schemas.microsoft.com/office/drawing/2014/main" id="{155CB237-9887-994B-757B-18A6237EB164}"/>
                      </a:ext>
                    </a:extLst>
                  </p:cNvPr>
                  <p:cNvSpPr/>
                  <p:nvPr/>
                </p:nvSpPr>
                <p:spPr>
                  <a:xfrm>
                    <a:off x="7678344" y="292563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81" name="テキスト ボックス 280">
                <a:extLst>
                  <a:ext uri="{FF2B5EF4-FFF2-40B4-BE49-F238E27FC236}">
                    <a16:creationId xmlns:a16="http://schemas.microsoft.com/office/drawing/2014/main" id="{574EEC0D-2C63-FCEE-61D1-F4C210BE297D}"/>
                  </a:ext>
                </a:extLst>
              </p:cNvPr>
              <p:cNvSpPr txBox="1"/>
              <p:nvPr/>
            </p:nvSpPr>
            <p:spPr>
              <a:xfrm>
                <a:off x="1606766" y="2514915"/>
                <a:ext cx="413361" cy="20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-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DBB30E9B-CD15-B8B5-9D76-ED948CD71652}"/>
                </a:ext>
              </a:extLst>
            </p:cNvPr>
            <p:cNvGrpSpPr/>
            <p:nvPr/>
          </p:nvGrpSpPr>
          <p:grpSpPr>
            <a:xfrm>
              <a:off x="551075" y="2004589"/>
              <a:ext cx="4525945" cy="2148999"/>
              <a:chOff x="-120044" y="1988497"/>
              <a:chExt cx="4525945" cy="2148999"/>
            </a:xfrm>
          </p:grpSpPr>
          <p:grpSp>
            <p:nvGrpSpPr>
              <p:cNvPr id="271" name="グループ化 12">
                <a:extLst>
                  <a:ext uri="{FF2B5EF4-FFF2-40B4-BE49-F238E27FC236}">
                    <a16:creationId xmlns:a16="http://schemas.microsoft.com/office/drawing/2014/main" id="{04A4A02B-D696-9C8E-B120-F46ABE5D7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0044" y="2227892"/>
                <a:ext cx="4525945" cy="1909604"/>
                <a:chOff x="1596571" y="1460936"/>
                <a:chExt cx="11306626" cy="4944509"/>
              </a:xfrm>
            </p:grpSpPr>
            <p:cxnSp>
              <p:nvCxnSpPr>
                <p:cNvPr id="277" name="直線コネクタ 8">
                  <a:extLst>
                    <a:ext uri="{FF2B5EF4-FFF2-40B4-BE49-F238E27FC236}">
                      <a16:creationId xmlns:a16="http://schemas.microsoft.com/office/drawing/2014/main" id="{44F55A77-2D74-DB29-A9A8-451025127D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252824" y="1460936"/>
                  <a:ext cx="0" cy="494450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8" name="円弧 277">
                  <a:extLst>
                    <a:ext uri="{FF2B5EF4-FFF2-40B4-BE49-F238E27FC236}">
                      <a16:creationId xmlns:a16="http://schemas.microsoft.com/office/drawing/2014/main" id="{48CC6B5C-1291-5CEA-1002-B2AD38313622}"/>
                    </a:ext>
                  </a:extLst>
                </p:cNvPr>
                <p:cNvSpPr/>
                <p:nvPr/>
              </p:nvSpPr>
              <p:spPr bwMode="auto">
                <a:xfrm flipH="1">
                  <a:off x="3590263" y="1720571"/>
                  <a:ext cx="9312934" cy="216997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ja-JP" altLang="en-US" sz="135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279" name="直線コネクタ 2">
                  <a:extLst>
                    <a:ext uri="{FF2B5EF4-FFF2-40B4-BE49-F238E27FC236}">
                      <a16:creationId xmlns:a16="http://schemas.microsoft.com/office/drawing/2014/main" id="{8C0734A9-6373-077E-AD9E-F4D677CF95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596571" y="1596924"/>
                  <a:ext cx="6640683" cy="3593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2" name="テキスト ボックス 271">
                <a:extLst>
                  <a:ext uri="{FF2B5EF4-FFF2-40B4-BE49-F238E27FC236}">
                    <a16:creationId xmlns:a16="http://schemas.microsoft.com/office/drawing/2014/main" id="{8009D94C-265D-873E-6097-9A386B621C33}"/>
                  </a:ext>
                </a:extLst>
              </p:cNvPr>
              <p:cNvSpPr txBox="1"/>
              <p:nvPr/>
            </p:nvSpPr>
            <p:spPr>
              <a:xfrm>
                <a:off x="833609" y="1988497"/>
                <a:ext cx="125970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Coulomb</a:t>
                </a:r>
                <a:endParaRPr lang="ja-JP" altLang="en-US" sz="2400" dirty="0"/>
              </a:p>
            </p:txBody>
          </p:sp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553E191A-70C8-DD26-6952-0F2AE4425CBB}"/>
                  </a:ext>
                </a:extLst>
              </p:cNvPr>
              <p:cNvSpPr txBox="1"/>
              <p:nvPr/>
            </p:nvSpPr>
            <p:spPr>
              <a:xfrm>
                <a:off x="376614" y="3667847"/>
                <a:ext cx="127261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Nuclear force</a:t>
                </a:r>
              </a:p>
            </p:txBody>
          </p:sp>
          <p:sp>
            <p:nvSpPr>
              <p:cNvPr id="274" name="フリーフォーム: 図形 42">
                <a:extLst>
                  <a:ext uri="{FF2B5EF4-FFF2-40B4-BE49-F238E27FC236}">
                    <a16:creationId xmlns:a16="http://schemas.microsoft.com/office/drawing/2014/main" id="{9F66E12B-3105-EBC0-2909-110B846BB550}"/>
                  </a:ext>
                </a:extLst>
              </p:cNvPr>
              <p:cNvSpPr/>
              <p:nvPr/>
            </p:nvSpPr>
            <p:spPr>
              <a:xfrm rot="20848708">
                <a:off x="131305" y="3634866"/>
                <a:ext cx="495549" cy="142894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5" name="フリーフォーム: 図形 45">
                <a:extLst>
                  <a:ext uri="{FF2B5EF4-FFF2-40B4-BE49-F238E27FC236}">
                    <a16:creationId xmlns:a16="http://schemas.microsoft.com/office/drawing/2014/main" id="{F13F0B27-447E-0C5A-4995-FCAEEB415E84}"/>
                  </a:ext>
                </a:extLst>
              </p:cNvPr>
              <p:cNvSpPr/>
              <p:nvPr/>
            </p:nvSpPr>
            <p:spPr>
              <a:xfrm>
                <a:off x="152155" y="2618507"/>
                <a:ext cx="580532" cy="168566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14DC147-68D6-D398-F04C-1C9479D8E1CB}"/>
                  </a:ext>
                </a:extLst>
              </p:cNvPr>
              <p:cNvCxnSpPr>
                <a:cxnSpLocks/>
                <a:stCxn id="278" idx="2"/>
                <a:endCxn id="274" idx="3"/>
              </p:cNvCxnSpPr>
              <p:nvPr/>
            </p:nvCxnSpPr>
            <p:spPr>
              <a:xfrm flipH="1">
                <a:off x="605470" y="2747195"/>
                <a:ext cx="72544" cy="8356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DBFFCB76-54A7-CA39-8963-4C0120448942}"/>
              </a:ext>
            </a:extLst>
          </p:cNvPr>
          <p:cNvSpPr/>
          <p:nvPr/>
        </p:nvSpPr>
        <p:spPr>
          <a:xfrm>
            <a:off x="5330623" y="6264226"/>
            <a:ext cx="244535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 + 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14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 </a:t>
            </a: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→</a:t>
            </a:r>
            <a:r>
              <a:rPr lang="en-US" altLang="ja-JP" sz="2800" b="1" baseline="30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15</a:t>
            </a:r>
            <a:r>
              <a:rPr lang="en-US" altLang="ja-JP" sz="2800" b="1" baseline="-250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dirty="0">
                <a:solidFill>
                  <a:prstClr val="black"/>
                </a:solidFill>
                <a:ea typeface="ＭＳ Ｐゴシック" panose="020B0600070205080204" pitchFamily="50" charset="-128"/>
              </a:rPr>
              <a:t>C</a:t>
            </a:r>
            <a:endParaRPr lang="ja-JP" altLang="en-US" sz="2800" b="1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3F80832D-AAC1-18E5-8718-CADC95729247}"/>
              </a:ext>
            </a:extLst>
          </p:cNvPr>
          <p:cNvSpPr txBox="1"/>
          <p:nvPr/>
        </p:nvSpPr>
        <p:spPr>
          <a:xfrm>
            <a:off x="1430988" y="2249295"/>
            <a:ext cx="193315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IBUKI event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1C5B616-9F81-6329-1DC9-4A2F097271B6}"/>
              </a:ext>
            </a:extLst>
          </p:cNvPr>
          <p:cNvSpPr txBox="1"/>
          <p:nvPr/>
        </p:nvSpPr>
        <p:spPr>
          <a:xfrm>
            <a:off x="8869941" y="2245830"/>
            <a:ext cx="2966646" cy="523220"/>
          </a:xfrm>
          <a:prstGeom prst="rect">
            <a:avLst/>
          </a:prstGeom>
          <a:solidFill>
            <a:srgbClr val="7130A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IRRAWADDY event</a:t>
            </a:r>
          </a:p>
        </p:txBody>
      </p:sp>
    </p:spTree>
    <p:extLst>
      <p:ext uri="{BB962C8B-B14F-4D97-AF65-F5344CB8AC3E}">
        <p14:creationId xmlns:p14="http://schemas.microsoft.com/office/powerpoint/2010/main" val="142563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8">
            <a:extLst>
              <a:ext uri="{FF2B5EF4-FFF2-40B4-BE49-F238E27FC236}">
                <a16:creationId xmlns:a16="http://schemas.microsoft.com/office/drawing/2014/main" id="{5772F7AD-BB06-4735-2BE8-D4BB7E0CECF9}"/>
              </a:ext>
            </a:extLst>
          </p:cNvPr>
          <p:cNvGrpSpPr>
            <a:grpSpLocks/>
          </p:cNvGrpSpPr>
          <p:nvPr/>
        </p:nvGrpSpPr>
        <p:grpSpPr bwMode="auto">
          <a:xfrm>
            <a:off x="7109286" y="1241780"/>
            <a:ext cx="4850503" cy="2720808"/>
            <a:chOff x="1430796" y="1202180"/>
            <a:chExt cx="5524388" cy="365187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F077EB3-2DF1-11F6-F764-11BD4A80E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96" y="1202180"/>
              <a:ext cx="5524388" cy="365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89B740C-808B-1352-D3B5-E484E22FFA46}"/>
                </a:ext>
              </a:extLst>
            </p:cNvPr>
            <p:cNvSpPr txBox="1"/>
            <p:nvPr/>
          </p:nvSpPr>
          <p:spPr>
            <a:xfrm rot="20161601">
              <a:off x="2300180" y="2784992"/>
              <a:ext cx="1542770" cy="45440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22041" hangingPunct="0">
                <a:defRPr/>
              </a:pPr>
              <a:r>
                <a:rPr lang="en-US" altLang="ja-JP" sz="1600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1.37 GeV/</a:t>
              </a:r>
              <a:r>
                <a:rPr lang="en-US" altLang="ja-JP" sz="1600" i="1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c</a:t>
              </a:r>
              <a:endParaRPr lang="ja-JP" altLang="en-US" sz="1600" i="1" kern="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 panose="02020603050405020304" pitchFamily="18" charset="0"/>
                <a:sym typeface="Century Gothic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The first </a:t>
                </a:r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-</a:t>
                </a:r>
                <a:r>
                  <a:rPr lang="en-US" altLang="ja-JP" dirty="0" err="1"/>
                  <a:t>hypernucleus</a:t>
                </a:r>
                <a:r>
                  <a:rPr lang="en-US" altLang="ja-JP" dirty="0"/>
                  <a:t> spectroscopy</a:t>
                </a:r>
                <a:endParaRPr kumimoji="1" lang="en-US" altLang="ja-JP" dirty="0"/>
              </a:p>
              <a:p>
                <a:pPr lvl="1"/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 potential – both Re(V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 and 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</a:t>
                </a:r>
                <a:endParaRPr lang="en-US" altLang="ja-JP" baseline="-25000" dirty="0">
                  <a:latin typeface="Symbol" panose="05050102010706020507" pitchFamily="18" charset="2"/>
                </a:endParaRPr>
              </a:p>
              <a:p>
                <a:pPr lvl="1"/>
                <a:r>
                  <a:rPr lang="en-US" altLang="ja-JP" dirty="0"/>
                  <a:t>isospin dependence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1"/>
                <a:r>
                  <a:rPr lang="en-US" altLang="ja-JP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N-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LL</a:t>
                </a:r>
                <a:r>
                  <a:rPr lang="en-US" altLang="ja-JP" dirty="0">
                    <a:sym typeface="Wingdings" panose="05000000000000000000" pitchFamily="2" charset="2"/>
                  </a:rPr>
                  <a:t> conversion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>
                    <a:sym typeface="Wingdings" panose="05000000000000000000" pitchFamily="2" charset="2"/>
                  </a:rPr>
                  <a:t>Systematic measurements will be strongly promoted at J-PARC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  <a:blipFill>
                <a:blip r:embed="rId3"/>
                <a:stretch>
                  <a:fillRect l="-1567" t="-6494" r="-1198" b="-62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8733D17-2385-A9ED-F39E-BBAC83653F26}"/>
              </a:ext>
            </a:extLst>
          </p:cNvPr>
          <p:cNvGrpSpPr/>
          <p:nvPr/>
        </p:nvGrpSpPr>
        <p:grpSpPr>
          <a:xfrm>
            <a:off x="79746" y="3666225"/>
            <a:ext cx="5483970" cy="3191775"/>
            <a:chOff x="6645724" y="3666225"/>
            <a:chExt cx="5483970" cy="319177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6A0A1CB-87E8-FBFC-A835-4A08888EAFD8}"/>
                </a:ext>
              </a:extLst>
            </p:cNvPr>
            <p:cNvGrpSpPr/>
            <p:nvPr/>
          </p:nvGrpSpPr>
          <p:grpSpPr>
            <a:xfrm>
              <a:off x="6645724" y="3666225"/>
              <a:ext cx="5483970" cy="3191775"/>
              <a:chOff x="6811199" y="984831"/>
              <a:chExt cx="5483970" cy="3191775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A7D3659-94F5-135F-9CDD-4CED430BE4D5}"/>
                  </a:ext>
                </a:extLst>
              </p:cNvPr>
              <p:cNvGrpSpPr/>
              <p:nvPr/>
            </p:nvGrpSpPr>
            <p:grpSpPr>
              <a:xfrm>
                <a:off x="7160119" y="984831"/>
                <a:ext cx="4372284" cy="3191775"/>
                <a:chOff x="4212714" y="1440191"/>
                <a:chExt cx="4372284" cy="3191775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99FE30CB-ADE3-45C1-012D-ACDB2E69E762}"/>
                    </a:ext>
                  </a:extLst>
                </p:cNvPr>
                <p:cNvGrpSpPr/>
                <p:nvPr/>
              </p:nvGrpSpPr>
              <p:grpSpPr>
                <a:xfrm>
                  <a:off x="4212714" y="1899319"/>
                  <a:ext cx="4372284" cy="2732647"/>
                  <a:chOff x="28721" y="1016846"/>
                  <a:chExt cx="5180591" cy="3237834"/>
                </a:xfrm>
              </p:grpSpPr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CFD5011-09C3-4746-9071-0DCA9F236D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522" y="1403960"/>
                    <a:ext cx="5125438" cy="2850720"/>
                  </a:xfrm>
                  <a:prstGeom prst="rect">
                    <a:avLst/>
                  </a:prstGeom>
                </p:spPr>
              </p:pic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32A5BE0E-2BDE-C1A4-1BC5-3CE9B871F2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40893" y="2216265"/>
                    <a:ext cx="1103903" cy="3646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ymbol" panose="05050102010706020507" pitchFamily="18" charset="2"/>
                      </a:rPr>
                      <a:t>-</a:t>
                    </a:r>
                    <a:r>
                      <a:rPr kumimoji="1" lang="en-US" altLang="ja-JP" sz="1400" dirty="0"/>
                      <a:t>B</a:t>
                    </a:r>
                    <a:r>
                      <a:rPr kumimoji="1" lang="en-US" altLang="ja-JP" sz="1400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sz="1400" dirty="0"/>
                      <a:t> [MeV]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327AC32F-EB93-DAC1-7DAE-D913BCA0316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010" y="2121419"/>
                    <a:ext cx="81330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12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Be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BC566E18-B96B-5142-A7BA-6D70FCA72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716" y="2662213"/>
                    <a:ext cx="837994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27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Na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E5F70DA9-6E4F-E516-DB3D-16E1242E1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9347" y="2960959"/>
                    <a:ext cx="78481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40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Ar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6B90C533-9159-D680-4E2D-C84AE6F6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0145" y="3303568"/>
                    <a:ext cx="822799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89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Rb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BA1EB1C-D3A4-7E51-654E-05C072DA191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203" y="2118371"/>
                    <a:ext cx="804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solidFill>
                          <a:srgbClr val="0070C0"/>
                        </a:solidFill>
                      </a:rPr>
                      <a:t>s-state</a:t>
                    </a:r>
                    <a:endParaRPr kumimoji="1" lang="ja-JP" alt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5CA3DA1-302E-2F77-6B13-1E8E93FD2C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456" y="1488895"/>
                    <a:ext cx="836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solidFill>
                          <a:srgbClr val="00B050"/>
                        </a:solidFill>
                      </a:rPr>
                      <a:t>p</a:t>
                    </a:r>
                    <a:r>
                      <a:rPr kumimoji="1" lang="en-US" altLang="ja-JP" dirty="0">
                        <a:solidFill>
                          <a:srgbClr val="00B050"/>
                        </a:solidFill>
                      </a:rPr>
                      <a:t>-state</a:t>
                    </a:r>
                    <a:endParaRPr kumimoji="1" lang="ja-JP" alt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812601AE-A9BA-111B-32A2-887599074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78" y="2204478"/>
                    <a:ext cx="836704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d-state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77DAEC69-C43E-1471-6344-1EB34BCA69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1239" y="1788304"/>
                    <a:ext cx="78540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f-state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A1082EA9-BB7B-B9F0-29DB-DA388EB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85" y="1016846"/>
                    <a:ext cx="2455584" cy="4011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0070C0"/>
                        </a:solidFill>
                      </a:rPr>
                      <a:t>NHC-D </a:t>
                    </a:r>
                    <a:r>
                      <a:rPr lang="en-US" altLang="ja-JP" sz="1600" b="1" dirty="0">
                        <a:solidFill>
                          <a:srgbClr val="FF0000"/>
                        </a:solidFill>
                      </a:rPr>
                      <a:t>Ehime </a:t>
                    </a:r>
                    <a:r>
                      <a:rPr kumimoji="1" lang="en-US" altLang="ja-JP" sz="1600" b="1" dirty="0">
                        <a:solidFill>
                          <a:srgbClr val="FFC000"/>
                        </a:solidFill>
                      </a:rPr>
                      <a:t>NSC04d</a:t>
                    </a:r>
                    <a:endParaRPr kumimoji="1" lang="ja-JP" altLang="en-US" sz="1600" b="1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F8E4CC77-5798-EA3D-9F1E-6DD667D31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147" y="3867486"/>
                    <a:ext cx="5068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/>
                      <a:t>A</a:t>
                    </a:r>
                    <a:r>
                      <a:rPr kumimoji="1" lang="en-US" altLang="ja-JP" sz="1400" baseline="30000" dirty="0">
                        <a:latin typeface="Symbol" panose="05050102010706020507" pitchFamily="18" charset="2"/>
                      </a:rPr>
                      <a:t>-2/3</a:t>
                    </a:r>
                    <a:endParaRPr kumimoji="1" lang="ja-JP" altLang="en-US" sz="1600" baseline="300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A124A555-AD32-2C6B-635B-4C035D05E3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99406" y="2631171"/>
                    <a:ext cx="471173" cy="49602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1046FFAB-02C7-82B0-57EB-981C232EE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08690" y="2356796"/>
                    <a:ext cx="202552" cy="1206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3E2D3E97-F340-A8F4-C416-CF6DAF5A3F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81343" y="1804363"/>
                    <a:ext cx="1414515" cy="4536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C1DFD20-F4E3-0FE7-95D8-86BA227EAE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2254" y="2258035"/>
                    <a:ext cx="487488" cy="3796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ADE315D-A5C6-2BDB-96DF-60455FDF0A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8697" y="1950048"/>
                    <a:ext cx="222545" cy="135978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9519200-53CE-0295-4247-43A6915E42E1}"/>
                    </a:ext>
                  </a:extLst>
                </p:cNvPr>
                <p:cNvSpPr txBox="1"/>
                <p:nvPr/>
              </p:nvSpPr>
              <p:spPr>
                <a:xfrm>
                  <a:off x="4547281" y="1440191"/>
                  <a:ext cx="3961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Calculated </a:t>
                  </a:r>
                  <a:r>
                    <a:rPr kumimoji="1" lang="en-US" altLang="ja-JP" dirty="0">
                      <a:latin typeface="Symbol" pitchFamily="2" charset="2"/>
                    </a:rPr>
                    <a:t>X </a:t>
                  </a:r>
                  <a:r>
                    <a:rPr kumimoji="1" lang="en-US" altLang="ja-JP" dirty="0"/>
                    <a:t>binding energy (and width)</a:t>
                  </a:r>
                  <a:endParaRPr kumimoji="1" lang="ja-JP" altLang="en-US" dirty="0"/>
                </a:p>
              </p:txBody>
            </p:sp>
          </p:grpSp>
          <p:sp>
            <p:nvSpPr>
              <p:cNvPr id="17" name="円/楕円 31">
                <a:extLst>
                  <a:ext uri="{FF2B5EF4-FFF2-40B4-BE49-F238E27FC236}">
                    <a16:creationId xmlns:a16="http://schemas.microsoft.com/office/drawing/2014/main" id="{5DCD6F12-B836-45DC-A664-9A525586A4AB}"/>
                  </a:ext>
                </a:extLst>
              </p:cNvPr>
              <p:cNvSpPr/>
              <p:nvPr/>
            </p:nvSpPr>
            <p:spPr>
              <a:xfrm>
                <a:off x="10942830" y="1800940"/>
                <a:ext cx="552751" cy="55275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B6A332F-0B14-F42B-8B7E-8BC30D5517AE}"/>
                  </a:ext>
                </a:extLst>
              </p:cNvPr>
              <p:cNvSpPr txBox="1"/>
              <p:nvPr/>
            </p:nvSpPr>
            <p:spPr>
              <a:xfrm>
                <a:off x="10727933" y="1455798"/>
                <a:ext cx="863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b="1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 step</a:t>
                </a:r>
                <a:endParaRPr kumimoji="1" lang="ja-JP" altLang="en-US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2C41BC4-72C2-8E19-ABD4-0AD3BA18BFA6}"/>
                  </a:ext>
                </a:extLst>
              </p:cNvPr>
              <p:cNvSpPr txBox="1"/>
              <p:nvPr/>
            </p:nvSpPr>
            <p:spPr>
              <a:xfrm>
                <a:off x="9592891" y="1345532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Heavy nuclei</a:t>
                </a:r>
                <a:endParaRPr kumimoji="1" lang="ja-JP" altLang="en-US" sz="1400" dirty="0"/>
              </a:p>
            </p:txBody>
          </p:sp>
          <p:sp>
            <p:nvSpPr>
              <p:cNvPr id="20" name="左矢印 36">
                <a:extLst>
                  <a:ext uri="{FF2B5EF4-FFF2-40B4-BE49-F238E27FC236}">
                    <a16:creationId xmlns:a16="http://schemas.microsoft.com/office/drawing/2014/main" id="{963AA6D7-DA67-0CE9-804D-2343259CDD6D}"/>
                  </a:ext>
                </a:extLst>
              </p:cNvPr>
              <p:cNvSpPr/>
              <p:nvPr/>
            </p:nvSpPr>
            <p:spPr>
              <a:xfrm>
                <a:off x="9922695" y="1614325"/>
                <a:ext cx="749044" cy="25108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B4005B-1C27-BFC0-BA57-EF6D11259C24}"/>
                  </a:ext>
                </a:extLst>
              </p:cNvPr>
              <p:cNvSpPr txBox="1"/>
              <p:nvPr/>
            </p:nvSpPr>
            <p:spPr>
              <a:xfrm>
                <a:off x="11277005" y="1345532"/>
                <a:ext cx="1018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Light nuclei</a:t>
                </a:r>
                <a:endParaRPr kumimoji="1" lang="ja-JP" altLang="en-US" sz="1400" dirty="0"/>
              </a:p>
            </p:txBody>
          </p:sp>
          <p:sp>
            <p:nvSpPr>
              <p:cNvPr id="22" name="左矢印 37">
                <a:extLst>
                  <a:ext uri="{FF2B5EF4-FFF2-40B4-BE49-F238E27FC236}">
                    <a16:creationId xmlns:a16="http://schemas.microsoft.com/office/drawing/2014/main" id="{6660CD22-38AC-566F-ACD3-61137AB8D6A3}"/>
                  </a:ext>
                </a:extLst>
              </p:cNvPr>
              <p:cNvSpPr/>
              <p:nvPr/>
            </p:nvSpPr>
            <p:spPr>
              <a:xfrm flipH="1">
                <a:off x="11638480" y="1638261"/>
                <a:ext cx="399383" cy="24713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CC30311C-1093-C7EB-2FE8-CFB750BA6C96}"/>
                  </a:ext>
                </a:extLst>
              </p:cNvPr>
              <p:cNvSpPr/>
              <p:nvPr/>
            </p:nvSpPr>
            <p:spPr>
              <a:xfrm>
                <a:off x="6811199" y="984831"/>
                <a:ext cx="5421475" cy="3152361"/>
              </a:xfrm>
              <a:prstGeom prst="roundRect">
                <a:avLst>
                  <a:gd name="adj" fmla="val 68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1C0A91C-88AC-CBC0-B467-17F846C0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209" y="5382017"/>
              <a:ext cx="1377054" cy="998712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5970FC8-B18C-A7F5-95AE-9F45C40C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64" y="4523750"/>
            <a:ext cx="3143661" cy="1882409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BE881B9-02C3-53B3-4287-671BF9C668F1}"/>
              </a:ext>
            </a:extLst>
          </p:cNvPr>
          <p:cNvSpPr/>
          <p:nvPr/>
        </p:nvSpPr>
        <p:spPr>
          <a:xfrm>
            <a:off x="6096000" y="6307364"/>
            <a:ext cx="235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T. </a:t>
            </a:r>
            <a:r>
              <a:rPr lang="en-US" altLang="ja-JP" sz="1100" dirty="0" err="1"/>
              <a:t>Gogami</a:t>
            </a:r>
            <a:r>
              <a:rPr lang="en-US" altLang="ja-JP" sz="1100" dirty="0"/>
              <a:t> et al., </a:t>
            </a:r>
          </a:p>
          <a:p>
            <a:r>
              <a:rPr lang="en-US" altLang="ja-JP" sz="1100" dirty="0"/>
              <a:t>EPJ Web of Conf. 271, 11002 (2022)</a:t>
            </a:r>
            <a:endParaRPr lang="ja-JP" altLang="en-US" sz="1100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284CB74-33C0-FFC8-4474-4C1B42714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055" y="4050534"/>
            <a:ext cx="3310679" cy="232245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6CC4C2-0866-F3D0-E083-8536D318703B}"/>
              </a:ext>
            </a:extLst>
          </p:cNvPr>
          <p:cNvSpPr txBox="1"/>
          <p:nvPr/>
        </p:nvSpPr>
        <p:spPr>
          <a:xfrm>
            <a:off x="6193675" y="425173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0" dirty="0">
                <a:latin typeface="ArialMT"/>
              </a:rPr>
              <a:t>C (K</a:t>
            </a:r>
            <a:r>
              <a:rPr lang="en-US" altLang="ja-JP" sz="2000" b="1" i="0" u="none" strike="noStrike" baseline="30000" dirty="0">
                <a:latin typeface="SymbolMT"/>
              </a:rPr>
              <a:t>-</a:t>
            </a:r>
            <a:r>
              <a:rPr lang="en-US" altLang="ja-JP" sz="2000" b="1" i="0" u="none" strike="noStrike" baseline="0" dirty="0">
                <a:latin typeface="ArialMT"/>
              </a:rPr>
              <a:t>, K</a:t>
            </a:r>
            <a:r>
              <a:rPr lang="en-US" altLang="ja-JP" sz="2000" b="1" i="0" u="none" strike="noStrike" baseline="30000" dirty="0">
                <a:latin typeface="ArialMT"/>
              </a:rPr>
              <a:t>+</a:t>
            </a:r>
            <a:r>
              <a:rPr lang="en-US" altLang="ja-JP" sz="2000" b="1" i="0" u="none" strike="noStrike" baseline="0" dirty="0">
                <a:latin typeface="ArialMT"/>
              </a:rPr>
              <a:t>) </a:t>
            </a:r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-25000" dirty="0">
                <a:latin typeface="Symbol" panose="05050102010706020507" pitchFamily="18" charset="2"/>
              </a:rPr>
              <a:t>X</a:t>
            </a:r>
            <a:r>
              <a:rPr lang="en-US" altLang="ja-JP" sz="2000" b="1" i="0" u="none" strike="noStrike" baseline="0" dirty="0">
                <a:latin typeface="ArialMT"/>
              </a:rPr>
              <a:t>Be</a:t>
            </a:r>
            <a:endParaRPr kumimoji="1" lang="ja-JP" altLang="en-US" sz="2000" b="1" dirty="0"/>
          </a:p>
        </p:txBody>
      </p:sp>
      <p:sp>
        <p:nvSpPr>
          <p:cNvPr id="195" name="矢印: 右 194">
            <a:extLst>
              <a:ext uri="{FF2B5EF4-FFF2-40B4-BE49-F238E27FC236}">
                <a16:creationId xmlns:a16="http://schemas.microsoft.com/office/drawing/2014/main" id="{B48443EB-8E9E-867D-160B-D169AC6D8BAE}"/>
              </a:ext>
            </a:extLst>
          </p:cNvPr>
          <p:cNvSpPr/>
          <p:nvPr/>
        </p:nvSpPr>
        <p:spPr>
          <a:xfrm rot="3600000">
            <a:off x="8423345" y="3720411"/>
            <a:ext cx="1095007" cy="61578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339C766F-9B61-76E4-F8A7-2EBF387CAE37}"/>
              </a:ext>
            </a:extLst>
          </p:cNvPr>
          <p:cNvSpPr txBox="1"/>
          <p:nvPr/>
        </p:nvSpPr>
        <p:spPr>
          <a:xfrm>
            <a:off x="6321177" y="3980751"/>
            <a:ext cx="19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1</a:t>
            </a:r>
            <a:r>
              <a:rPr kumimoji="1" lang="en-US" altLang="ja-JP" b="1" i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b="1" i="1" dirty="0">
                <a:solidFill>
                  <a:srgbClr val="FF0000"/>
                </a:solidFill>
              </a:rPr>
              <a:t> step is ongoing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7A7F4C-F0C8-FFC7-B328-9DADC6BCBE0F}"/>
              </a:ext>
            </a:extLst>
          </p:cNvPr>
          <p:cNvSpPr txBox="1"/>
          <p:nvPr/>
        </p:nvSpPr>
        <p:spPr>
          <a:xfrm>
            <a:off x="9050504" y="6356001"/>
            <a:ext cx="27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Results coming soon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960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4E5558E0-4324-53A7-CBFE-E6D8273B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7257" y="618749"/>
            <a:ext cx="3697737" cy="31066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27" y="1157430"/>
            <a:ext cx="5569647" cy="938069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lang="en-US" altLang="ja-JP" u="sng" dirty="0">
                <a:sym typeface="Wingdings" panose="05000000000000000000" pitchFamily="2" charset="2"/>
              </a:rPr>
              <a:t>“K</a:t>
            </a:r>
            <a:r>
              <a:rPr lang="en-US" altLang="ja-JP" u="sng" baseline="30000" dirty="0">
                <a:sym typeface="Wingdings" panose="05000000000000000000" pitchFamily="2" charset="2"/>
              </a:rPr>
              <a:t>-</a:t>
            </a:r>
            <a:r>
              <a:rPr lang="en-US" altLang="ja-JP" u="sng" dirty="0">
                <a:sym typeface="Wingdings" panose="05000000000000000000" pitchFamily="2" charset="2"/>
              </a:rPr>
              <a:t>pp” bound state</a:t>
            </a:r>
            <a:r>
              <a:rPr lang="en-US" altLang="ja-JP" dirty="0">
                <a:sym typeface="Wingdings" panose="05000000000000000000" pitchFamily="2" charset="2"/>
              </a:rPr>
              <a:t> was observed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,n)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at J-PARC (E15)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32048EB-1FEA-E716-F671-8D08DCE3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73960" y="2017386"/>
            <a:ext cx="6119886" cy="274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DD8ED71-D9FC-CB6D-79A4-E74693B5BE25}"/>
              </a:ext>
            </a:extLst>
          </p:cNvPr>
          <p:cNvGrpSpPr/>
          <p:nvPr/>
        </p:nvGrpSpPr>
        <p:grpSpPr>
          <a:xfrm>
            <a:off x="450044" y="4913911"/>
            <a:ext cx="3901123" cy="1681688"/>
            <a:chOff x="208958" y="4324578"/>
            <a:chExt cx="4130741" cy="1780671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740B184-CF80-349C-2962-BA6EE27A9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719A5203-09D0-8872-2C3B-B664C5447F11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6367320-3BA4-137F-FBC0-0E18268AFFAE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EF5A2ECB-3514-DFC3-FD16-3A5A33F5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69" y="3309560"/>
            <a:ext cx="3753425" cy="356541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AA91110-7537-2634-4191-5F74FA0C6E84}"/>
              </a:ext>
            </a:extLst>
          </p:cNvPr>
          <p:cNvGrpSpPr/>
          <p:nvPr/>
        </p:nvGrpSpPr>
        <p:grpSpPr>
          <a:xfrm>
            <a:off x="4633066" y="4584459"/>
            <a:ext cx="2690406" cy="2260441"/>
            <a:chOff x="4313557" y="4528865"/>
            <a:chExt cx="2375877" cy="199617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345AD6C-A009-3325-5865-FBB447C8CE3D}"/>
                </a:ext>
              </a:extLst>
            </p:cNvPr>
            <p:cNvSpPr/>
            <p:nvPr/>
          </p:nvSpPr>
          <p:spPr>
            <a:xfrm>
              <a:off x="4898016" y="5852883"/>
              <a:ext cx="603480" cy="32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4E566F8-EE6B-F54B-F0AF-952F0572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754" b="11614"/>
            <a:stretch/>
          </p:blipFill>
          <p:spPr>
            <a:xfrm>
              <a:off x="4313557" y="4528865"/>
              <a:ext cx="2375877" cy="1996178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88FFEBE-2E2A-1CED-FE4C-0BB518CACB54}"/>
                </a:ext>
              </a:extLst>
            </p:cNvPr>
            <p:cNvSpPr txBox="1"/>
            <p:nvPr/>
          </p:nvSpPr>
          <p:spPr>
            <a:xfrm>
              <a:off x="5397093" y="6258905"/>
              <a:ext cx="1173515" cy="23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ÖWA/Harald </a:t>
              </a:r>
              <a:r>
                <a:rPr lang="en-US" altLang="ja-JP" sz="1200" dirty="0" err="1">
                  <a:solidFill>
                    <a:schemeClr val="bg1"/>
                  </a:solidFill>
                </a:rPr>
                <a:t>Ritsch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EBB6B0C-7111-DD35-DAD0-536197CC6D76}"/>
                </a:ext>
              </a:extLst>
            </p:cNvPr>
            <p:cNvSpPr txBox="1"/>
            <p:nvPr/>
          </p:nvSpPr>
          <p:spPr>
            <a:xfrm>
              <a:off x="6158316" y="5862482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09A4811-9018-98AE-BE30-100D9F263D1E}"/>
                </a:ext>
              </a:extLst>
            </p:cNvPr>
            <p:cNvSpPr txBox="1"/>
            <p:nvPr/>
          </p:nvSpPr>
          <p:spPr>
            <a:xfrm>
              <a:off x="4845393" y="5208398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F6E325D-9612-DF9B-CBA0-597B909EC82B}"/>
                </a:ext>
              </a:extLst>
            </p:cNvPr>
            <p:cNvSpPr txBox="1"/>
            <p:nvPr/>
          </p:nvSpPr>
          <p:spPr>
            <a:xfrm>
              <a:off x="5691143" y="4694959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96D339C-F3BC-33ED-F6EF-BD6E5051B359}"/>
                </a:ext>
              </a:extLst>
            </p:cNvPr>
            <p:cNvSpPr txBox="1"/>
            <p:nvPr/>
          </p:nvSpPr>
          <p:spPr>
            <a:xfrm>
              <a:off x="5605151" y="5877386"/>
              <a:ext cx="40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K</a:t>
              </a:r>
              <a:r>
                <a:rPr kumimoji="1" lang="en-US" altLang="ja-JP" b="1" baseline="30000" dirty="0">
                  <a:solidFill>
                    <a:schemeClr val="bg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AACB3B1-E6C7-1033-CAB3-4CCF7DDE9A3C}"/>
              </a:ext>
            </a:extLst>
          </p:cNvPr>
          <p:cNvSpPr/>
          <p:nvPr/>
        </p:nvSpPr>
        <p:spPr>
          <a:xfrm>
            <a:off x="8716457" y="2138837"/>
            <a:ext cx="2989768" cy="5567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8C56ECF6-19F1-060F-D8EB-183B700F8E8E}"/>
              </a:ext>
            </a:extLst>
          </p:cNvPr>
          <p:cNvSpPr/>
          <p:nvPr/>
        </p:nvSpPr>
        <p:spPr>
          <a:xfrm>
            <a:off x="10115550" y="3676652"/>
            <a:ext cx="1686841" cy="2428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9626ECD0-987C-B786-2B2D-D41D691035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1700"/>
          <a:stretch/>
        </p:blipFill>
        <p:spPr>
          <a:xfrm>
            <a:off x="8551997" y="3780352"/>
            <a:ext cx="1159325" cy="706349"/>
          </a:xfrm>
          <a:prstGeom prst="rect">
            <a:avLst/>
          </a:prstGeom>
          <a:ln>
            <a:noFill/>
          </a:ln>
        </p:spPr>
      </p:pic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FBB510B-3583-D4CA-BF26-B8618EF0AA76}"/>
              </a:ext>
            </a:extLst>
          </p:cNvPr>
          <p:cNvCxnSpPr>
            <a:cxnSpLocks/>
          </p:cNvCxnSpPr>
          <p:nvPr/>
        </p:nvCxnSpPr>
        <p:spPr>
          <a:xfrm>
            <a:off x="9210675" y="4385990"/>
            <a:ext cx="556335" cy="926597"/>
          </a:xfrm>
          <a:prstGeom prst="straightConnector1">
            <a:avLst/>
          </a:prstGeom>
          <a:ln w="63500">
            <a:solidFill>
              <a:srgbClr val="FF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51362F0-2AB1-D281-017F-93C8CF1ED497}"/>
              </a:ext>
            </a:extLst>
          </p:cNvPr>
          <p:cNvGrpSpPr/>
          <p:nvPr/>
        </p:nvGrpSpPr>
        <p:grpSpPr>
          <a:xfrm>
            <a:off x="6366594" y="1267633"/>
            <a:ext cx="1698027" cy="2409019"/>
            <a:chOff x="6414219" y="1509384"/>
            <a:chExt cx="1698027" cy="2409019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17BBA8A7-AFDA-75FD-A539-252EF5D03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94"/>
            <a:stretch/>
          </p:blipFill>
          <p:spPr>
            <a:xfrm>
              <a:off x="6639334" y="1509384"/>
              <a:ext cx="1458318" cy="128547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B29CF29D-66A3-DCCE-CD98-B387501B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r="-1"/>
            <a:stretch/>
          </p:blipFill>
          <p:spPr>
            <a:xfrm>
              <a:off x="6414219" y="2555863"/>
              <a:ext cx="1698027" cy="1283154"/>
            </a:xfrm>
            <a:prstGeom prst="rect">
              <a:avLst/>
            </a:prstGeom>
          </p:spPr>
        </p:pic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3F3D7137-19FC-C7D5-BA46-E59384D54CD3}"/>
                </a:ext>
              </a:extLst>
            </p:cNvPr>
            <p:cNvSpPr/>
            <p:nvPr/>
          </p:nvSpPr>
          <p:spPr>
            <a:xfrm>
              <a:off x="7149039" y="2572099"/>
              <a:ext cx="373238" cy="38340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422C602A-D7F7-5B21-CA22-01DDB05FF059}"/>
                </a:ext>
              </a:extLst>
            </p:cNvPr>
            <p:cNvSpPr/>
            <p:nvPr/>
          </p:nvSpPr>
          <p:spPr>
            <a:xfrm rot="16200000">
              <a:off x="6291516" y="2112266"/>
              <a:ext cx="1958207" cy="1654068"/>
            </a:xfrm>
            <a:prstGeom prst="wedgeRoundRectCallout">
              <a:avLst>
                <a:gd name="adj1" fmla="val -205"/>
                <a:gd name="adj2" fmla="val 6852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4A577-FA7A-5987-DBC1-58057A8883DD}"/>
              </a:ext>
            </a:extLst>
          </p:cNvPr>
          <p:cNvSpPr txBox="1"/>
          <p:nvPr/>
        </p:nvSpPr>
        <p:spPr>
          <a:xfrm>
            <a:off x="6431102" y="3877618"/>
            <a:ext cx="18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/>
              <a:t>PLB789(2019)620.,</a:t>
            </a:r>
          </a:p>
          <a:p>
            <a:pPr algn="ctr"/>
            <a:r>
              <a:rPr lang="en-US" altLang="ja-JP" sz="1400" i="1" dirty="0"/>
              <a:t>PRC102(2020)044002.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/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</m:oMath>
                  </m:oMathPara>
                </a14:m>
                <a:endParaRPr kumimoji="1" lang="en-US" altLang="ja-JP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</m:oMath>
                  </m:oMathPara>
                </a14:m>
                <a:endParaRPr kumimoji="1" lang="ja-JP" altLang="en-US" b="1" i="1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blipFill>
                <a:blip r:embed="rId11"/>
                <a:stretch>
                  <a:fillRect b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39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51684</TotalTime>
  <Words>4133</Words>
  <Application>Microsoft Office PowerPoint</Application>
  <PresentationFormat>ワイド画面</PresentationFormat>
  <Paragraphs>723</Paragraphs>
  <Slides>31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50" baseType="lpstr">
      <vt:lpstr>ArialMT</vt:lpstr>
      <vt:lpstr>BIZ UDPゴシック</vt:lpstr>
      <vt:lpstr>HGSｺﾞｼｯｸM</vt:lpstr>
      <vt:lpstr>Meiryo UI</vt:lpstr>
      <vt:lpstr>ＭＳ Ｐゴシック</vt:lpstr>
      <vt:lpstr>Palatino</vt:lpstr>
      <vt:lpstr>SymbolMT</vt:lpstr>
      <vt:lpstr>UD デジタル 教科書体 NK-B</vt:lpstr>
      <vt:lpstr>ヒラギノ角ゴ ProN W3</vt:lpstr>
      <vt:lpstr>メイリオ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Present and Future Perspectives in Hadron Physics at J-PARC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Highlights of the intense K- beam experiments (1) X-hypernuclei</vt:lpstr>
      <vt:lpstr>Highlights of the intense K- beam experiments (1) X-hypernuclei</vt:lpstr>
      <vt:lpstr>Highlights of the intense K- beam experiments (2) Kaonic nuclei</vt:lpstr>
      <vt:lpstr>Highlights of the intense K- beam experiments (2) Kaonic nuclei</vt:lpstr>
      <vt:lpstr>Hadron Experimental Facility extension (HEF-ex) Project</vt:lpstr>
      <vt:lpstr>Hadron Experimental Facility extension (HEF-ex)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Current Status of the Extension Project</vt:lpstr>
      <vt:lpstr>Summary of the Extension Project of the J-PARC Hadron Experimental Facility</vt:lpstr>
      <vt:lpstr>Thank you for your attention!</vt:lpstr>
      <vt:lpstr>PowerPoint プレゼンテーション</vt:lpstr>
      <vt:lpstr>Timeline of the Project</vt:lpstr>
      <vt:lpstr>Flavor Physics: New Physics Search at KOTO</vt:lpstr>
      <vt:lpstr>Flavor Physics: New Physics Search at KOTO</vt:lpstr>
      <vt:lpstr>〖K_L^0→π〗^0 νν ̅ search @ KOTO/KOTO2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1941</cp:revision>
  <cp:lastPrinted>2022-06-17T09:10:11Z</cp:lastPrinted>
  <dcterms:created xsi:type="dcterms:W3CDTF">2021-05-24T01:28:54Z</dcterms:created>
  <dcterms:modified xsi:type="dcterms:W3CDTF">2024-06-18T05:57:08Z</dcterms:modified>
</cp:coreProperties>
</file>