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366" r:id="rId3"/>
    <p:sldId id="1753" r:id="rId4"/>
    <p:sldId id="2363" r:id="rId5"/>
    <p:sldId id="1739" r:id="rId6"/>
    <p:sldId id="1740" r:id="rId7"/>
    <p:sldId id="1723" r:id="rId8"/>
    <p:sldId id="1714" r:id="rId9"/>
    <p:sldId id="2364" r:id="rId10"/>
    <p:sldId id="2371" r:id="rId11"/>
    <p:sldId id="1748" r:id="rId12"/>
    <p:sldId id="2356" r:id="rId13"/>
    <p:sldId id="2357" r:id="rId14"/>
    <p:sldId id="2358" r:id="rId15"/>
    <p:sldId id="2372" r:id="rId16"/>
    <p:sldId id="1745" r:id="rId17"/>
    <p:sldId id="2329" r:id="rId18"/>
    <p:sldId id="2373" r:id="rId19"/>
    <p:sldId id="2375" r:id="rId20"/>
    <p:sldId id="1760" r:id="rId21"/>
    <p:sldId id="2359" r:id="rId22"/>
    <p:sldId id="2365" r:id="rId23"/>
    <p:sldId id="2368" r:id="rId24"/>
    <p:sldId id="2360" r:id="rId25"/>
    <p:sldId id="2374" r:id="rId26"/>
    <p:sldId id="2376" r:id="rId27"/>
  </p:sldIdLst>
  <p:sldSz cx="12192000" cy="6858000"/>
  <p:notesSz cx="68072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70C1"/>
    <a:srgbClr val="05BC57"/>
    <a:srgbClr val="05BCFE"/>
    <a:srgbClr val="FFA405"/>
    <a:srgbClr val="005BFA"/>
    <a:srgbClr val="FFB413"/>
    <a:srgbClr val="FF9900"/>
    <a:srgbClr val="CC171E"/>
    <a:srgbClr val="99CC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テーマ スタイル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2" autoAdjust="0"/>
    <p:restoredTop sz="96076" autoAdjust="0"/>
  </p:normalViewPr>
  <p:slideViewPr>
    <p:cSldViewPr snapToGrid="0">
      <p:cViewPr varScale="1">
        <p:scale>
          <a:sx n="102" d="100"/>
          <a:sy n="102" d="100"/>
        </p:scale>
        <p:origin x="786" y="108"/>
      </p:cViewPr>
      <p:guideLst/>
    </p:cSldViewPr>
  </p:slideViewPr>
  <p:outlineViewPr>
    <p:cViewPr>
      <p:scale>
        <a:sx n="33" d="100"/>
        <a:sy n="33" d="100"/>
      </p:scale>
      <p:origin x="0" y="-27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317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kuma fuminori" userId="289d416634db11fc" providerId="LiveId" clId="{FC98317E-CE65-4AAE-BDC0-13BD9A21ED73}"/>
    <pc:docChg chg="undo redo custSel addSld delSld modSld sldOrd modMainMaster">
      <pc:chgData name="sakuma fuminori" userId="289d416634db11fc" providerId="LiveId" clId="{FC98317E-CE65-4AAE-BDC0-13BD9A21ED73}" dt="2021-06-24T23:23:02.576" v="15716" actId="1076"/>
      <pc:docMkLst>
        <pc:docMk/>
      </pc:docMkLst>
      <pc:sldChg chg="addSp modSp">
        <pc:chgData name="sakuma fuminori" userId="289d416634db11fc" providerId="LiveId" clId="{FC98317E-CE65-4AAE-BDC0-13BD9A21ED73}" dt="2021-06-24T05:56:38.057" v="11699" actId="207"/>
        <pc:sldMkLst>
          <pc:docMk/>
          <pc:sldMk cId="2236302496" sldId="256"/>
        </pc:sldMkLst>
        <pc:spChg chg="add mod">
          <ac:chgData name="sakuma fuminori" userId="289d416634db11fc" providerId="LiveId" clId="{FC98317E-CE65-4AAE-BDC0-13BD9A21ED73}" dt="2021-06-22T02:26:43.244" v="2112" actId="1036"/>
          <ac:spMkLst>
            <pc:docMk/>
            <pc:sldMk cId="2236302496" sldId="256"/>
            <ac:spMk id="2" creationId="{0DBF7FC0-36FA-4777-9A1E-6FC39BA7B6FD}"/>
          </ac:spMkLst>
        </pc:spChg>
        <pc:spChg chg="add mod">
          <ac:chgData name="sakuma fuminori" userId="289d416634db11fc" providerId="LiveId" clId="{FC98317E-CE65-4AAE-BDC0-13BD9A21ED73}" dt="2021-06-24T05:55:48.148" v="11692" actId="14100"/>
          <ac:spMkLst>
            <pc:docMk/>
            <pc:sldMk cId="2236302496" sldId="256"/>
            <ac:spMk id="3" creationId="{681E196A-E1B0-4EDF-B50A-C1B5CEC4F3F6}"/>
          </ac:spMkLst>
        </pc:spChg>
        <pc:spChg chg="mod">
          <ac:chgData name="sakuma fuminori" userId="289d416634db11fc" providerId="LiveId" clId="{FC98317E-CE65-4AAE-BDC0-13BD9A21ED73}" dt="2021-06-23T14:57:28.439" v="8049" actId="113"/>
          <ac:spMkLst>
            <pc:docMk/>
            <pc:sldMk cId="2236302496" sldId="256"/>
            <ac:spMk id="6" creationId="{9F4E6F1D-1865-4697-9679-AC2AF028BAC6}"/>
          </ac:spMkLst>
        </pc:spChg>
        <pc:spChg chg="mod">
          <ac:chgData name="sakuma fuminori" userId="289d416634db11fc" providerId="LiveId" clId="{FC98317E-CE65-4AAE-BDC0-13BD9A21ED73}" dt="2021-06-24T05:56:38.057" v="11699" actId="207"/>
          <ac:spMkLst>
            <pc:docMk/>
            <pc:sldMk cId="2236302496" sldId="256"/>
            <ac:spMk id="15" creationId="{76BA85BD-AA4C-4B25-9945-DF336FDF4C11}"/>
          </ac:spMkLst>
        </pc:spChg>
        <pc:picChg chg="mod">
          <ac:chgData name="sakuma fuminori" userId="289d416634db11fc" providerId="LiveId" clId="{FC98317E-CE65-4AAE-BDC0-13BD9A21ED73}" dt="2021-06-24T05:56:38.057" v="11699" actId="207"/>
          <ac:picMkLst>
            <pc:docMk/>
            <pc:sldMk cId="2236302496" sldId="256"/>
            <ac:picMk id="11" creationId="{840DF9FD-C045-41E3-99A5-7EFCD31030A3}"/>
          </ac:picMkLst>
        </pc:picChg>
      </pc:sldChg>
      <pc:sldChg chg="modSp">
        <pc:chgData name="sakuma fuminori" userId="289d416634db11fc" providerId="LiveId" clId="{FC98317E-CE65-4AAE-BDC0-13BD9A21ED73}" dt="2021-06-24T08:25:09.088" v="13215"/>
        <pc:sldMkLst>
          <pc:docMk/>
          <pc:sldMk cId="1981201839" sldId="259"/>
        </pc:sldMkLst>
        <pc:spChg chg="mod">
          <ac:chgData name="sakuma fuminori" userId="289d416634db11fc" providerId="LiveId" clId="{FC98317E-CE65-4AAE-BDC0-13BD9A21ED73}" dt="2021-06-24T08:25:09.088" v="13215"/>
          <ac:spMkLst>
            <pc:docMk/>
            <pc:sldMk cId="1981201839" sldId="259"/>
            <ac:spMk id="2" creationId="{6FB79BA2-4AB2-4109-92FA-37469D0C8A6A}"/>
          </ac:spMkLst>
        </pc:spChg>
        <pc:spChg chg="mod">
          <ac:chgData name="sakuma fuminori" userId="289d416634db11fc" providerId="LiveId" clId="{FC98317E-CE65-4AAE-BDC0-13BD9A21ED73}" dt="2021-06-23T15:11:32.800" v="8075" actId="122"/>
          <ac:spMkLst>
            <pc:docMk/>
            <pc:sldMk cId="1981201839" sldId="259"/>
            <ac:spMk id="7" creationId="{3C74B611-493E-4C51-AB2A-5C958DD736C9}"/>
          </ac:spMkLst>
        </pc:spChg>
      </pc:sldChg>
      <pc:sldChg chg="addSp delSp modSp add del">
        <pc:chgData name="sakuma fuminori" userId="289d416634db11fc" providerId="LiveId" clId="{FC98317E-CE65-4AAE-BDC0-13BD9A21ED73}" dt="2021-06-22T02:07:57.673" v="2044" actId="1076"/>
        <pc:sldMkLst>
          <pc:docMk/>
          <pc:sldMk cId="0" sldId="260"/>
        </pc:sldMkLst>
        <pc:spChg chg="add mod">
          <ac:chgData name="sakuma fuminori" userId="289d416634db11fc" providerId="LiveId" clId="{FC98317E-CE65-4AAE-BDC0-13BD9A21ED73}" dt="2021-06-22T02:07:57.673" v="2044" actId="1076"/>
          <ac:spMkLst>
            <pc:docMk/>
            <pc:sldMk cId="0" sldId="260"/>
            <ac:spMk id="42" creationId="{E4F67464-1A01-41F3-BB1C-D62025385BB9}"/>
          </ac:spMkLst>
        </pc:spChg>
        <pc:spChg chg="mod">
          <ac:chgData name="sakuma fuminori" userId="289d416634db11fc" providerId="LiveId" clId="{FC98317E-CE65-4AAE-BDC0-13BD9A21ED73}" dt="2021-06-22T02:07:30.821" v="2042" actId="1076"/>
          <ac:spMkLst>
            <pc:docMk/>
            <pc:sldMk cId="0" sldId="260"/>
            <ac:spMk id="328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7:24.592" v="2038" actId="1076"/>
          <ac:spMkLst>
            <pc:docMk/>
            <pc:sldMk cId="0" sldId="260"/>
            <ac:spMk id="33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5:09.212" v="2008" actId="27636"/>
          <ac:spMkLst>
            <pc:docMk/>
            <pc:sldMk cId="0" sldId="260"/>
            <ac:spMk id="343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7:16.709" v="2031" actId="1076"/>
          <ac:spMkLst>
            <pc:docMk/>
            <pc:sldMk cId="0" sldId="260"/>
            <ac:spMk id="344" creationId="{00000000-0000-0000-0000-000000000000}"/>
          </ac:spMkLst>
        </pc:spChg>
        <pc:spChg chg="del">
          <ac:chgData name="sakuma fuminori" userId="289d416634db11fc" providerId="LiveId" clId="{FC98317E-CE65-4AAE-BDC0-13BD9A21ED73}" dt="2021-06-22T02:07:10.246" v="2027" actId="478"/>
          <ac:spMkLst>
            <pc:docMk/>
            <pc:sldMk cId="0" sldId="260"/>
            <ac:spMk id="345" creationId="{00000000-0000-0000-0000-000000000000}"/>
          </ac:spMkLst>
        </pc:spChg>
        <pc:grpChg chg="del">
          <ac:chgData name="sakuma fuminori" userId="289d416634db11fc" providerId="LiveId" clId="{FC98317E-CE65-4AAE-BDC0-13BD9A21ED73}" dt="2021-06-22T02:06:46.582" v="2022" actId="478"/>
          <ac:grpSpMkLst>
            <pc:docMk/>
            <pc:sldMk cId="0" sldId="260"/>
            <ac:grpSpMk id="310" creationId="{00000000-0000-0000-0000-000000000000}"/>
          </ac:grpSpMkLst>
        </pc:grpChg>
        <pc:grpChg chg="del">
          <ac:chgData name="sakuma fuminori" userId="289d416634db11fc" providerId="LiveId" clId="{FC98317E-CE65-4AAE-BDC0-13BD9A21ED73}" dt="2021-06-22T02:06:46.582" v="2022" actId="478"/>
          <ac:grpSpMkLst>
            <pc:docMk/>
            <pc:sldMk cId="0" sldId="260"/>
            <ac:grpSpMk id="325" creationId="{00000000-0000-0000-0000-000000000000}"/>
          </ac:grpSpMkLst>
        </pc:grpChg>
        <pc:picChg chg="add mod">
          <ac:chgData name="sakuma fuminori" userId="289d416634db11fc" providerId="LiveId" clId="{FC98317E-CE65-4AAE-BDC0-13BD9A21ED73}" dt="2021-06-22T02:07:57.673" v="2044" actId="1076"/>
          <ac:picMkLst>
            <pc:docMk/>
            <pc:sldMk cId="0" sldId="260"/>
            <ac:picMk id="41" creationId="{B0C750DE-3A29-4E87-A175-B670F69DAFDB}"/>
          </ac:picMkLst>
        </pc:picChg>
        <pc:picChg chg="add mod">
          <ac:chgData name="sakuma fuminori" userId="289d416634db11fc" providerId="LiveId" clId="{FC98317E-CE65-4AAE-BDC0-13BD9A21ED73}" dt="2021-06-22T02:07:57.673" v="2044" actId="1076"/>
          <ac:picMkLst>
            <pc:docMk/>
            <pc:sldMk cId="0" sldId="260"/>
            <ac:picMk id="43" creationId="{017BDD75-2CCC-487B-869B-ECCEFBADC01A}"/>
          </ac:picMkLst>
        </pc:picChg>
      </pc:sldChg>
      <pc:sldChg chg="addSp delSp modSp">
        <pc:chgData name="sakuma fuminori" userId="289d416634db11fc" providerId="LiveId" clId="{FC98317E-CE65-4AAE-BDC0-13BD9A21ED73}" dt="2021-06-24T06:25:03.104" v="11916"/>
        <pc:sldMkLst>
          <pc:docMk/>
          <pc:sldMk cId="964342264" sldId="261"/>
        </pc:sldMkLst>
        <pc:spChg chg="add mod">
          <ac:chgData name="sakuma fuminori" userId="289d416634db11fc" providerId="LiveId" clId="{FC98317E-CE65-4AAE-BDC0-13BD9A21ED73}" dt="2021-06-24T06:25:03.104" v="11916"/>
          <ac:spMkLst>
            <pc:docMk/>
            <pc:sldMk cId="964342264" sldId="261"/>
            <ac:spMk id="3" creationId="{B0AE443A-CDBE-4763-8B6E-F46B35D19954}"/>
          </ac:spMkLst>
        </pc:spChg>
        <pc:spChg chg="mod">
          <ac:chgData name="sakuma fuminori" userId="289d416634db11fc" providerId="LiveId" clId="{FC98317E-CE65-4AAE-BDC0-13BD9A21ED73}" dt="2021-06-23T02:10:56.588" v="3290" actId="2711"/>
          <ac:spMkLst>
            <pc:docMk/>
            <pc:sldMk cId="964342264" sldId="261"/>
            <ac:spMk id="5" creationId="{3F374684-08AA-4413-A8B3-A88AC70AC9EA}"/>
          </ac:spMkLst>
        </pc:spChg>
        <pc:spChg chg="mod">
          <ac:chgData name="sakuma fuminori" userId="289d416634db11fc" providerId="LiveId" clId="{FC98317E-CE65-4AAE-BDC0-13BD9A21ED73}" dt="2021-06-23T15:08:11.776" v="8063" actId="692"/>
          <ac:spMkLst>
            <pc:docMk/>
            <pc:sldMk cId="964342264" sldId="261"/>
            <ac:spMk id="6" creationId="{EA70CB05-F6C1-4220-A436-B9DFA72C5839}"/>
          </ac:spMkLst>
        </pc:spChg>
        <pc:spChg chg="mod">
          <ac:chgData name="sakuma fuminori" userId="289d416634db11fc" providerId="LiveId" clId="{FC98317E-CE65-4AAE-BDC0-13BD9A21ED73}" dt="2021-06-23T13:45:51.807" v="7061" actId="1036"/>
          <ac:spMkLst>
            <pc:docMk/>
            <pc:sldMk cId="964342264" sldId="261"/>
            <ac:spMk id="8" creationId="{83715538-8725-47B9-A09B-D5F74EAEC1B1}"/>
          </ac:spMkLst>
        </pc:spChg>
        <pc:spChg chg="mod">
          <ac:chgData name="sakuma fuminori" userId="289d416634db11fc" providerId="LiveId" clId="{FC98317E-CE65-4AAE-BDC0-13BD9A21ED73}" dt="2021-06-23T13:45:55.379" v="7064" actId="1035"/>
          <ac:spMkLst>
            <pc:docMk/>
            <pc:sldMk cId="964342264" sldId="261"/>
            <ac:spMk id="10" creationId="{0737290A-403B-492E-BF2E-870230C3825B}"/>
          </ac:spMkLst>
        </pc:spChg>
        <pc:spChg chg="del mod">
          <ac:chgData name="sakuma fuminori" userId="289d416634db11fc" providerId="LiveId" clId="{FC98317E-CE65-4AAE-BDC0-13BD9A21ED73}" dt="2021-06-23T12:02:29.753" v="5224"/>
          <ac:spMkLst>
            <pc:docMk/>
            <pc:sldMk cId="964342264" sldId="261"/>
            <ac:spMk id="11" creationId="{9EDB6235-9009-47D9-ABCE-D1DF8BB5CDE2}"/>
          </ac:spMkLst>
        </pc:spChg>
        <pc:spChg chg="mod">
          <ac:chgData name="sakuma fuminori" userId="289d416634db11fc" providerId="LiveId" clId="{FC98317E-CE65-4AAE-BDC0-13BD9A21ED73}" dt="2021-06-23T01:40:55.451" v="2913" actId="1076"/>
          <ac:spMkLst>
            <pc:docMk/>
            <pc:sldMk cId="964342264" sldId="261"/>
            <ac:spMk id="12" creationId="{34A0132D-B75B-42AB-843A-617DADCB28B9}"/>
          </ac:spMkLst>
        </pc:spChg>
        <pc:spChg chg="mod">
          <ac:chgData name="sakuma fuminori" userId="289d416634db11fc" providerId="LiveId" clId="{FC98317E-CE65-4AAE-BDC0-13BD9A21ED73}" dt="2021-06-23T01:40:55.451" v="2913" actId="1076"/>
          <ac:spMkLst>
            <pc:docMk/>
            <pc:sldMk cId="964342264" sldId="261"/>
            <ac:spMk id="13" creationId="{461CB163-D8B2-4CE7-8A09-759634303847}"/>
          </ac:spMkLst>
        </pc:spChg>
        <pc:spChg chg="add mod">
          <ac:chgData name="sakuma fuminori" userId="289d416634db11fc" providerId="LiveId" clId="{FC98317E-CE65-4AAE-BDC0-13BD9A21ED73}" dt="2021-06-23T01:40:55.451" v="2913" actId="1076"/>
          <ac:spMkLst>
            <pc:docMk/>
            <pc:sldMk cId="964342264" sldId="261"/>
            <ac:spMk id="15" creationId="{B07872EA-E0AE-47FB-9A37-694996127F6E}"/>
          </ac:spMkLst>
        </pc:spChg>
        <pc:spChg chg="add mod">
          <ac:chgData name="sakuma fuminori" userId="289d416634db11fc" providerId="LiveId" clId="{FC98317E-CE65-4AAE-BDC0-13BD9A21ED73}" dt="2021-06-23T02:10:43.286" v="3279" actId="2711"/>
          <ac:spMkLst>
            <pc:docMk/>
            <pc:sldMk cId="964342264" sldId="261"/>
            <ac:spMk id="16" creationId="{C501B2CC-083E-4C6A-8D12-5F607816CDD6}"/>
          </ac:spMkLst>
        </pc:spChg>
        <pc:picChg chg="mod">
          <ac:chgData name="sakuma fuminori" userId="289d416634db11fc" providerId="LiveId" clId="{FC98317E-CE65-4AAE-BDC0-13BD9A21ED73}" dt="2021-06-23T13:46:35.096" v="7080" actId="1076"/>
          <ac:picMkLst>
            <pc:docMk/>
            <pc:sldMk cId="964342264" sldId="261"/>
            <ac:picMk id="4" creationId="{E8EB931C-B12C-4316-B017-34E0FBEE41BA}"/>
          </ac:picMkLst>
        </pc:picChg>
      </pc:sldChg>
      <pc:sldChg chg="delSp modSp del">
        <pc:chgData name="sakuma fuminori" userId="289d416634db11fc" providerId="LiveId" clId="{FC98317E-CE65-4AAE-BDC0-13BD9A21ED73}" dt="2021-06-23T14:24:02.583" v="7528" actId="2696"/>
        <pc:sldMkLst>
          <pc:docMk/>
          <pc:sldMk cId="2964676713" sldId="262"/>
        </pc:sldMkLst>
        <pc:spChg chg="mod">
          <ac:chgData name="sakuma fuminori" userId="289d416634db11fc" providerId="LiveId" clId="{FC98317E-CE65-4AAE-BDC0-13BD9A21ED73}" dt="2021-06-23T14:17:56.030" v="7400" actId="6549"/>
          <ac:spMkLst>
            <pc:docMk/>
            <pc:sldMk cId="2964676713" sldId="262"/>
            <ac:spMk id="2" creationId="{52B6A025-3310-48DE-960F-4B84D7DFFF62}"/>
          </ac:spMkLst>
        </pc:spChg>
        <pc:spChg chg="mod">
          <ac:chgData name="sakuma fuminori" userId="289d416634db11fc" providerId="LiveId" clId="{FC98317E-CE65-4AAE-BDC0-13BD9A21ED73}" dt="2021-06-21T09:01:13.496" v="1439" actId="14100"/>
          <ac:spMkLst>
            <pc:docMk/>
            <pc:sldMk cId="2964676713" sldId="262"/>
            <ac:spMk id="4" creationId="{07CF6BEC-488E-415A-9E91-F9C49D0750AB}"/>
          </ac:spMkLst>
        </pc:spChg>
        <pc:spChg chg="mod">
          <ac:chgData name="sakuma fuminori" userId="289d416634db11fc" providerId="LiveId" clId="{FC98317E-CE65-4AAE-BDC0-13BD9A21ED73}" dt="2021-06-21T05:49:44.572" v="56" actId="1076"/>
          <ac:spMkLst>
            <pc:docMk/>
            <pc:sldMk cId="2964676713" sldId="262"/>
            <ac:spMk id="7" creationId="{1BC33E08-BA4E-4B6F-B661-ECE859B7ABCE}"/>
          </ac:spMkLst>
        </pc:spChg>
        <pc:spChg chg="mod">
          <ac:chgData name="sakuma fuminori" userId="289d416634db11fc" providerId="LiveId" clId="{FC98317E-CE65-4AAE-BDC0-13BD9A21ED73}" dt="2021-06-21T05:48:35.189" v="46" actId="1076"/>
          <ac:spMkLst>
            <pc:docMk/>
            <pc:sldMk cId="2964676713" sldId="262"/>
            <ac:spMk id="8" creationId="{D04A60C5-310C-4671-9D15-C6BD57F300D6}"/>
          </ac:spMkLst>
        </pc:spChg>
        <pc:spChg chg="mod">
          <ac:chgData name="sakuma fuminori" userId="289d416634db11fc" providerId="LiveId" clId="{FC98317E-CE65-4AAE-BDC0-13BD9A21ED73}" dt="2021-06-21T05:48:35.189" v="46" actId="1076"/>
          <ac:spMkLst>
            <pc:docMk/>
            <pc:sldMk cId="2964676713" sldId="262"/>
            <ac:spMk id="9" creationId="{F2BD235F-0B01-4C70-8547-2632875C0CE4}"/>
          </ac:spMkLst>
        </pc:spChg>
        <pc:spChg chg="mod">
          <ac:chgData name="sakuma fuminori" userId="289d416634db11fc" providerId="LiveId" clId="{FC98317E-CE65-4AAE-BDC0-13BD9A21ED73}" dt="2021-06-21T05:48:19.595" v="44" actId="14100"/>
          <ac:spMkLst>
            <pc:docMk/>
            <pc:sldMk cId="2964676713" sldId="262"/>
            <ac:spMk id="11" creationId="{3A709744-3049-42EB-A5DB-12B30B9D281B}"/>
          </ac:spMkLst>
        </pc:spChg>
        <pc:spChg chg="del mod">
          <ac:chgData name="sakuma fuminori" userId="289d416634db11fc" providerId="LiveId" clId="{FC98317E-CE65-4AAE-BDC0-13BD9A21ED73}" dt="2021-06-21T05:49:18.447" v="54" actId="478"/>
          <ac:spMkLst>
            <pc:docMk/>
            <pc:sldMk cId="2964676713" sldId="262"/>
            <ac:spMk id="12" creationId="{5D4FC014-A58F-4490-B7D9-4A77A51AF690}"/>
          </ac:spMkLst>
        </pc:spChg>
        <pc:picChg chg="mod">
          <ac:chgData name="sakuma fuminori" userId="289d416634db11fc" providerId="LiveId" clId="{FC98317E-CE65-4AAE-BDC0-13BD9A21ED73}" dt="2021-06-21T05:48:38.481" v="48" actId="1076"/>
          <ac:picMkLst>
            <pc:docMk/>
            <pc:sldMk cId="2964676713" sldId="262"/>
            <ac:picMk id="5" creationId="{BCF0FAB5-93DE-4367-ABB6-8F783E50D960}"/>
          </ac:picMkLst>
        </pc:picChg>
      </pc:sldChg>
      <pc:sldChg chg="del">
        <pc:chgData name="sakuma fuminori" userId="289d416634db11fc" providerId="LiveId" clId="{FC98317E-CE65-4AAE-BDC0-13BD9A21ED73}" dt="2021-06-24T04:46:43.899" v="9478" actId="2696"/>
        <pc:sldMkLst>
          <pc:docMk/>
          <pc:sldMk cId="1037627625" sldId="263"/>
        </pc:sldMkLst>
      </pc:sldChg>
      <pc:sldChg chg="add del">
        <pc:chgData name="sakuma fuminori" userId="289d416634db11fc" providerId="LiveId" clId="{FC98317E-CE65-4AAE-BDC0-13BD9A21ED73}" dt="2021-06-24T22:38:15.262" v="15699"/>
        <pc:sldMkLst>
          <pc:docMk/>
          <pc:sldMk cId="793284664" sldId="269"/>
        </pc:sldMkLst>
      </pc:sldChg>
      <pc:sldChg chg="addSp delSp modSp">
        <pc:chgData name="sakuma fuminori" userId="289d416634db11fc" providerId="LiveId" clId="{FC98317E-CE65-4AAE-BDC0-13BD9A21ED73}" dt="2021-06-24T10:50:29.391" v="13724" actId="1076"/>
        <pc:sldMkLst>
          <pc:docMk/>
          <pc:sldMk cId="682756384" sldId="276"/>
        </pc:sldMkLst>
        <pc:spChg chg="mod">
          <ac:chgData name="sakuma fuminori" userId="289d416634db11fc" providerId="LiveId" clId="{FC98317E-CE65-4AAE-BDC0-13BD9A21ED73}" dt="2021-06-24T07:11:06.926" v="12406" actId="6549"/>
          <ac:spMkLst>
            <pc:docMk/>
            <pc:sldMk cId="682756384" sldId="276"/>
            <ac:spMk id="17" creationId="{11F17760-BE0A-4F73-9946-B1D8F943CDC0}"/>
          </ac:spMkLst>
        </pc:spChg>
        <pc:spChg chg="mod">
          <ac:chgData name="sakuma fuminori" userId="289d416634db11fc" providerId="LiveId" clId="{FC98317E-CE65-4AAE-BDC0-13BD9A21ED73}" dt="2021-06-24T10:50:21.918" v="13723" actId="20577"/>
          <ac:spMkLst>
            <pc:docMk/>
            <pc:sldMk cId="682756384" sldId="276"/>
            <ac:spMk id="20" creationId="{F185FBAA-9206-440C-AFE5-E9D6B79D7BAC}"/>
          </ac:spMkLst>
        </pc:spChg>
        <pc:spChg chg="add del mod">
          <ac:chgData name="sakuma fuminori" userId="289d416634db11fc" providerId="LiveId" clId="{FC98317E-CE65-4AAE-BDC0-13BD9A21ED73}" dt="2021-06-24T07:14:12.452" v="12437" actId="478"/>
          <ac:spMkLst>
            <pc:docMk/>
            <pc:sldMk cId="682756384" sldId="276"/>
            <ac:spMk id="30" creationId="{C5B27771-8AC1-4DBC-ABDB-595178954210}"/>
          </ac:spMkLst>
        </pc:spChg>
        <pc:spChg chg="add del mod">
          <ac:chgData name="sakuma fuminori" userId="289d416634db11fc" providerId="LiveId" clId="{FC98317E-CE65-4AAE-BDC0-13BD9A21ED73}" dt="2021-06-24T08:02:58.874" v="12846" actId="478"/>
          <ac:spMkLst>
            <pc:docMk/>
            <pc:sldMk cId="682756384" sldId="276"/>
            <ac:spMk id="31" creationId="{B12B6806-F4E6-4C70-A7D1-B708B92403E9}"/>
          </ac:spMkLst>
        </pc:spChg>
        <pc:spChg chg="add del">
          <ac:chgData name="sakuma fuminori" userId="289d416634db11fc" providerId="LiveId" clId="{FC98317E-CE65-4AAE-BDC0-13BD9A21ED73}" dt="2021-06-22T03:01:04.982" v="2558" actId="478"/>
          <ac:spMkLst>
            <pc:docMk/>
            <pc:sldMk cId="682756384" sldId="276"/>
            <ac:spMk id="32" creationId="{A0658665-0099-4D8E-A931-A995663F8F33}"/>
          </ac:spMkLst>
        </pc:spChg>
        <pc:grpChg chg="del">
          <ac:chgData name="sakuma fuminori" userId="289d416634db11fc" providerId="LiveId" clId="{FC98317E-CE65-4AAE-BDC0-13BD9A21ED73}" dt="2021-06-24T07:14:09.997" v="12436" actId="478"/>
          <ac:grpSpMkLst>
            <pc:docMk/>
            <pc:sldMk cId="682756384" sldId="276"/>
            <ac:grpSpMk id="26" creationId="{29A9A538-C34B-456B-96D0-10FC00FE0A93}"/>
          </ac:grpSpMkLst>
        </pc:grpChg>
        <pc:picChg chg="mod">
          <ac:chgData name="sakuma fuminori" userId="289d416634db11fc" providerId="LiveId" clId="{FC98317E-CE65-4AAE-BDC0-13BD9A21ED73}" dt="2021-06-24T10:50:29.391" v="13724" actId="1076"/>
          <ac:picMkLst>
            <pc:docMk/>
            <pc:sldMk cId="682756384" sldId="276"/>
            <ac:picMk id="29" creationId="{79DF6502-68D7-452A-9C8D-840A6CD6D72C}"/>
          </ac:picMkLst>
        </pc:picChg>
        <pc:picChg chg="add">
          <ac:chgData name="sakuma fuminori" userId="289d416634db11fc" providerId="LiveId" clId="{FC98317E-CE65-4AAE-BDC0-13BD9A21ED73}" dt="2021-06-24T07:13:51.882" v="12435"/>
          <ac:picMkLst>
            <pc:docMk/>
            <pc:sldMk cId="682756384" sldId="276"/>
            <ac:picMk id="35" creationId="{40E30334-E46E-BC44-859C-EC020DA6BD04}"/>
          </ac:picMkLst>
        </pc:picChg>
        <pc:picChg chg="add mod">
          <ac:chgData name="sakuma fuminori" userId="289d416634db11fc" providerId="LiveId" clId="{FC98317E-CE65-4AAE-BDC0-13BD9A21ED73}" dt="2021-06-24T08:03:11.573" v="12850" actId="1076"/>
          <ac:picMkLst>
            <pc:docMk/>
            <pc:sldMk cId="682756384" sldId="276"/>
            <ac:picMk id="36" creationId="{247955BB-1708-492F-840A-FB5FF95AE8FC}"/>
          </ac:picMkLst>
        </pc:picChg>
      </pc:sldChg>
      <pc:sldChg chg="add del">
        <pc:chgData name="sakuma fuminori" userId="289d416634db11fc" providerId="LiveId" clId="{FC98317E-CE65-4AAE-BDC0-13BD9A21ED73}" dt="2021-06-23T13:50:11.241" v="7136" actId="2696"/>
        <pc:sldMkLst>
          <pc:docMk/>
          <pc:sldMk cId="135876312" sldId="277"/>
        </pc:sldMkLst>
      </pc:sldChg>
      <pc:sldChg chg="add del">
        <pc:chgData name="sakuma fuminori" userId="289d416634db11fc" providerId="LiveId" clId="{FC98317E-CE65-4AAE-BDC0-13BD9A21ED73}" dt="2021-06-23T13:50:11.478" v="7137" actId="2696"/>
        <pc:sldMkLst>
          <pc:docMk/>
          <pc:sldMk cId="3902923529" sldId="278"/>
        </pc:sldMkLst>
      </pc:sldChg>
      <pc:sldChg chg="addSp modSp add del">
        <pc:chgData name="sakuma fuminori" userId="289d416634db11fc" providerId="LiveId" clId="{FC98317E-CE65-4AAE-BDC0-13BD9A21ED73}" dt="2021-06-23T13:51:15.379" v="7148" actId="2696"/>
        <pc:sldMkLst>
          <pc:docMk/>
          <pc:sldMk cId="2956974820" sldId="279"/>
        </pc:sldMkLst>
        <pc:spChg chg="add mod">
          <ac:chgData name="sakuma fuminori" userId="289d416634db11fc" providerId="LiveId" clId="{FC98317E-CE65-4AAE-BDC0-13BD9A21ED73}" dt="2021-06-23T01:48:55.710" v="3064" actId="1076"/>
          <ac:spMkLst>
            <pc:docMk/>
            <pc:sldMk cId="2956974820" sldId="279"/>
            <ac:spMk id="23" creationId="{D86E66F5-4D1D-4186-AB73-039634D86856}"/>
          </ac:spMkLst>
        </pc:spChg>
        <pc:spChg chg="mod">
          <ac:chgData name="sakuma fuminori" userId="289d416634db11fc" providerId="LiveId" clId="{FC98317E-CE65-4AAE-BDC0-13BD9A21ED73}" dt="2021-06-23T01:48:33.407" v="3061" actId="692"/>
          <ac:spMkLst>
            <pc:docMk/>
            <pc:sldMk cId="2956974820" sldId="279"/>
            <ac:spMk id="25" creationId="{00000000-0000-0000-0000-000000000000}"/>
          </ac:spMkLst>
        </pc:spChg>
        <pc:spChg chg="add mod">
          <ac:chgData name="sakuma fuminori" userId="289d416634db11fc" providerId="LiveId" clId="{FC98317E-CE65-4AAE-BDC0-13BD9A21ED73}" dt="2021-06-23T01:49:03.522" v="3067" actId="14100"/>
          <ac:spMkLst>
            <pc:docMk/>
            <pc:sldMk cId="2956974820" sldId="279"/>
            <ac:spMk id="27" creationId="{1C805267-A654-4B78-976B-3A96FB63E04A}"/>
          </ac:spMkLst>
        </pc:spChg>
        <pc:picChg chg="mod">
          <ac:chgData name="sakuma fuminori" userId="289d416634db11fc" providerId="LiveId" clId="{FC98317E-CE65-4AAE-BDC0-13BD9A21ED73}" dt="2021-06-23T02:12:48.278" v="3296" actId="14826"/>
          <ac:picMkLst>
            <pc:docMk/>
            <pc:sldMk cId="2956974820" sldId="279"/>
            <ac:picMk id="24" creationId="{00000000-0000-0000-0000-000000000000}"/>
          </ac:picMkLst>
        </pc:picChg>
      </pc:sldChg>
      <pc:sldChg chg="modSp del">
        <pc:chgData name="sakuma fuminori" userId="289d416634db11fc" providerId="LiveId" clId="{FC98317E-CE65-4AAE-BDC0-13BD9A21ED73}" dt="2021-06-24T04:49:16.496" v="9490" actId="2696"/>
        <pc:sldMkLst>
          <pc:docMk/>
          <pc:sldMk cId="1419650558" sldId="280"/>
        </pc:sldMkLst>
        <pc:spChg chg="mod">
          <ac:chgData name="sakuma fuminori" userId="289d416634db11fc" providerId="LiveId" clId="{FC98317E-CE65-4AAE-BDC0-13BD9A21ED73}" dt="2021-06-24T04:47:25.261" v="9484" actId="20577"/>
          <ac:spMkLst>
            <pc:docMk/>
            <pc:sldMk cId="1419650558" sldId="280"/>
            <ac:spMk id="2" creationId="{E546A5B8-6524-4CF4-90FF-DBA6D4AA22C8}"/>
          </ac:spMkLst>
        </pc:spChg>
      </pc:sldChg>
      <pc:sldChg chg="add del">
        <pc:chgData name="sakuma fuminori" userId="289d416634db11fc" providerId="LiveId" clId="{FC98317E-CE65-4AAE-BDC0-13BD9A21ED73}" dt="2021-06-24T04:49:51.369" v="9498" actId="2696"/>
        <pc:sldMkLst>
          <pc:docMk/>
          <pc:sldMk cId="1109766189" sldId="282"/>
        </pc:sldMkLst>
      </pc:sldChg>
      <pc:sldChg chg="add del">
        <pc:chgData name="sakuma fuminori" userId="289d416634db11fc" providerId="LiveId" clId="{FC98317E-CE65-4AAE-BDC0-13BD9A21ED73}" dt="2021-06-24T03:27:18.227" v="9384" actId="2696"/>
        <pc:sldMkLst>
          <pc:docMk/>
          <pc:sldMk cId="1268191846" sldId="282"/>
        </pc:sldMkLst>
      </pc:sldChg>
      <pc:sldChg chg="add del">
        <pc:chgData name="sakuma fuminori" userId="289d416634db11fc" providerId="LiveId" clId="{FC98317E-CE65-4AAE-BDC0-13BD9A21ED73}" dt="2021-06-24T06:58:56.726" v="12217" actId="2696"/>
        <pc:sldMkLst>
          <pc:docMk/>
          <pc:sldMk cId="4058712789" sldId="282"/>
        </pc:sldMkLst>
      </pc:sldChg>
      <pc:sldChg chg="delSp add">
        <pc:chgData name="sakuma fuminori" userId="289d416634db11fc" providerId="LiveId" clId="{FC98317E-CE65-4AAE-BDC0-13BD9A21ED73}" dt="2021-06-23T03:27:39.412" v="3450" actId="478"/>
        <pc:sldMkLst>
          <pc:docMk/>
          <pc:sldMk cId="1007778517" sldId="283"/>
        </pc:sldMkLst>
        <pc:spChg chg="del">
          <ac:chgData name="sakuma fuminori" userId="289d416634db11fc" providerId="LiveId" clId="{FC98317E-CE65-4AAE-BDC0-13BD9A21ED73}" dt="2021-06-23T03:27:39.412" v="3450" actId="478"/>
          <ac:spMkLst>
            <pc:docMk/>
            <pc:sldMk cId="1007778517" sldId="283"/>
            <ac:spMk id="4" creationId="{A325AC3A-9F98-4709-BFC7-2D3151BD2A52}"/>
          </ac:spMkLst>
        </pc:spChg>
      </pc:sldChg>
      <pc:sldChg chg="add">
        <pc:chgData name="sakuma fuminori" userId="289d416634db11fc" providerId="LiveId" clId="{FC98317E-CE65-4AAE-BDC0-13BD9A21ED73}" dt="2021-06-24T06:32:06.446" v="11970"/>
        <pc:sldMkLst>
          <pc:docMk/>
          <pc:sldMk cId="953850092" sldId="284"/>
        </pc:sldMkLst>
      </pc:sldChg>
      <pc:sldChg chg="addSp delSp modSp">
        <pc:chgData name="sakuma fuminori" userId="289d416634db11fc" providerId="LiveId" clId="{FC98317E-CE65-4AAE-BDC0-13BD9A21ED73}" dt="2021-06-24T11:04:01.331" v="13889" actId="1076"/>
        <pc:sldMkLst>
          <pc:docMk/>
          <pc:sldMk cId="521192799" sldId="285"/>
        </pc:sldMkLst>
        <pc:spChg chg="mod">
          <ac:chgData name="sakuma fuminori" userId="289d416634db11fc" providerId="LiveId" clId="{FC98317E-CE65-4AAE-BDC0-13BD9A21ED73}" dt="2021-06-24T11:04:01.331" v="13889" actId="1076"/>
          <ac:spMkLst>
            <pc:docMk/>
            <pc:sldMk cId="521192799" sldId="285"/>
            <ac:spMk id="3" creationId="{AC20EDDC-C4BE-4754-B2A6-FBF300131B8E}"/>
          </ac:spMkLst>
        </pc:spChg>
        <pc:spChg chg="add del">
          <ac:chgData name="sakuma fuminori" userId="289d416634db11fc" providerId="LiveId" clId="{FC98317E-CE65-4AAE-BDC0-13BD9A21ED73}" dt="2021-06-24T11:03:30.021" v="13871"/>
          <ac:spMkLst>
            <pc:docMk/>
            <pc:sldMk cId="521192799" sldId="285"/>
            <ac:spMk id="5" creationId="{B9489674-127E-4D13-BEB6-706F533BCC04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3289629466" sldId="286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289629466" sldId="286"/>
            <ac:spMk id="3" creationId="{DCE8C27E-6AD3-4C0F-BA65-FA26AD0FD84F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620734297" sldId="288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620734297" sldId="288"/>
            <ac:spMk id="3" creationId="{1727DAF9-02C1-41F2-AC39-4D3D8BE50D3C}"/>
          </ac:spMkLst>
        </pc:spChg>
      </pc:sldChg>
      <pc:sldChg chg="add del">
        <pc:chgData name="sakuma fuminori" userId="289d416634db11fc" providerId="LiveId" clId="{FC98317E-CE65-4AAE-BDC0-13BD9A21ED73}" dt="2021-06-24T06:27:34.031" v="11918" actId="2696"/>
        <pc:sldMkLst>
          <pc:docMk/>
          <pc:sldMk cId="2005355828" sldId="289"/>
        </pc:sldMkLst>
      </pc:sldChg>
      <pc:sldChg chg="addSp delSp modSp add">
        <pc:chgData name="sakuma fuminori" userId="289d416634db11fc" providerId="LiveId" clId="{FC98317E-CE65-4AAE-BDC0-13BD9A21ED73}" dt="2021-06-24T22:37:35.582" v="15694"/>
        <pc:sldMkLst>
          <pc:docMk/>
          <pc:sldMk cId="2229280852" sldId="289"/>
        </pc:sldMkLst>
        <pc:spChg chg="mod">
          <ac:chgData name="sakuma fuminori" userId="289d416634db11fc" providerId="LiveId" clId="{FC98317E-CE65-4AAE-BDC0-13BD9A21ED73}" dt="2021-06-24T12:08:18.886" v="15110" actId="207"/>
          <ac:spMkLst>
            <pc:docMk/>
            <pc:sldMk cId="2229280852" sldId="289"/>
            <ac:spMk id="2" creationId="{56FEC95E-8A96-43ED-B0A9-E8CB516EF9F8}"/>
          </ac:spMkLst>
        </pc:spChg>
        <pc:spChg chg="add del mod">
          <ac:chgData name="sakuma fuminori" userId="289d416634db11fc" providerId="LiveId" clId="{FC98317E-CE65-4AAE-BDC0-13BD9A21ED73}" dt="2021-06-24T11:11:09.804" v="14089" actId="478"/>
          <ac:spMkLst>
            <pc:docMk/>
            <pc:sldMk cId="2229280852" sldId="289"/>
            <ac:spMk id="3" creationId="{37B81A5A-8F5F-444F-BD6F-72857981EB1E}"/>
          </ac:spMkLst>
        </pc:spChg>
        <pc:spChg chg="mod">
          <ac:chgData name="sakuma fuminori" userId="289d416634db11fc" providerId="LiveId" clId="{FC98317E-CE65-4AAE-BDC0-13BD9A21ED73}" dt="2021-06-24T12:07:11.932" v="15098" actId="2711"/>
          <ac:spMkLst>
            <pc:docMk/>
            <pc:sldMk cId="2229280852" sldId="289"/>
            <ac:spMk id="6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8:23.622" v="14531" actId="20577"/>
          <ac:spMkLst>
            <pc:docMk/>
            <pc:sldMk cId="2229280852" sldId="289"/>
            <ac:spMk id="30" creationId="{75E9476B-E173-41B2-9A62-3EF8348D5072}"/>
          </ac:spMkLst>
        </pc:spChg>
        <pc:spChg chg="del">
          <ac:chgData name="sakuma fuminori" userId="289d416634db11fc" providerId="LiveId" clId="{FC98317E-CE65-4AAE-BDC0-13BD9A21ED73}" dt="2021-06-24T11:13:38.505" v="14093" actId="478"/>
          <ac:spMkLst>
            <pc:docMk/>
            <pc:sldMk cId="2229280852" sldId="289"/>
            <ac:spMk id="35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2:10:40.878" v="15129" actId="207"/>
          <ac:spMkLst>
            <pc:docMk/>
            <pc:sldMk cId="2229280852" sldId="289"/>
            <ac:spMk id="39" creationId="{00000000-0000-0000-0000-000000000000}"/>
          </ac:spMkLst>
        </pc:spChg>
        <pc:spChg chg="del">
          <ac:chgData name="sakuma fuminori" userId="289d416634db11fc" providerId="LiveId" clId="{FC98317E-CE65-4AAE-BDC0-13BD9A21ED73}" dt="2021-06-24T11:09:44.711" v="13984" actId="478"/>
          <ac:spMkLst>
            <pc:docMk/>
            <pc:sldMk cId="2229280852" sldId="289"/>
            <ac:spMk id="47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3:05.447" v="14487" actId="1076"/>
          <ac:spMkLst>
            <pc:docMk/>
            <pc:sldMk cId="2229280852" sldId="289"/>
            <ac:spMk id="53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2:05.928" v="14483" actId="20577"/>
          <ac:spMkLst>
            <pc:docMk/>
            <pc:sldMk cId="2229280852" sldId="289"/>
            <ac:spMk id="7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2:06:27.382" v="15081" actId="20577"/>
          <ac:spMkLst>
            <pc:docMk/>
            <pc:sldMk cId="2229280852" sldId="289"/>
            <ac:spMk id="71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12:11.962" v="14092" actId="14100"/>
          <ac:spMkLst>
            <pc:docMk/>
            <pc:sldMk cId="2229280852" sldId="289"/>
            <ac:spMk id="73" creationId="{00000000-0000-0000-0000-000000000000}"/>
          </ac:spMkLst>
        </pc:spChg>
        <pc:grpChg chg="mod">
          <ac:chgData name="sakuma fuminori" userId="289d416634db11fc" providerId="LiveId" clId="{FC98317E-CE65-4AAE-BDC0-13BD9A21ED73}" dt="2021-06-24T11:09:37.386" v="13983" actId="6549"/>
          <ac:grpSpMkLst>
            <pc:docMk/>
            <pc:sldMk cId="2229280852" sldId="289"/>
            <ac:grpSpMk id="16" creationId="{00000000-0000-0000-0000-000000000000}"/>
          </ac:grpSpMkLst>
        </pc:grpChg>
        <pc:grpChg chg="add">
          <ac:chgData name="sakuma fuminori" userId="289d416634db11fc" providerId="LiveId" clId="{FC98317E-CE65-4AAE-BDC0-13BD9A21ED73}" dt="2021-06-24T22:37:35.582" v="15694"/>
          <ac:grpSpMkLst>
            <pc:docMk/>
            <pc:sldMk cId="2229280852" sldId="289"/>
            <ac:grpSpMk id="46" creationId="{3D2AD630-A41C-409F-A59C-A8617B1BE7C5}"/>
          </ac:grpSpMkLst>
        </pc:grpChg>
        <pc:grpChg chg="del ord">
          <ac:chgData name="sakuma fuminori" userId="289d416634db11fc" providerId="LiveId" clId="{FC98317E-CE65-4AAE-BDC0-13BD9A21ED73}" dt="2021-06-24T22:37:34.734" v="15693" actId="478"/>
          <ac:grpSpMkLst>
            <pc:docMk/>
            <pc:sldMk cId="2229280852" sldId="289"/>
            <ac:grpSpMk id="65" creationId="{00000000-0000-0000-0000-000000000000}"/>
          </ac:grpSpMkLst>
        </pc:grpChg>
        <pc:picChg chg="del">
          <ac:chgData name="sakuma fuminori" userId="289d416634db11fc" providerId="LiveId" clId="{FC98317E-CE65-4AAE-BDC0-13BD9A21ED73}" dt="2021-06-24T11:13:38.505" v="14093" actId="478"/>
          <ac:picMkLst>
            <pc:docMk/>
            <pc:sldMk cId="2229280852" sldId="289"/>
            <ac:picMk id="34" creationId="{00000000-0000-0000-0000-000000000000}"/>
          </ac:picMkLst>
        </pc:picChg>
        <pc:picChg chg="mod ord">
          <ac:chgData name="sakuma fuminori" userId="289d416634db11fc" providerId="LiveId" clId="{FC98317E-CE65-4AAE-BDC0-13BD9A21ED73}" dt="2021-06-24T11:10:31.546" v="14087" actId="166"/>
          <ac:picMkLst>
            <pc:docMk/>
            <pc:sldMk cId="2229280852" sldId="289"/>
            <ac:picMk id="83" creationId="{00000000-0000-0000-0000-000000000000}"/>
          </ac:picMkLst>
        </pc:picChg>
      </pc:sldChg>
      <pc:sldChg chg="addSp delSp modSp add del">
        <pc:chgData name="sakuma fuminori" userId="289d416634db11fc" providerId="LiveId" clId="{FC98317E-CE65-4AAE-BDC0-13BD9A21ED73}" dt="2021-06-24T11:36:31.284" v="14520" actId="2696"/>
        <pc:sldMkLst>
          <pc:docMk/>
          <pc:sldMk cId="81445761" sldId="292"/>
        </pc:sldMkLst>
        <pc:spChg chg="add mod">
          <ac:chgData name="sakuma fuminori" userId="289d416634db11fc" providerId="LiveId" clId="{FC98317E-CE65-4AAE-BDC0-13BD9A21ED73}" dt="2021-06-24T08:17:33.715" v="13095" actId="1037"/>
          <ac:spMkLst>
            <pc:docMk/>
            <pc:sldMk cId="81445761" sldId="292"/>
            <ac:spMk id="3" creationId="{E2095D78-C819-4895-BA3E-EB5DD2B86FBB}"/>
          </ac:spMkLst>
        </pc:spChg>
        <pc:spChg chg="mod topLvl">
          <ac:chgData name="sakuma fuminori" userId="289d416634db11fc" providerId="LiveId" clId="{FC98317E-CE65-4AAE-BDC0-13BD9A21ED73}" dt="2021-06-24T11:34:38.729" v="14491" actId="165"/>
          <ac:spMkLst>
            <pc:docMk/>
            <pc:sldMk cId="81445761" sldId="292"/>
            <ac:spMk id="6" creationId="{00000000-0000-0000-0000-000000000000}"/>
          </ac:spMkLst>
        </pc:spChg>
        <pc:spChg chg="mo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49" creationId="{4C4F0F5D-C7ED-4FF3-A4BF-8A94A914DCDC}"/>
          </ac:spMkLst>
        </pc:spChg>
        <pc:spChg chg="mo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52" creationId="{7278A1FF-C5A4-44E2-BF35-55286D34B922}"/>
          </ac:spMkLst>
        </pc:spChg>
        <pc:spChg chg="mod or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62" creationId="{EC04E3F5-783B-4E08-8776-00CFB788CC27}"/>
          </ac:spMkLst>
        </pc:spChg>
        <pc:spChg chg="mo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63" creationId="{CCDA37B6-CAED-44DB-AF03-4651CF5FF29B}"/>
          </ac:spMkLst>
        </pc:spChg>
        <pc:spChg chg="add mod">
          <ac:chgData name="sakuma fuminori" userId="289d416634db11fc" providerId="LiveId" clId="{FC98317E-CE65-4AAE-BDC0-13BD9A21ED73}" dt="2021-06-24T08:00:35.117" v="12834" actId="692"/>
          <ac:spMkLst>
            <pc:docMk/>
            <pc:sldMk cId="81445761" sldId="292"/>
            <ac:spMk id="64" creationId="{9A9F83F3-31EF-4558-B2B4-9654C9801E56}"/>
          </ac:spMkLst>
        </pc:spChg>
        <pc:spChg chg="mod">
          <ac:chgData name="sakuma fuminori" userId="289d416634db11fc" providerId="LiveId" clId="{FC98317E-CE65-4AAE-BDC0-13BD9A21ED73}" dt="2021-06-24T07:57:06.682" v="12697"/>
          <ac:spMkLst>
            <pc:docMk/>
            <pc:sldMk cId="81445761" sldId="292"/>
            <ac:spMk id="7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06:37:43.401" v="12079" actId="113"/>
          <ac:spMkLst>
            <pc:docMk/>
            <pc:sldMk cId="81445761" sldId="292"/>
            <ac:spMk id="71" creationId="{00000000-0000-0000-0000-000000000000}"/>
          </ac:spMkLst>
        </pc:spChg>
        <pc:spChg chg="mod topLvl">
          <ac:chgData name="sakuma fuminori" userId="289d416634db11fc" providerId="LiveId" clId="{FC98317E-CE65-4AAE-BDC0-13BD9A21ED73}" dt="2021-06-24T11:34:38.729" v="14491" actId="165"/>
          <ac:spMkLst>
            <pc:docMk/>
            <pc:sldMk cId="81445761" sldId="292"/>
            <ac:spMk id="73" creationId="{00000000-0000-0000-0000-000000000000}"/>
          </ac:spMkLst>
        </pc:spChg>
        <pc:grpChg chg="del">
          <ac:chgData name="sakuma fuminori" userId="289d416634db11fc" providerId="LiveId" clId="{FC98317E-CE65-4AAE-BDC0-13BD9A21ED73}" dt="2021-06-24T11:34:38.729" v="14491" actId="165"/>
          <ac:grpSpMkLst>
            <pc:docMk/>
            <pc:sldMk cId="81445761" sldId="292"/>
            <ac:grpSpMk id="16" creationId="{00000000-0000-0000-0000-000000000000}"/>
          </ac:grpSpMkLst>
        </pc:grpChg>
        <pc:grpChg chg="del">
          <ac:chgData name="sakuma fuminori" userId="289d416634db11fc" providerId="LiveId" clId="{FC98317E-CE65-4AAE-BDC0-13BD9A21ED73}" dt="2021-06-24T11:34:46.741" v="14492" actId="165"/>
          <ac:grpSpMkLst>
            <pc:docMk/>
            <pc:sldMk cId="81445761" sldId="292"/>
            <ac:grpSpMk id="46" creationId="{00000000-0000-0000-0000-000000000000}"/>
          </ac:grpSpMkLst>
        </pc:grpChg>
        <pc:picChg chg="mod topLvl">
          <ac:chgData name="sakuma fuminori" userId="289d416634db11fc" providerId="LiveId" clId="{FC98317E-CE65-4AAE-BDC0-13BD9A21ED73}" dt="2021-06-24T11:34:46.741" v="14492" actId="165"/>
          <ac:picMkLst>
            <pc:docMk/>
            <pc:sldMk cId="81445761" sldId="292"/>
            <ac:picMk id="48" creationId="{E26A04A2-251E-4E4A-8825-9269ADEB8846}"/>
          </ac:picMkLst>
        </pc:picChg>
      </pc:sldChg>
      <pc:sldChg chg="add del">
        <pc:chgData name="sakuma fuminori" userId="289d416634db11fc" providerId="LiveId" clId="{FC98317E-CE65-4AAE-BDC0-13BD9A21ED73}" dt="2021-06-24T06:27:34.197" v="11919" actId="2696"/>
        <pc:sldMkLst>
          <pc:docMk/>
          <pc:sldMk cId="777575492" sldId="292"/>
        </pc:sldMkLst>
      </pc:sldChg>
      <pc:sldChg chg="add">
        <pc:chgData name="sakuma fuminori" userId="289d416634db11fc" providerId="LiveId" clId="{FC98317E-CE65-4AAE-BDC0-13BD9A21ED73}" dt="2021-06-24T22:38:15.262" v="15699"/>
        <pc:sldMkLst>
          <pc:docMk/>
          <pc:sldMk cId="1823067504" sldId="293"/>
        </pc:sldMkLst>
      </pc:sldChg>
      <pc:sldChg chg="add">
        <pc:chgData name="sakuma fuminori" userId="289d416634db11fc" providerId="LiveId" clId="{FC98317E-CE65-4AAE-BDC0-13BD9A21ED73}" dt="2021-06-24T22:39:28.130" v="15708"/>
        <pc:sldMkLst>
          <pc:docMk/>
          <pc:sldMk cId="890448625" sldId="297"/>
        </pc:sldMkLst>
      </pc:sldChg>
      <pc:sldChg chg="add">
        <pc:chgData name="sakuma fuminori" userId="289d416634db11fc" providerId="LiveId" clId="{FC98317E-CE65-4AAE-BDC0-13BD9A21ED73}" dt="2021-06-22T02:09:00.059" v="2051"/>
        <pc:sldMkLst>
          <pc:docMk/>
          <pc:sldMk cId="2665065845" sldId="353"/>
        </pc:sldMkLst>
      </pc:sldChg>
      <pc:sldChg chg="add">
        <pc:chgData name="sakuma fuminori" userId="289d416634db11fc" providerId="LiveId" clId="{FC98317E-CE65-4AAE-BDC0-13BD9A21ED73}" dt="2021-06-22T01:56:51.980" v="1891"/>
        <pc:sldMkLst>
          <pc:docMk/>
          <pc:sldMk cId="4147041179" sldId="354"/>
        </pc:sldMkLst>
      </pc:sldChg>
      <pc:sldChg chg="add">
        <pc:chgData name="sakuma fuminori" userId="289d416634db11fc" providerId="LiveId" clId="{FC98317E-CE65-4AAE-BDC0-13BD9A21ED73}" dt="2021-06-22T02:09:00.059" v="2051"/>
        <pc:sldMkLst>
          <pc:docMk/>
          <pc:sldMk cId="2373231653" sldId="356"/>
        </pc:sldMkLst>
      </pc:sldChg>
      <pc:sldChg chg="modSp">
        <pc:chgData name="sakuma fuminori" userId="289d416634db11fc" providerId="LiveId" clId="{FC98317E-CE65-4AAE-BDC0-13BD9A21ED73}" dt="2021-06-21T05:38:40.897" v="8" actId="20577"/>
        <pc:sldMkLst>
          <pc:docMk/>
          <pc:sldMk cId="2000512445" sldId="364"/>
        </pc:sldMkLst>
        <pc:spChg chg="mod">
          <ac:chgData name="sakuma fuminori" userId="289d416634db11fc" providerId="LiveId" clId="{FC98317E-CE65-4AAE-BDC0-13BD9A21ED73}" dt="2021-06-21T05:38:40.897" v="8" actId="20577"/>
          <ac:spMkLst>
            <pc:docMk/>
            <pc:sldMk cId="2000512445" sldId="364"/>
            <ac:spMk id="3" creationId="{8BA8AE19-42DB-4AB3-AB1A-F148BFBE36F6}"/>
          </ac:spMkLst>
        </pc:spChg>
      </pc:sldChg>
      <pc:sldChg chg="add">
        <pc:chgData name="sakuma fuminori" userId="289d416634db11fc" providerId="LiveId" clId="{FC98317E-CE65-4AAE-BDC0-13BD9A21ED73}" dt="2021-06-22T02:09:00.059" v="2051"/>
        <pc:sldMkLst>
          <pc:docMk/>
          <pc:sldMk cId="1572681035" sldId="370"/>
        </pc:sldMkLst>
      </pc:sldChg>
      <pc:sldChg chg="add ord">
        <pc:chgData name="sakuma fuminori" userId="289d416634db11fc" providerId="LiveId" clId="{FC98317E-CE65-4AAE-BDC0-13BD9A21ED73}" dt="2021-06-22T02:04:06.767" v="1970"/>
        <pc:sldMkLst>
          <pc:docMk/>
          <pc:sldMk cId="1913295672" sldId="372"/>
        </pc:sldMkLst>
      </pc:sldChg>
      <pc:sldChg chg="modSp add">
        <pc:chgData name="sakuma fuminori" userId="289d416634db11fc" providerId="LiveId" clId="{FC98317E-CE65-4AAE-BDC0-13BD9A21ED73}" dt="2021-06-22T02:29:13.052" v="2146" actId="20577"/>
        <pc:sldMkLst>
          <pc:docMk/>
          <pc:sldMk cId="3198012813" sldId="374"/>
        </pc:sldMkLst>
        <pc:spChg chg="mod">
          <ac:chgData name="sakuma fuminori" userId="289d416634db11fc" providerId="LiveId" clId="{FC98317E-CE65-4AAE-BDC0-13BD9A21ED73}" dt="2021-06-22T02:29:13.052" v="2146" actId="20577"/>
          <ac:spMkLst>
            <pc:docMk/>
            <pc:sldMk cId="3198012813" sldId="374"/>
            <ac:spMk id="24" creationId="{861A1299-4757-4529-B588-8A023B132AF9}"/>
          </ac:spMkLst>
        </pc:spChg>
      </pc:sldChg>
      <pc:sldChg chg="add">
        <pc:chgData name="sakuma fuminori" userId="289d416634db11fc" providerId="LiveId" clId="{FC98317E-CE65-4AAE-BDC0-13BD9A21ED73}" dt="2021-06-22T02:28:13.925" v="2126"/>
        <pc:sldMkLst>
          <pc:docMk/>
          <pc:sldMk cId="176007001" sldId="375"/>
        </pc:sldMkLst>
      </pc:sldChg>
      <pc:sldChg chg="delSp modSp">
        <pc:chgData name="sakuma fuminori" userId="289d416634db11fc" providerId="LiveId" clId="{FC98317E-CE65-4AAE-BDC0-13BD9A21ED73}" dt="2021-06-24T12:17:26.233" v="15226" actId="6549"/>
        <pc:sldMkLst>
          <pc:docMk/>
          <pc:sldMk cId="3506677801" sldId="380"/>
        </pc:sldMkLst>
        <pc:spChg chg="mod">
          <ac:chgData name="sakuma fuminori" userId="289d416634db11fc" providerId="LiveId" clId="{FC98317E-CE65-4AAE-BDC0-13BD9A21ED73}" dt="2021-06-24T09:28:23.416" v="13679" actId="1036"/>
          <ac:spMkLst>
            <pc:docMk/>
            <pc:sldMk cId="3506677801" sldId="380"/>
            <ac:spMk id="10" creationId="{5DF89BE2-6CAC-4547-B3A4-2C9D44BAA478}"/>
          </ac:spMkLst>
        </pc:spChg>
        <pc:spChg chg="mod">
          <ac:chgData name="sakuma fuminori" userId="289d416634db11fc" providerId="LiveId" clId="{FC98317E-CE65-4AAE-BDC0-13BD9A21ED73}" dt="2021-06-23T02:13:36.723" v="3355" actId="1038"/>
          <ac:spMkLst>
            <pc:docMk/>
            <pc:sldMk cId="3506677801" sldId="380"/>
            <ac:spMk id="16" creationId="{247A02B0-18C7-40A0-8882-E78C46495224}"/>
          </ac:spMkLst>
        </pc:spChg>
        <pc:spChg chg="mod">
          <ac:chgData name="sakuma fuminori" userId="289d416634db11fc" providerId="LiveId" clId="{FC98317E-CE65-4AAE-BDC0-13BD9A21ED73}" dt="2021-06-24T08:53:18.343" v="13445" actId="1038"/>
          <ac:spMkLst>
            <pc:docMk/>
            <pc:sldMk cId="3506677801" sldId="380"/>
            <ac:spMk id="20" creationId="{95E81076-0740-43F4-9C30-6EEA20CE78CD}"/>
          </ac:spMkLst>
        </pc:spChg>
        <pc:spChg chg="mod">
          <ac:chgData name="sakuma fuminori" userId="289d416634db11fc" providerId="LiveId" clId="{FC98317E-CE65-4AAE-BDC0-13BD9A21ED73}" dt="2021-06-24T09:30:40.036" v="13712" actId="6549"/>
          <ac:spMkLst>
            <pc:docMk/>
            <pc:sldMk cId="3506677801" sldId="380"/>
            <ac:spMk id="23" creationId="{C1CB4AF4-3B05-4D09-B4C6-2C19573E25E5}"/>
          </ac:spMkLst>
        </pc:spChg>
        <pc:spChg chg="mod">
          <ac:chgData name="sakuma fuminori" userId="289d416634db11fc" providerId="LiveId" clId="{FC98317E-CE65-4AAE-BDC0-13BD9A21ED73}" dt="2021-06-24T12:17:26.233" v="15226" actId="6549"/>
          <ac:spMkLst>
            <pc:docMk/>
            <pc:sldMk cId="3506677801" sldId="380"/>
            <ac:spMk id="27" creationId="{7BB9EF29-DA6E-462E-98E3-B243C671044A}"/>
          </ac:spMkLst>
        </pc:spChg>
        <pc:spChg chg="del">
          <ac:chgData name="sakuma fuminori" userId="289d416634db11fc" providerId="LiveId" clId="{FC98317E-CE65-4AAE-BDC0-13BD9A21ED73}" dt="2021-06-23T11:26:42.820" v="5201" actId="478"/>
          <ac:spMkLst>
            <pc:docMk/>
            <pc:sldMk cId="3506677801" sldId="380"/>
            <ac:spMk id="37" creationId="{064DE432-95CA-479D-9ECA-93106A0AE95A}"/>
          </ac:spMkLst>
        </pc:spChg>
        <pc:picChg chg="mod">
          <ac:chgData name="sakuma fuminori" userId="289d416634db11fc" providerId="LiveId" clId="{FC98317E-CE65-4AAE-BDC0-13BD9A21ED73}" dt="2021-06-22T03:16:07.358" v="2600" actId="1076"/>
          <ac:picMkLst>
            <pc:docMk/>
            <pc:sldMk cId="3506677801" sldId="380"/>
            <ac:picMk id="5" creationId="{1DFE850A-97E5-4AA1-B8E4-357F55A22A4A}"/>
          </ac:picMkLst>
        </pc:picChg>
        <pc:picChg chg="mod">
          <ac:chgData name="sakuma fuminori" userId="289d416634db11fc" providerId="LiveId" clId="{FC98317E-CE65-4AAE-BDC0-13BD9A21ED73}" dt="2021-06-24T09:28:19.971" v="13672" actId="1037"/>
          <ac:picMkLst>
            <pc:docMk/>
            <pc:sldMk cId="3506677801" sldId="380"/>
            <ac:picMk id="8194" creationId="{7B04047A-2410-4522-B0E8-F1065274FEE8}"/>
          </ac:picMkLst>
        </pc:picChg>
      </pc:sldChg>
      <pc:sldChg chg="add">
        <pc:chgData name="sakuma fuminori" userId="289d416634db11fc" providerId="LiveId" clId="{FC98317E-CE65-4AAE-BDC0-13BD9A21ED73}" dt="2021-06-24T05:57:36.697" v="11701"/>
        <pc:sldMkLst>
          <pc:docMk/>
          <pc:sldMk cId="1262240821" sldId="386"/>
        </pc:sldMkLst>
      </pc:sldChg>
      <pc:sldChg chg="addSp delSp modSp del">
        <pc:chgData name="sakuma fuminori" userId="289d416634db11fc" providerId="LiveId" clId="{FC98317E-CE65-4AAE-BDC0-13BD9A21ED73}" dt="2021-06-24T05:57:34.842" v="11700" actId="2696"/>
        <pc:sldMkLst>
          <pc:docMk/>
          <pc:sldMk cId="2059809930" sldId="386"/>
        </pc:sldMkLst>
        <pc:spChg chg="mod">
          <ac:chgData name="sakuma fuminori" userId="289d416634db11fc" providerId="LiveId" clId="{FC98317E-CE65-4AAE-BDC0-13BD9A21ED73}" dt="2021-06-21T06:17:57.013" v="142" actId="122"/>
          <ac:spMkLst>
            <pc:docMk/>
            <pc:sldMk cId="2059809930" sldId="386"/>
            <ac:spMk id="2" creationId="{ECCC06F8-4832-4439-B479-7643C24615F5}"/>
          </ac:spMkLst>
        </pc:spChg>
        <pc:spChg chg="mod">
          <ac:chgData name="sakuma fuminori" userId="289d416634db11fc" providerId="LiveId" clId="{FC98317E-CE65-4AAE-BDC0-13BD9A21ED73}" dt="2021-06-23T15:12:23.590" v="8079" actId="115"/>
          <ac:spMkLst>
            <pc:docMk/>
            <pc:sldMk cId="2059809930" sldId="386"/>
            <ac:spMk id="3" creationId="{9F0F78DA-9B43-4224-94C2-CEF8FF264765}"/>
          </ac:spMkLst>
        </pc:spChg>
        <pc:spChg chg="add del mod">
          <ac:chgData name="sakuma fuminori" userId="289d416634db11fc" providerId="LiveId" clId="{FC98317E-CE65-4AAE-BDC0-13BD9A21ED73}" dt="2021-06-21T06:35:17.684" v="387" actId="478"/>
          <ac:spMkLst>
            <pc:docMk/>
            <pc:sldMk cId="2059809930" sldId="386"/>
            <ac:spMk id="6" creationId="{0315F510-B6E7-4283-8F25-B9C5DE9A8F6B}"/>
          </ac:spMkLst>
        </pc:spChg>
        <pc:spChg chg="add mod">
          <ac:chgData name="sakuma fuminori" userId="289d416634db11fc" providerId="LiveId" clId="{FC98317E-CE65-4AAE-BDC0-13BD9A21ED73}" dt="2021-06-23T01:55:34.518" v="3197" actId="164"/>
          <ac:spMkLst>
            <pc:docMk/>
            <pc:sldMk cId="2059809930" sldId="386"/>
            <ac:spMk id="7" creationId="{8769EADF-008B-4F77-9E30-26941255957E}"/>
          </ac:spMkLst>
        </pc:spChg>
        <pc:spChg chg="add del mod">
          <ac:chgData name="sakuma fuminori" userId="289d416634db11fc" providerId="LiveId" clId="{FC98317E-CE65-4AAE-BDC0-13BD9A21ED73}" dt="2021-06-23T11:23:45.353" v="5166" actId="478"/>
          <ac:spMkLst>
            <pc:docMk/>
            <pc:sldMk cId="2059809930" sldId="386"/>
            <ac:spMk id="8" creationId="{A92CBF98-4F40-482B-B85F-BB02020F030E}"/>
          </ac:spMkLst>
        </pc:spChg>
        <pc:spChg chg="add mod">
          <ac:chgData name="sakuma fuminori" userId="289d416634db11fc" providerId="LiveId" clId="{FC98317E-CE65-4AAE-BDC0-13BD9A21ED73}" dt="2021-06-23T12:11:56.970" v="5273" actId="6549"/>
          <ac:spMkLst>
            <pc:docMk/>
            <pc:sldMk cId="2059809930" sldId="386"/>
            <ac:spMk id="10" creationId="{3C05B31F-A7A6-496A-8296-C1DF28E5C1AA}"/>
          </ac:spMkLst>
        </pc:spChg>
        <pc:spChg chg="add mod">
          <ac:chgData name="sakuma fuminori" userId="289d416634db11fc" providerId="LiveId" clId="{FC98317E-CE65-4AAE-BDC0-13BD9A21ED73}" dt="2021-06-23T12:12:02.391" v="5275" actId="6549"/>
          <ac:spMkLst>
            <pc:docMk/>
            <pc:sldMk cId="2059809930" sldId="386"/>
            <ac:spMk id="11" creationId="{A11BEE95-2407-43EB-B604-7957BDC0BC8C}"/>
          </ac:spMkLst>
        </pc:spChg>
        <pc:spChg chg="add mod">
          <ac:chgData name="sakuma fuminori" userId="289d416634db11fc" providerId="LiveId" clId="{FC98317E-CE65-4AAE-BDC0-13BD9A21ED73}" dt="2021-06-23T12:12:12.541" v="5280" actId="6549"/>
          <ac:spMkLst>
            <pc:docMk/>
            <pc:sldMk cId="2059809930" sldId="386"/>
            <ac:spMk id="12" creationId="{02E5F8F3-12DB-46E0-AA02-F24D6C44CEAA}"/>
          </ac:spMkLst>
        </pc:spChg>
        <pc:spChg chg="add mod">
          <ac:chgData name="sakuma fuminori" userId="289d416634db11fc" providerId="LiveId" clId="{FC98317E-CE65-4AAE-BDC0-13BD9A21ED73}" dt="2021-06-23T12:12:07.132" v="5277" actId="6549"/>
          <ac:spMkLst>
            <pc:docMk/>
            <pc:sldMk cId="2059809930" sldId="386"/>
            <ac:spMk id="13" creationId="{1943F0C5-9FDD-458F-8DBD-41B00A360D95}"/>
          </ac:spMkLst>
        </pc:spChg>
        <pc:spChg chg="add mod">
          <ac:chgData name="sakuma fuminori" userId="289d416634db11fc" providerId="LiveId" clId="{FC98317E-CE65-4AAE-BDC0-13BD9A21ED73}" dt="2021-06-24T02:00:04.240" v="8936"/>
          <ac:spMkLst>
            <pc:docMk/>
            <pc:sldMk cId="2059809930" sldId="386"/>
            <ac:spMk id="14" creationId="{2B4C7231-8350-4221-88AD-695A48CE1BA1}"/>
          </ac:spMkLst>
        </pc:spChg>
        <pc:spChg chg="add mod">
          <ac:chgData name="sakuma fuminori" userId="289d416634db11fc" providerId="LiveId" clId="{FC98317E-CE65-4AAE-BDC0-13BD9A21ED73}" dt="2021-06-24T02:01:53.207" v="8937" actId="6549"/>
          <ac:spMkLst>
            <pc:docMk/>
            <pc:sldMk cId="2059809930" sldId="386"/>
            <ac:spMk id="15" creationId="{FD81C8D3-E203-4726-B14B-929D5005B471}"/>
          </ac:spMkLst>
        </pc:spChg>
        <pc:spChg chg="add del mod">
          <ac:chgData name="sakuma fuminori" userId="289d416634db11fc" providerId="LiveId" clId="{FC98317E-CE65-4AAE-BDC0-13BD9A21ED73}" dt="2021-06-23T11:23:47.687" v="5167" actId="478"/>
          <ac:spMkLst>
            <pc:docMk/>
            <pc:sldMk cId="2059809930" sldId="386"/>
            <ac:spMk id="16" creationId="{44831C85-989E-4404-AE5B-366636DD0DDC}"/>
          </ac:spMkLst>
        </pc:spChg>
        <pc:spChg chg="add del">
          <ac:chgData name="sakuma fuminori" userId="289d416634db11fc" providerId="LiveId" clId="{FC98317E-CE65-4AAE-BDC0-13BD9A21ED73}" dt="2021-06-21T06:39:59.875" v="622"/>
          <ac:spMkLst>
            <pc:docMk/>
            <pc:sldMk cId="2059809930" sldId="386"/>
            <ac:spMk id="16" creationId="{C5161A6E-856B-4C5E-BF1E-483B7D1515A9}"/>
          </ac:spMkLst>
        </pc:spChg>
        <pc:spChg chg="add mod">
          <ac:chgData name="sakuma fuminori" userId="289d416634db11fc" providerId="LiveId" clId="{FC98317E-CE65-4AAE-BDC0-13BD9A21ED73}" dt="2021-06-24T02:01:55.904" v="8938" actId="6549"/>
          <ac:spMkLst>
            <pc:docMk/>
            <pc:sldMk cId="2059809930" sldId="386"/>
            <ac:spMk id="17" creationId="{18D75237-5780-4B54-8B65-722BAC9936CD}"/>
          </ac:spMkLst>
        </pc:spChg>
        <pc:spChg chg="add del mod">
          <ac:chgData name="sakuma fuminori" userId="289d416634db11fc" providerId="LiveId" clId="{FC98317E-CE65-4AAE-BDC0-13BD9A21ED73}" dt="2021-06-21T06:40:47.484" v="638" actId="478"/>
          <ac:spMkLst>
            <pc:docMk/>
            <pc:sldMk cId="2059809930" sldId="386"/>
            <ac:spMk id="18" creationId="{450717FE-AFEA-42A0-A77B-C5A21E5DF264}"/>
          </ac:spMkLst>
        </pc:spChg>
        <pc:spChg chg="add del mod">
          <ac:chgData name="sakuma fuminori" userId="289d416634db11fc" providerId="LiveId" clId="{FC98317E-CE65-4AAE-BDC0-13BD9A21ED73}" dt="2021-06-23T01:56:44.378" v="3213" actId="164"/>
          <ac:spMkLst>
            <pc:docMk/>
            <pc:sldMk cId="2059809930" sldId="386"/>
            <ac:spMk id="19" creationId="{C9FD831D-BA58-45D2-B42B-42DFD9702B3B}"/>
          </ac:spMkLst>
        </pc:spChg>
        <pc:spChg chg="add mod">
          <ac:chgData name="sakuma fuminori" userId="289d416634db11fc" providerId="LiveId" clId="{FC98317E-CE65-4AAE-BDC0-13BD9A21ED73}" dt="2021-06-23T01:56:44.378" v="3213" actId="164"/>
          <ac:spMkLst>
            <pc:docMk/>
            <pc:sldMk cId="2059809930" sldId="386"/>
            <ac:spMk id="20" creationId="{CD3445B0-A980-4E57-9A32-9B179A56A0A5}"/>
          </ac:spMkLst>
        </pc:spChg>
        <pc:spChg chg="add mod">
          <ac:chgData name="sakuma fuminori" userId="289d416634db11fc" providerId="LiveId" clId="{FC98317E-CE65-4AAE-BDC0-13BD9A21ED73}" dt="2021-06-23T12:12:10.916" v="5279" actId="6549"/>
          <ac:spMkLst>
            <pc:docMk/>
            <pc:sldMk cId="2059809930" sldId="386"/>
            <ac:spMk id="21" creationId="{4A9D418B-FCE7-4639-AA68-BC18C64EBEB5}"/>
          </ac:spMkLst>
        </pc:spChg>
        <pc:spChg chg="add mod">
          <ac:chgData name="sakuma fuminori" userId="289d416634db11fc" providerId="LiveId" clId="{FC98317E-CE65-4AAE-BDC0-13BD9A21ED73}" dt="2021-06-23T01:56:44.378" v="3213" actId="164"/>
          <ac:spMkLst>
            <pc:docMk/>
            <pc:sldMk cId="2059809930" sldId="386"/>
            <ac:spMk id="22" creationId="{4097AE8E-D2F2-4F01-8C87-2AB5AF3ED8B4}"/>
          </ac:spMkLst>
        </pc:spChg>
        <pc:spChg chg="add mod">
          <ac:chgData name="sakuma fuminori" userId="289d416634db11fc" providerId="LiveId" clId="{FC98317E-CE65-4AAE-BDC0-13BD9A21ED73}" dt="2021-06-23T15:13:12.265" v="8096" actId="6549"/>
          <ac:spMkLst>
            <pc:docMk/>
            <pc:sldMk cId="2059809930" sldId="386"/>
            <ac:spMk id="23" creationId="{31CFEB3E-DD1B-47D2-85F1-D5DFD680D1ED}"/>
          </ac:spMkLst>
        </pc:spChg>
        <pc:grpChg chg="add mod">
          <ac:chgData name="sakuma fuminori" userId="289d416634db11fc" providerId="LiveId" clId="{FC98317E-CE65-4AAE-BDC0-13BD9A21ED73}" dt="2021-06-23T01:55:23.162" v="3196" actId="164"/>
          <ac:grpSpMkLst>
            <pc:docMk/>
            <pc:sldMk cId="2059809930" sldId="386"/>
            <ac:grpSpMk id="18" creationId="{4D839AF7-1A0F-47F2-8776-80C4F4D253D2}"/>
          </ac:grpSpMkLst>
        </pc:grpChg>
        <pc:grpChg chg="add mod">
          <ac:chgData name="sakuma fuminori" userId="289d416634db11fc" providerId="LiveId" clId="{FC98317E-CE65-4AAE-BDC0-13BD9A21ED73}" dt="2021-06-23T14:14:18.926" v="7390" actId="1076"/>
          <ac:grpSpMkLst>
            <pc:docMk/>
            <pc:sldMk cId="2059809930" sldId="386"/>
            <ac:grpSpMk id="24" creationId="{5387AF39-01E1-49F5-9DA2-4B92AFF26113}"/>
          </ac:grpSpMkLst>
        </pc:grpChg>
        <pc:grpChg chg="add mod">
          <ac:chgData name="sakuma fuminori" userId="289d416634db11fc" providerId="LiveId" clId="{FC98317E-CE65-4AAE-BDC0-13BD9A21ED73}" dt="2021-06-23T15:12:35.872" v="8080" actId="1076"/>
          <ac:grpSpMkLst>
            <pc:docMk/>
            <pc:sldMk cId="2059809930" sldId="386"/>
            <ac:grpSpMk id="25" creationId="{9A8947B6-3258-44DA-ABFB-3CFAD61DCC03}"/>
          </ac:grpSpMkLst>
        </pc:grpChg>
        <pc:picChg chg="del mod modCrop">
          <ac:chgData name="sakuma fuminori" userId="289d416634db11fc" providerId="LiveId" clId="{FC98317E-CE65-4AAE-BDC0-13BD9A21ED73}" dt="2021-06-23T01:38:38.730" v="2822" actId="478"/>
          <ac:picMkLst>
            <pc:docMk/>
            <pc:sldMk cId="2059809930" sldId="386"/>
            <ac:picMk id="5" creationId="{0C068A0F-F1C4-4E20-A67E-2BF0884C22D8}"/>
          </ac:picMkLst>
        </pc:picChg>
        <pc:picChg chg="mod modCrop">
          <ac:chgData name="sakuma fuminori" userId="289d416634db11fc" providerId="LiveId" clId="{FC98317E-CE65-4AAE-BDC0-13BD9A21ED73}" dt="2021-06-23T01:55:34.518" v="3197" actId="164"/>
          <ac:picMkLst>
            <pc:docMk/>
            <pc:sldMk cId="2059809930" sldId="386"/>
            <ac:picMk id="6" creationId="{0F073061-DFA6-482E-8FAE-F70C0C05C7BF}"/>
          </ac:picMkLst>
        </pc:picChg>
        <pc:picChg chg="del">
          <ac:chgData name="sakuma fuminori" userId="289d416634db11fc" providerId="LiveId" clId="{FC98317E-CE65-4AAE-BDC0-13BD9A21ED73}" dt="2021-06-21T06:21:17.879" v="193" actId="478"/>
          <ac:picMkLst>
            <pc:docMk/>
            <pc:sldMk cId="2059809930" sldId="386"/>
            <ac:picMk id="7" creationId="{0F1C003D-6197-4C0E-ABF5-8BA973399C5C}"/>
          </ac:picMkLst>
        </pc:picChg>
        <pc:picChg chg="add mod">
          <ac:chgData name="sakuma fuminori" userId="289d416634db11fc" providerId="LiveId" clId="{FC98317E-CE65-4AAE-BDC0-13BD9A21ED73}" dt="2021-06-23T02:13:19.293" v="3299" actId="14826"/>
          <ac:picMkLst>
            <pc:docMk/>
            <pc:sldMk cId="2059809930" sldId="386"/>
            <ac:picMk id="9" creationId="{0551A21F-50D4-47F2-AC47-6A57F556468E}"/>
          </ac:picMkLst>
        </pc:picChg>
      </pc:sldChg>
      <pc:sldChg chg="addSp delSp modSp">
        <pc:chgData name="sakuma fuminori" userId="289d416634db11fc" providerId="LiveId" clId="{FC98317E-CE65-4AAE-BDC0-13BD9A21ED73}" dt="2021-06-23T15:16:52.039" v="8132" actId="1038"/>
        <pc:sldMkLst>
          <pc:docMk/>
          <pc:sldMk cId="375477190" sldId="387"/>
        </pc:sldMkLst>
        <pc:spChg chg="add mod">
          <ac:chgData name="sakuma fuminori" userId="289d416634db11fc" providerId="LiveId" clId="{FC98317E-CE65-4AAE-BDC0-13BD9A21ED73}" dt="2021-06-23T15:16:52.039" v="8132" actId="1038"/>
          <ac:spMkLst>
            <pc:docMk/>
            <pc:sldMk cId="375477190" sldId="387"/>
            <ac:spMk id="31" creationId="{3A7FB53D-34EB-40F9-A782-4F64AA090122}"/>
          </ac:spMkLst>
        </pc:spChg>
        <pc:spChg chg="del">
          <ac:chgData name="sakuma fuminori" userId="289d416634db11fc" providerId="LiveId" clId="{FC98317E-CE65-4AAE-BDC0-13BD9A21ED73}" dt="2021-06-21T10:16:31.754" v="1481" actId="478"/>
          <ac:spMkLst>
            <pc:docMk/>
            <pc:sldMk cId="375477190" sldId="387"/>
            <ac:spMk id="31" creationId="{445B339F-F114-4F59-B0CB-524BA9874333}"/>
          </ac:spMkLst>
        </pc:spChg>
        <pc:spChg chg="del">
          <ac:chgData name="sakuma fuminori" userId="289d416634db11fc" providerId="LiveId" clId="{FC98317E-CE65-4AAE-BDC0-13BD9A21ED73}" dt="2021-06-21T10:05:23.434" v="1477" actId="478"/>
          <ac:spMkLst>
            <pc:docMk/>
            <pc:sldMk cId="375477190" sldId="387"/>
            <ac:spMk id="33" creationId="{853A5D93-EE10-428D-856C-480884813CF8}"/>
          </ac:spMkLst>
        </pc:spChg>
        <pc:spChg chg="del">
          <ac:chgData name="sakuma fuminori" userId="289d416634db11fc" providerId="LiveId" clId="{FC98317E-CE65-4AAE-BDC0-13BD9A21ED73}" dt="2021-06-21T10:05:19.448" v="1476" actId="478"/>
          <ac:spMkLst>
            <pc:docMk/>
            <pc:sldMk cId="375477190" sldId="387"/>
            <ac:spMk id="35" creationId="{5D5B5441-9304-4A5F-A513-F902254CC16F}"/>
          </ac:spMkLst>
        </pc:spChg>
        <pc:picChg chg="mod ord">
          <ac:chgData name="sakuma fuminori" userId="289d416634db11fc" providerId="LiveId" clId="{FC98317E-CE65-4AAE-BDC0-13BD9A21ED73}" dt="2021-06-21T10:31:27.731" v="1711" actId="14826"/>
          <ac:picMkLst>
            <pc:docMk/>
            <pc:sldMk cId="375477190" sldId="387"/>
            <ac:picMk id="30" creationId="{65A25375-627A-4364-885F-D0D777F2B103}"/>
          </ac:picMkLst>
        </pc:picChg>
      </pc:sldChg>
      <pc:sldChg chg="addSp delSp modSp">
        <pc:chgData name="sakuma fuminori" userId="289d416634db11fc" providerId="LiveId" clId="{FC98317E-CE65-4AAE-BDC0-13BD9A21ED73}" dt="2021-06-24T01:28:47.151" v="8700" actId="14100"/>
        <pc:sldMkLst>
          <pc:docMk/>
          <pc:sldMk cId="3238114790" sldId="388"/>
        </pc:sldMkLst>
        <pc:spChg chg="add mod ord">
          <ac:chgData name="sakuma fuminori" userId="289d416634db11fc" providerId="LiveId" clId="{FC98317E-CE65-4AAE-BDC0-13BD9A21ED73}" dt="2021-06-24T01:28:37.861" v="8697" actId="113"/>
          <ac:spMkLst>
            <pc:docMk/>
            <pc:sldMk cId="3238114790" sldId="388"/>
            <ac:spMk id="23" creationId="{6479CD03-ED1B-46FD-8DAC-566FE2013CCE}"/>
          </ac:spMkLst>
        </pc:spChg>
        <pc:spChg chg="add mod ord">
          <ac:chgData name="sakuma fuminori" userId="289d416634db11fc" providerId="LiveId" clId="{FC98317E-CE65-4AAE-BDC0-13BD9A21ED73}" dt="2021-06-24T01:28:37.861" v="8697" actId="113"/>
          <ac:spMkLst>
            <pc:docMk/>
            <pc:sldMk cId="3238114790" sldId="388"/>
            <ac:spMk id="24" creationId="{7F7FF914-4993-4646-8080-3D2FF1FE6BDD}"/>
          </ac:spMkLst>
        </pc:spChg>
        <pc:grpChg chg="del">
          <ac:chgData name="sakuma fuminori" userId="289d416634db11fc" providerId="LiveId" clId="{FC98317E-CE65-4AAE-BDC0-13BD9A21ED73}" dt="2021-06-24T01:24:13.642" v="8476" actId="165"/>
          <ac:grpSpMkLst>
            <pc:docMk/>
            <pc:sldMk cId="3238114790" sldId="388"/>
            <ac:grpSpMk id="12" creationId="{C923D0B5-013A-48FC-8292-C6E300D43D95}"/>
          </ac:grpSpMkLst>
        </pc:grpChg>
        <pc:grpChg chg="add mod ord">
          <ac:chgData name="sakuma fuminori" userId="289d416634db11fc" providerId="LiveId" clId="{FC98317E-CE65-4AAE-BDC0-13BD9A21ED73}" dt="2021-06-24T01:28:44.732" v="8699" actId="1076"/>
          <ac:grpSpMkLst>
            <pc:docMk/>
            <pc:sldMk cId="3238114790" sldId="388"/>
            <ac:grpSpMk id="32" creationId="{DA9870FD-758C-4384-A582-3B0FF78044D0}"/>
          </ac:grpSpMkLst>
        </pc:grpChg>
        <pc:picChg chg="mod topLvl">
          <ac:chgData name="sakuma fuminori" userId="289d416634db11fc" providerId="LiveId" clId="{FC98317E-CE65-4AAE-BDC0-13BD9A21ED73}" dt="2021-06-24T01:24:21.316" v="8477" actId="164"/>
          <ac:picMkLst>
            <pc:docMk/>
            <pc:sldMk cId="3238114790" sldId="388"/>
            <ac:picMk id="5" creationId="{D390459D-150B-457E-AD59-2649E86EF610}"/>
          </ac:picMkLst>
        </pc:picChg>
        <pc:picChg chg="mod">
          <ac:chgData name="sakuma fuminori" userId="289d416634db11fc" providerId="LiveId" clId="{FC98317E-CE65-4AAE-BDC0-13BD9A21ED73}" dt="2021-06-24T01:25:12.817" v="8536" actId="1076"/>
          <ac:picMkLst>
            <pc:docMk/>
            <pc:sldMk cId="3238114790" sldId="388"/>
            <ac:picMk id="6" creationId="{78D848C0-EEEF-4971-85AA-A2EB180A7E4E}"/>
          </ac:picMkLst>
        </pc:picChg>
        <pc:picChg chg="del">
          <ac:chgData name="sakuma fuminori" userId="289d416634db11fc" providerId="LiveId" clId="{FC98317E-CE65-4AAE-BDC0-13BD9A21ED73}" dt="2021-06-24T01:23:56.324" v="8452" actId="478"/>
          <ac:picMkLst>
            <pc:docMk/>
            <pc:sldMk cId="3238114790" sldId="388"/>
            <ac:picMk id="13" creationId="{121D594E-1083-4415-AD94-133DFB8AD109}"/>
          </ac:picMkLst>
        </pc:picChg>
        <pc:cxnChg chg="mod topLvl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7" creationId="{40DF6141-73BC-4C9B-AF1F-6AFB124DDA46}"/>
          </ac:cxnSpMkLst>
        </pc:cxnChg>
        <pc:cxnChg chg="mod topLvl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8" creationId="{F26948E5-9CBE-42F1-A6C1-56E93838F849}"/>
          </ac:cxnSpMkLst>
        </pc:cxnChg>
        <pc:cxnChg chg="del">
          <ac:chgData name="sakuma fuminori" userId="289d416634db11fc" providerId="LiveId" clId="{FC98317E-CE65-4AAE-BDC0-13BD9A21ED73}" dt="2021-06-24T01:19:33.756" v="8298" actId="478"/>
          <ac:cxnSpMkLst>
            <pc:docMk/>
            <pc:sldMk cId="3238114790" sldId="388"/>
            <ac:cxnSpMk id="10" creationId="{30988A4D-744C-4CD2-BE39-0BE05D553461}"/>
          </ac:cxnSpMkLst>
        </pc:cxnChg>
        <pc:cxnChg chg="mod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11" creationId="{753F6DE1-ED3E-44F5-A6AC-E7FFC7352BC5}"/>
          </ac:cxnSpMkLst>
        </pc:cxnChg>
        <pc:cxnChg chg="del">
          <ac:chgData name="sakuma fuminori" userId="289d416634db11fc" providerId="LiveId" clId="{FC98317E-CE65-4AAE-BDC0-13BD9A21ED73}" dt="2021-06-24T01:23:56.324" v="8452" actId="478"/>
          <ac:cxnSpMkLst>
            <pc:docMk/>
            <pc:sldMk cId="3238114790" sldId="388"/>
            <ac:cxnSpMk id="14" creationId="{4513FD87-FD95-4EE9-B488-A4E21D9952D0}"/>
          </ac:cxnSpMkLst>
        </pc:cxnChg>
        <pc:cxnChg chg="del mod">
          <ac:chgData name="sakuma fuminori" userId="289d416634db11fc" providerId="LiveId" clId="{FC98317E-CE65-4AAE-BDC0-13BD9A21ED73}" dt="2021-06-24T01:23:56.324" v="8452" actId="478"/>
          <ac:cxnSpMkLst>
            <pc:docMk/>
            <pc:sldMk cId="3238114790" sldId="388"/>
            <ac:cxnSpMk id="15" creationId="{20E8F48A-101A-48B8-8AA1-BFDD4875F37C}"/>
          </ac:cxnSpMkLst>
        </pc:cxnChg>
        <pc:cxnChg chg="add del">
          <ac:chgData name="sakuma fuminori" userId="289d416634db11fc" providerId="LiveId" clId="{FC98317E-CE65-4AAE-BDC0-13BD9A21ED73}" dt="2021-06-24T01:19:43.305" v="8300"/>
          <ac:cxnSpMkLst>
            <pc:docMk/>
            <pc:sldMk cId="3238114790" sldId="388"/>
            <ac:cxnSpMk id="18" creationId="{979A0DA6-F90F-4F5F-B0FA-64B4984BC91B}"/>
          </ac:cxnSpMkLst>
        </pc:cxnChg>
        <pc:cxnChg chg="add mod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19" creationId="{7819A028-E6C5-48BF-8404-EA543D76C678}"/>
          </ac:cxnSpMkLst>
        </pc:cxnChg>
        <pc:cxnChg chg="add mod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21" creationId="{29E4B6A4-AD0F-4221-A51A-49C067B6838C}"/>
          </ac:cxnSpMkLst>
        </pc:cxnChg>
        <pc:cxnChg chg="add mod ord">
          <ac:chgData name="sakuma fuminori" userId="289d416634db11fc" providerId="LiveId" clId="{FC98317E-CE65-4AAE-BDC0-13BD9A21ED73}" dt="2021-06-24T01:26:47.367" v="8623" actId="14100"/>
          <ac:cxnSpMkLst>
            <pc:docMk/>
            <pc:sldMk cId="3238114790" sldId="388"/>
            <ac:cxnSpMk id="26" creationId="{9B7F3349-D25B-4114-8ABE-E34414815C23}"/>
          </ac:cxnSpMkLst>
        </pc:cxnChg>
        <pc:cxnChg chg="add mod ord">
          <ac:chgData name="sakuma fuminori" userId="289d416634db11fc" providerId="LiveId" clId="{FC98317E-CE65-4AAE-BDC0-13BD9A21ED73}" dt="2021-06-24T01:28:47.151" v="8700" actId="14100"/>
          <ac:cxnSpMkLst>
            <pc:docMk/>
            <pc:sldMk cId="3238114790" sldId="388"/>
            <ac:cxnSpMk id="29" creationId="{D340CA6F-451A-4094-99BB-5339DCA066FA}"/>
          </ac:cxnSpMkLst>
        </pc:cxnChg>
      </pc:sldChg>
      <pc:sldChg chg="modSp add">
        <pc:chgData name="sakuma fuminori" userId="289d416634db11fc" providerId="LiveId" clId="{FC98317E-CE65-4AAE-BDC0-13BD9A21ED73}" dt="2021-06-23T15:14:02.577" v="8098" actId="1076"/>
        <pc:sldMkLst>
          <pc:docMk/>
          <pc:sldMk cId="3805704395" sldId="394"/>
        </pc:sldMkLst>
        <pc:spChg chg="mod">
          <ac:chgData name="sakuma fuminori" userId="289d416634db11fc" providerId="LiveId" clId="{FC98317E-CE65-4AAE-BDC0-13BD9A21ED73}" dt="2021-06-21T06:55:19.594" v="869"/>
          <ac:spMkLst>
            <pc:docMk/>
            <pc:sldMk cId="3805704395" sldId="394"/>
            <ac:spMk id="2" creationId="{2B6CB192-44BF-46AD-BA86-B7FD36D41F63}"/>
          </ac:spMkLst>
        </pc:spChg>
        <pc:picChg chg="mod">
          <ac:chgData name="sakuma fuminori" userId="289d416634db11fc" providerId="LiveId" clId="{FC98317E-CE65-4AAE-BDC0-13BD9A21ED73}" dt="2021-06-23T15:14:02.577" v="8098" actId="1076"/>
          <ac:picMkLst>
            <pc:docMk/>
            <pc:sldMk cId="3805704395" sldId="394"/>
            <ac:picMk id="5" creationId="{06C813CC-E7F2-4644-AB94-BF19977B6386}"/>
          </ac:picMkLst>
        </pc:picChg>
      </pc:sldChg>
      <pc:sldChg chg="modSp del">
        <pc:chgData name="sakuma fuminori" userId="289d416634db11fc" providerId="LiveId" clId="{FC98317E-CE65-4AAE-BDC0-13BD9A21ED73}" dt="2021-06-24T04:47:17.275" v="9479" actId="2696"/>
        <pc:sldMkLst>
          <pc:docMk/>
          <pc:sldMk cId="1779201225" sldId="396"/>
        </pc:sldMkLst>
        <pc:spChg chg="mod">
          <ac:chgData name="sakuma fuminori" userId="289d416634db11fc" providerId="LiveId" clId="{FC98317E-CE65-4AAE-BDC0-13BD9A21ED73}" dt="2021-06-23T14:17:15.876" v="7399" actId="20577"/>
          <ac:spMkLst>
            <pc:docMk/>
            <pc:sldMk cId="1779201225" sldId="396"/>
            <ac:spMk id="3" creationId="{B6B8FEEE-BDB6-45C7-9959-46B5ADFC1752}"/>
          </ac:spMkLst>
        </pc:spChg>
      </pc:sldChg>
      <pc:sldChg chg="modSp">
        <pc:chgData name="sakuma fuminori" userId="289d416634db11fc" providerId="LiveId" clId="{FC98317E-CE65-4AAE-BDC0-13BD9A21ED73}" dt="2021-06-23T13:22:06.794" v="6448" actId="6549"/>
        <pc:sldMkLst>
          <pc:docMk/>
          <pc:sldMk cId="638052196" sldId="397"/>
        </pc:sldMkLst>
        <pc:spChg chg="mod">
          <ac:chgData name="sakuma fuminori" userId="289d416634db11fc" providerId="LiveId" clId="{FC98317E-CE65-4AAE-BDC0-13BD9A21ED73}" dt="2021-06-23T13:22:06.794" v="6448" actId="6549"/>
          <ac:spMkLst>
            <pc:docMk/>
            <pc:sldMk cId="638052196" sldId="397"/>
            <ac:spMk id="3" creationId="{78406B91-28E9-4973-86D1-B3334FD53BE2}"/>
          </ac:spMkLst>
        </pc:spChg>
        <pc:spChg chg="mod">
          <ac:chgData name="sakuma fuminori" userId="289d416634db11fc" providerId="LiveId" clId="{FC98317E-CE65-4AAE-BDC0-13BD9A21ED73}" dt="2021-06-23T09:17:13.877" v="5066" actId="1035"/>
          <ac:spMkLst>
            <pc:docMk/>
            <pc:sldMk cId="638052196" sldId="397"/>
            <ac:spMk id="30" creationId="{DE15D640-D5E4-4A2E-98E6-34AE643E647B}"/>
          </ac:spMkLst>
        </pc:spChg>
      </pc:sldChg>
      <pc:sldChg chg="del">
        <pc:chgData name="sakuma fuminori" userId="289d416634db11fc" providerId="LiveId" clId="{FC98317E-CE65-4AAE-BDC0-13BD9A21ED73}" dt="2021-06-24T04:46:39.728" v="9477" actId="2696"/>
        <pc:sldMkLst>
          <pc:docMk/>
          <pc:sldMk cId="2494604278" sldId="398"/>
        </pc:sldMkLst>
      </pc:sldChg>
      <pc:sldChg chg="modSp">
        <pc:chgData name="sakuma fuminori" userId="289d416634db11fc" providerId="LiveId" clId="{FC98317E-CE65-4AAE-BDC0-13BD9A21ED73}" dt="2021-06-24T10:54:51.415" v="13729" actId="20577"/>
        <pc:sldMkLst>
          <pc:docMk/>
          <pc:sldMk cId="1781450081" sldId="399"/>
        </pc:sldMkLst>
        <pc:graphicFrameChg chg="mod modGraphic">
          <ac:chgData name="sakuma fuminori" userId="289d416634db11fc" providerId="LiveId" clId="{FC98317E-CE65-4AAE-BDC0-13BD9A21ED73}" dt="2021-06-24T10:54:51.415" v="13729" actId="20577"/>
          <ac:graphicFrameMkLst>
            <pc:docMk/>
            <pc:sldMk cId="1781450081" sldId="399"/>
            <ac:graphicFrameMk id="4" creationId="{50EC5999-8E8D-42B8-B81E-938285E64CB1}"/>
          </ac:graphicFrameMkLst>
        </pc:graphicFrameChg>
      </pc:sldChg>
      <pc:sldChg chg="delSp modSp">
        <pc:chgData name="sakuma fuminori" userId="289d416634db11fc" providerId="LiveId" clId="{FC98317E-CE65-4AAE-BDC0-13BD9A21ED73}" dt="2021-06-24T08:50:39.903" v="13407" actId="20577"/>
        <pc:sldMkLst>
          <pc:docMk/>
          <pc:sldMk cId="315629800" sldId="408"/>
        </pc:sldMkLst>
        <pc:spChg chg="mod">
          <ac:chgData name="sakuma fuminori" userId="289d416634db11fc" providerId="LiveId" clId="{FC98317E-CE65-4AAE-BDC0-13BD9A21ED73}" dt="2021-06-24T08:50:39.903" v="13407" actId="20577"/>
          <ac:spMkLst>
            <pc:docMk/>
            <pc:sldMk cId="315629800" sldId="408"/>
            <ac:spMk id="10" creationId="{7789447D-F14C-4081-912C-6AFDE7B360C5}"/>
          </ac:spMkLst>
        </pc:spChg>
        <pc:spChg chg="mod">
          <ac:chgData name="sakuma fuminori" userId="289d416634db11fc" providerId="LiveId" clId="{FC98317E-CE65-4AAE-BDC0-13BD9A21ED73}" dt="2021-06-23T09:22:03.908" v="5068" actId="403"/>
          <ac:spMkLst>
            <pc:docMk/>
            <pc:sldMk cId="315629800" sldId="408"/>
            <ac:spMk id="11" creationId="{A7396187-7C36-47F4-A16F-8A200C41B614}"/>
          </ac:spMkLst>
        </pc:spChg>
        <pc:spChg chg="del">
          <ac:chgData name="sakuma fuminori" userId="289d416634db11fc" providerId="LiveId" clId="{FC98317E-CE65-4AAE-BDC0-13BD9A21ED73}" dt="2021-06-24T01:18:28.680" v="8295" actId="478"/>
          <ac:spMkLst>
            <pc:docMk/>
            <pc:sldMk cId="315629800" sldId="408"/>
            <ac:spMk id="14" creationId="{404703E6-BB9F-4B7D-BBB1-29A85C1DCE06}"/>
          </ac:spMkLst>
        </pc:spChg>
        <pc:spChg chg="mod">
          <ac:chgData name="sakuma fuminori" userId="289d416634db11fc" providerId="LiveId" clId="{FC98317E-CE65-4AAE-BDC0-13BD9A21ED73}" dt="2021-06-22T06:39:45.872" v="2675" actId="1036"/>
          <ac:spMkLst>
            <pc:docMk/>
            <pc:sldMk cId="315629800" sldId="408"/>
            <ac:spMk id="15" creationId="{A3685351-7816-44BF-9158-E878179D8E0A}"/>
          </ac:spMkLst>
        </pc:spChg>
        <pc:picChg chg="mod">
          <ac:chgData name="sakuma fuminori" userId="289d416634db11fc" providerId="LiveId" clId="{FC98317E-CE65-4AAE-BDC0-13BD9A21ED73}" dt="2021-06-24T05:43:12.540" v="10678" actId="1036"/>
          <ac:picMkLst>
            <pc:docMk/>
            <pc:sldMk cId="315629800" sldId="408"/>
            <ac:picMk id="5" creationId="{DE96C536-AC69-43BB-A4AA-EC5710524171}"/>
          </ac:picMkLst>
        </pc:picChg>
        <pc:picChg chg="mod">
          <ac:chgData name="sakuma fuminori" userId="289d416634db11fc" providerId="LiveId" clId="{FC98317E-CE65-4AAE-BDC0-13BD9A21ED73}" dt="2021-06-23T02:12:26.584" v="3294" actId="14826"/>
          <ac:picMkLst>
            <pc:docMk/>
            <pc:sldMk cId="315629800" sldId="408"/>
            <ac:picMk id="7" creationId="{51B1C538-EBBC-45CC-ADBC-8C7E8C983368}"/>
          </ac:picMkLst>
        </pc:picChg>
      </pc:sldChg>
      <pc:sldChg chg="addSp modSp del">
        <pc:chgData name="sakuma fuminori" userId="289d416634db11fc" providerId="LiveId" clId="{FC98317E-CE65-4AAE-BDC0-13BD9A21ED73}" dt="2021-06-23T13:21:13.648" v="6392" actId="2696"/>
        <pc:sldMkLst>
          <pc:docMk/>
          <pc:sldMk cId="54064876" sldId="409"/>
        </pc:sldMkLst>
        <pc:spChg chg="add mod">
          <ac:chgData name="sakuma fuminori" userId="289d416634db11fc" providerId="LiveId" clId="{FC98317E-CE65-4AAE-BDC0-13BD9A21ED73}" dt="2021-06-23T09:35:04.125" v="5126"/>
          <ac:spMkLst>
            <pc:docMk/>
            <pc:sldMk cId="54064876" sldId="409"/>
            <ac:spMk id="3" creationId="{831A6BBB-5C1C-47C9-891F-E3FE3BC5091D}"/>
          </ac:spMkLst>
        </pc:spChg>
        <pc:spChg chg="mod">
          <ac:chgData name="sakuma fuminori" userId="289d416634db11fc" providerId="LiveId" clId="{FC98317E-CE65-4AAE-BDC0-13BD9A21ED73}" dt="2021-06-23T09:24:43.481" v="5109" actId="6549"/>
          <ac:spMkLst>
            <pc:docMk/>
            <pc:sldMk cId="54064876" sldId="409"/>
            <ac:spMk id="13" creationId="{23D2D94C-CEE0-41AF-AC8D-5F04C253E00D}"/>
          </ac:spMkLst>
        </pc:spChg>
      </pc:sldChg>
      <pc:sldChg chg="addSp modSp">
        <pc:chgData name="sakuma fuminori" userId="289d416634db11fc" providerId="LiveId" clId="{FC98317E-CE65-4AAE-BDC0-13BD9A21ED73}" dt="2021-06-23T01:41:47.256" v="2918"/>
        <pc:sldMkLst>
          <pc:docMk/>
          <pc:sldMk cId="2651779383" sldId="410"/>
        </pc:sldMkLst>
        <pc:spChg chg="add mod">
          <ac:chgData name="sakuma fuminori" userId="289d416634db11fc" providerId="LiveId" clId="{FC98317E-CE65-4AAE-BDC0-13BD9A21ED73}" dt="2021-06-22T02:26:55.350" v="2118" actId="1076"/>
          <ac:spMkLst>
            <pc:docMk/>
            <pc:sldMk cId="2651779383" sldId="410"/>
            <ac:spMk id="9" creationId="{087BAFF9-09FC-4EDB-ADAF-8E73460FBF51}"/>
          </ac:spMkLst>
        </pc:spChg>
        <pc:picChg chg="mod">
          <ac:chgData name="sakuma fuminori" userId="289d416634db11fc" providerId="LiveId" clId="{FC98317E-CE65-4AAE-BDC0-13BD9A21ED73}" dt="2021-06-23T01:41:47.256" v="2918"/>
          <ac:picMkLst>
            <pc:docMk/>
            <pc:sldMk cId="2651779383" sldId="410"/>
            <ac:picMk id="5" creationId="{4B58F925-E713-4FA6-8002-A6CCF4B03D94}"/>
          </ac:picMkLst>
        </pc:picChg>
      </pc:sldChg>
      <pc:sldChg chg="addSp delSp modSp add del">
        <pc:chgData name="sakuma fuminori" userId="289d416634db11fc" providerId="LiveId" clId="{FC98317E-CE65-4AAE-BDC0-13BD9A21ED73}" dt="2021-06-23T13:40:20.406" v="6999" actId="478"/>
        <pc:sldMkLst>
          <pc:docMk/>
          <pc:sldMk cId="3853278817" sldId="419"/>
        </pc:sldMkLst>
        <pc:spChg chg="add mod">
          <ac:chgData name="sakuma fuminori" userId="289d416634db11fc" providerId="LiveId" clId="{FC98317E-CE65-4AAE-BDC0-13BD9A21ED73}" dt="2021-06-23T13:40:20.406" v="6999" actId="478"/>
          <ac:spMkLst>
            <pc:docMk/>
            <pc:sldMk cId="3853278817" sldId="419"/>
            <ac:spMk id="7" creationId="{215D8F2F-10DC-454E-9770-950444D1CB46}"/>
          </ac:spMkLst>
        </pc:spChg>
        <pc:graphicFrameChg chg="del mod modGraphic">
          <ac:chgData name="sakuma fuminori" userId="289d416634db11fc" providerId="LiveId" clId="{FC98317E-CE65-4AAE-BDC0-13BD9A21ED73}" dt="2021-06-23T13:40:20.406" v="6999" actId="478"/>
          <ac:graphicFrameMkLst>
            <pc:docMk/>
            <pc:sldMk cId="3853278817" sldId="419"/>
            <ac:graphicFrameMk id="5" creationId="{8F73CA6C-A169-4A5F-A089-44FEA63587C3}"/>
          </ac:graphicFrameMkLst>
        </pc:graphicFrameChg>
      </pc:sldChg>
      <pc:sldChg chg="addSp modSp ord">
        <pc:chgData name="sakuma fuminori" userId="289d416634db11fc" providerId="LiveId" clId="{FC98317E-CE65-4AAE-BDC0-13BD9A21ED73}" dt="2021-06-24T11:05:24.668" v="13918"/>
        <pc:sldMkLst>
          <pc:docMk/>
          <pc:sldMk cId="769901096" sldId="427"/>
        </pc:sldMkLst>
        <pc:spChg chg="mod">
          <ac:chgData name="sakuma fuminori" userId="289d416634db11fc" providerId="LiveId" clId="{FC98317E-CE65-4AAE-BDC0-13BD9A21ED73}" dt="2021-06-24T06:47:01.580" v="12172"/>
          <ac:spMkLst>
            <pc:docMk/>
            <pc:sldMk cId="769901096" sldId="427"/>
            <ac:spMk id="2" creationId="{858780DA-4AC9-467F-8D7B-D3772C07732F}"/>
          </ac:spMkLst>
        </pc:spChg>
        <pc:spChg chg="add mod">
          <ac:chgData name="sakuma fuminori" userId="289d416634db11fc" providerId="LiveId" clId="{FC98317E-CE65-4AAE-BDC0-13BD9A21ED73}" dt="2021-06-24T11:05:24.668" v="13918"/>
          <ac:spMkLst>
            <pc:docMk/>
            <pc:sldMk cId="769901096" sldId="427"/>
            <ac:spMk id="3" creationId="{D8EB2C01-A8C6-45FF-96CE-479BD36FC740}"/>
          </ac:spMkLst>
        </pc:spChg>
        <pc:graphicFrameChg chg="mod modGraphic">
          <ac:chgData name="sakuma fuminori" userId="289d416634db11fc" providerId="LiveId" clId="{FC98317E-CE65-4AAE-BDC0-13BD9A21ED73}" dt="2021-06-24T08:56:43.056" v="13529" actId="20577"/>
          <ac:graphicFrameMkLst>
            <pc:docMk/>
            <pc:sldMk cId="769901096" sldId="427"/>
            <ac:graphicFrameMk id="5" creationId="{8B6A8C8C-8CCD-46A0-A671-DD42DA51702F}"/>
          </ac:graphicFrameMkLst>
        </pc:graphicFrameChg>
      </pc:sldChg>
      <pc:sldChg chg="modSp">
        <pc:chgData name="sakuma fuminori" userId="289d416634db11fc" providerId="LiveId" clId="{FC98317E-CE65-4AAE-BDC0-13BD9A21ED73}" dt="2021-06-23T14:43:19.721" v="7699" actId="207"/>
        <pc:sldMkLst>
          <pc:docMk/>
          <pc:sldMk cId="2704067763" sldId="428"/>
        </pc:sldMkLst>
        <pc:spChg chg="mod">
          <ac:chgData name="sakuma fuminori" userId="289d416634db11fc" providerId="LiveId" clId="{FC98317E-CE65-4AAE-BDC0-13BD9A21ED73}" dt="2021-06-23T14:43:19.721" v="7699" actId="207"/>
          <ac:spMkLst>
            <pc:docMk/>
            <pc:sldMk cId="2704067763" sldId="428"/>
            <ac:spMk id="3" creationId="{68E7497D-744A-4ABB-8A63-5CC4CD4E2CAC}"/>
          </ac:spMkLst>
        </pc:spChg>
      </pc:sldChg>
      <pc:sldChg chg="addSp delSp modSp">
        <pc:chgData name="sakuma fuminori" userId="289d416634db11fc" providerId="LiveId" clId="{FC98317E-CE65-4AAE-BDC0-13BD9A21ED73}" dt="2021-06-24T05:36:00.807" v="10632" actId="1038"/>
        <pc:sldMkLst>
          <pc:docMk/>
          <pc:sldMk cId="2681617183" sldId="429"/>
        </pc:sldMkLst>
        <pc:spChg chg="add mod">
          <ac:chgData name="sakuma fuminori" userId="289d416634db11fc" providerId="LiveId" clId="{FC98317E-CE65-4AAE-BDC0-13BD9A21ED73}" dt="2021-06-24T01:51:11.405" v="8932" actId="6549"/>
          <ac:spMkLst>
            <pc:docMk/>
            <pc:sldMk cId="2681617183" sldId="429"/>
            <ac:spMk id="3" creationId="{1CECFB38-9F2E-4F10-A392-99580BF86089}"/>
          </ac:spMkLst>
        </pc:spChg>
        <pc:spChg chg="mod">
          <ac:chgData name="sakuma fuminori" userId="289d416634db11fc" providerId="LiveId" clId="{FC98317E-CE65-4AAE-BDC0-13BD9A21ED73}" dt="2021-06-24T05:36:00.807" v="10632" actId="1038"/>
          <ac:spMkLst>
            <pc:docMk/>
            <pc:sldMk cId="2681617183" sldId="429"/>
            <ac:spMk id="10" creationId="{DA6B95F3-385B-4C93-81DA-4F5E0C9AF80E}"/>
          </ac:spMkLst>
        </pc:spChg>
        <pc:spChg chg="mod">
          <ac:chgData name="sakuma fuminori" userId="289d416634db11fc" providerId="LiveId" clId="{FC98317E-CE65-4AAE-BDC0-13BD9A21ED73}" dt="2021-06-24T05:34:32.130" v="10488" actId="20577"/>
          <ac:spMkLst>
            <pc:docMk/>
            <pc:sldMk cId="2681617183" sldId="429"/>
            <ac:spMk id="11" creationId="{8AC2A566-FF55-429A-9F12-4720F5CBC37D}"/>
          </ac:spMkLst>
        </pc:spChg>
        <pc:spChg chg="del mod">
          <ac:chgData name="sakuma fuminori" userId="289d416634db11fc" providerId="LiveId" clId="{FC98317E-CE65-4AAE-BDC0-13BD9A21ED73}" dt="2021-06-24T01:34:24.620" v="8859" actId="478"/>
          <ac:spMkLst>
            <pc:docMk/>
            <pc:sldMk cId="2681617183" sldId="429"/>
            <ac:spMk id="13" creationId="{60F8AFC7-4B2E-4476-A285-D887F4D4DC00}"/>
          </ac:spMkLst>
        </pc:spChg>
        <pc:spChg chg="mod">
          <ac:chgData name="sakuma fuminori" userId="289d416634db11fc" providerId="LiveId" clId="{FC98317E-CE65-4AAE-BDC0-13BD9A21ED73}" dt="2021-06-24T05:35:48.394" v="10608"/>
          <ac:spMkLst>
            <pc:docMk/>
            <pc:sldMk cId="2681617183" sldId="429"/>
            <ac:spMk id="19" creationId="{6B50DABA-3398-4B25-BA2B-A19B1814E35D}"/>
          </ac:spMkLst>
        </pc:spChg>
        <pc:spChg chg="mod">
          <ac:chgData name="sakuma fuminori" userId="289d416634db11fc" providerId="LiveId" clId="{FC98317E-CE65-4AAE-BDC0-13BD9A21ED73}" dt="2021-06-24T05:34:17.934" v="10482"/>
          <ac:spMkLst>
            <pc:docMk/>
            <pc:sldMk cId="2681617183" sldId="429"/>
            <ac:spMk id="27" creationId="{D3110B12-B5C2-441B-8543-C4A7E066A05B}"/>
          </ac:spMkLst>
        </pc:spChg>
        <pc:picChg chg="mod">
          <ac:chgData name="sakuma fuminori" userId="289d416634db11fc" providerId="LiveId" clId="{FC98317E-CE65-4AAE-BDC0-13BD9A21ED73}" dt="2021-06-24T01:34:37.857" v="8862" actId="14100"/>
          <ac:picMkLst>
            <pc:docMk/>
            <pc:sldMk cId="2681617183" sldId="429"/>
            <ac:picMk id="7" creationId="{897471E4-004C-4AA8-96C0-CCE937C4DC39}"/>
          </ac:picMkLst>
        </pc:picChg>
        <pc:picChg chg="mod modCrop">
          <ac:chgData name="sakuma fuminori" userId="289d416634db11fc" providerId="LiveId" clId="{FC98317E-CE65-4AAE-BDC0-13BD9A21ED73}" dt="2021-06-24T01:33:43.646" v="8846" actId="1076"/>
          <ac:picMkLst>
            <pc:docMk/>
            <pc:sldMk cId="2681617183" sldId="429"/>
            <ac:picMk id="18" creationId="{A7D0FF5A-AD59-4E23-BA1F-DF530F0D409B}"/>
          </ac:picMkLst>
        </pc:picChg>
        <pc:picChg chg="mod">
          <ac:chgData name="sakuma fuminori" userId="289d416634db11fc" providerId="LiveId" clId="{FC98317E-CE65-4AAE-BDC0-13BD9A21ED73}" dt="2021-06-24T00:24:41.433" v="8147" actId="1076"/>
          <ac:picMkLst>
            <pc:docMk/>
            <pc:sldMk cId="2681617183" sldId="429"/>
            <ac:picMk id="22" creationId="{9DEA0B95-1EE1-4BA7-864A-3ECEEC05D2E4}"/>
          </ac:picMkLst>
        </pc:picChg>
        <pc:picChg chg="del mod">
          <ac:chgData name="sakuma fuminori" userId="289d416634db11fc" providerId="LiveId" clId="{FC98317E-CE65-4AAE-BDC0-13BD9A21ED73}" dt="2021-06-24T00:24:24.351" v="8142" actId="478"/>
          <ac:picMkLst>
            <pc:docMk/>
            <pc:sldMk cId="2681617183" sldId="429"/>
            <ac:picMk id="23" creationId="{2C6FDF5F-419C-4872-B6E3-AE6F3306671F}"/>
          </ac:picMkLst>
        </pc:picChg>
      </pc:sldChg>
      <pc:sldChg chg="addSp delSp modSp">
        <pc:chgData name="sakuma fuminori" userId="289d416634db11fc" providerId="LiveId" clId="{FC98317E-CE65-4AAE-BDC0-13BD9A21ED73}" dt="2021-06-24T05:36:43.347" v="10638"/>
        <pc:sldMkLst>
          <pc:docMk/>
          <pc:sldMk cId="2669689459" sldId="430"/>
        </pc:sldMkLst>
        <pc:spChg chg="add del mod">
          <ac:chgData name="sakuma fuminori" userId="289d416634db11fc" providerId="LiveId" clId="{FC98317E-CE65-4AAE-BDC0-13BD9A21ED73}" dt="2021-06-23T13:57:32.088" v="7165" actId="478"/>
          <ac:spMkLst>
            <pc:docMk/>
            <pc:sldMk cId="2669689459" sldId="430"/>
            <ac:spMk id="3" creationId="{A5F19B3F-1C72-4D8D-8C3E-BB4578371DDD}"/>
          </ac:spMkLst>
        </pc:spChg>
        <pc:spChg chg="mod">
          <ac:chgData name="sakuma fuminori" userId="289d416634db11fc" providerId="LiveId" clId="{FC98317E-CE65-4AAE-BDC0-13BD9A21ED73}" dt="2021-06-24T05:35:20.471" v="10555" actId="6549"/>
          <ac:spMkLst>
            <pc:docMk/>
            <pc:sldMk cId="2669689459" sldId="430"/>
            <ac:spMk id="26" creationId="{C89F6496-C883-490B-B297-DCB83B00B161}"/>
          </ac:spMkLst>
        </pc:spChg>
        <pc:spChg chg="mod">
          <ac:chgData name="sakuma fuminori" userId="289d416634db11fc" providerId="LiveId" clId="{FC98317E-CE65-4AAE-BDC0-13BD9A21ED73}" dt="2021-06-24T05:36:43.347" v="10638"/>
          <ac:spMkLst>
            <pc:docMk/>
            <pc:sldMk cId="2669689459" sldId="430"/>
            <ac:spMk id="32" creationId="{8EBEA0C9-2E64-486D-9B09-69B877635311}"/>
          </ac:spMkLst>
        </pc:spChg>
        <pc:spChg chg="mod">
          <ac:chgData name="sakuma fuminori" userId="289d416634db11fc" providerId="LiveId" clId="{FC98317E-CE65-4AAE-BDC0-13BD9A21ED73}" dt="2021-06-21T05:39:51.604" v="15" actId="1076"/>
          <ac:spMkLst>
            <pc:docMk/>
            <pc:sldMk cId="2669689459" sldId="430"/>
            <ac:spMk id="36" creationId="{7B209E87-C21A-4160-BC9A-29DB8DD67C83}"/>
          </ac:spMkLst>
        </pc:spChg>
        <pc:grpChg chg="del mod">
          <ac:chgData name="sakuma fuminori" userId="289d416634db11fc" providerId="LiveId" clId="{FC98317E-CE65-4AAE-BDC0-13BD9A21ED73}" dt="2021-06-21T05:37:01.198" v="1"/>
          <ac:grpSpMkLst>
            <pc:docMk/>
            <pc:sldMk cId="2669689459" sldId="430"/>
            <ac:grpSpMk id="5" creationId="{7DBB7504-4A41-4CF0-BDCF-CC0A177A76E9}"/>
          </ac:grpSpMkLst>
        </pc:grpChg>
        <pc:picChg chg="add mod ord modCrop">
          <ac:chgData name="sakuma fuminori" userId="289d416634db11fc" providerId="LiveId" clId="{FC98317E-CE65-4AAE-BDC0-13BD9A21ED73}" dt="2021-06-21T05:45:35.664" v="35" actId="1076"/>
          <ac:picMkLst>
            <pc:docMk/>
            <pc:sldMk cId="2669689459" sldId="430"/>
            <ac:picMk id="6" creationId="{38357B66-3B71-4B60-9F9C-FFDAA836C336}"/>
          </ac:picMkLst>
        </pc:picChg>
        <pc:picChg chg="mod">
          <ac:chgData name="sakuma fuminori" userId="289d416634db11fc" providerId="LiveId" clId="{FC98317E-CE65-4AAE-BDC0-13BD9A21ED73}" dt="2021-06-21T05:39:58.817" v="17" actId="1076"/>
          <ac:picMkLst>
            <pc:docMk/>
            <pc:sldMk cId="2669689459" sldId="430"/>
            <ac:picMk id="17" creationId="{2E48CA39-D043-45B6-B6A6-34E95D2AA6FF}"/>
          </ac:picMkLst>
        </pc:picChg>
        <pc:picChg chg="del mod">
          <ac:chgData name="sakuma fuminori" userId="289d416634db11fc" providerId="LiveId" clId="{FC98317E-CE65-4AAE-BDC0-13BD9A21ED73}" dt="2021-06-21T05:45:16.348" v="32" actId="478"/>
          <ac:picMkLst>
            <pc:docMk/>
            <pc:sldMk cId="2669689459" sldId="430"/>
            <ac:picMk id="30" creationId="{84AD00D2-7609-412A-8AC3-EEA6B3EC6778}"/>
          </ac:picMkLst>
        </pc:picChg>
        <pc:picChg chg="mod">
          <ac:chgData name="sakuma fuminori" userId="289d416634db11fc" providerId="LiveId" clId="{FC98317E-CE65-4AAE-BDC0-13BD9A21ED73}" dt="2021-06-21T05:45:29.150" v="34" actId="1076"/>
          <ac:picMkLst>
            <pc:docMk/>
            <pc:sldMk cId="2669689459" sldId="430"/>
            <ac:picMk id="38" creationId="{98B7DA2E-EF16-44FB-A90B-A61E85E3BC44}"/>
          </ac:picMkLst>
        </pc:picChg>
        <pc:picChg chg="mod">
          <ac:chgData name="sakuma fuminori" userId="289d416634db11fc" providerId="LiveId" clId="{FC98317E-CE65-4AAE-BDC0-13BD9A21ED73}" dt="2021-06-21T05:45:37.928" v="36" actId="1076"/>
          <ac:picMkLst>
            <pc:docMk/>
            <pc:sldMk cId="2669689459" sldId="430"/>
            <ac:picMk id="42" creationId="{D9863C83-5A54-48AC-BF1D-02159FC6D588}"/>
          </ac:picMkLst>
        </pc:picChg>
        <pc:cxnChg chg="add mod">
          <ac:chgData name="sakuma fuminori" userId="289d416634db11fc" providerId="LiveId" clId="{FC98317E-CE65-4AAE-BDC0-13BD9A21ED73}" dt="2021-06-23T13:57:58.012" v="7175" actId="692"/>
          <ac:cxnSpMkLst>
            <pc:docMk/>
            <pc:sldMk cId="2669689459" sldId="430"/>
            <ac:cxnSpMk id="7" creationId="{6F2A6EAF-7772-48A3-9A9E-3D2178317E8B}"/>
          </ac:cxnSpMkLst>
        </pc:cxnChg>
        <pc:cxnChg chg="mod">
          <ac:chgData name="sakuma fuminori" userId="289d416634db11fc" providerId="LiveId" clId="{FC98317E-CE65-4AAE-BDC0-13BD9A21ED73}" dt="2021-06-21T05:39:55.919" v="16" actId="14100"/>
          <ac:cxnSpMkLst>
            <pc:docMk/>
            <pc:sldMk cId="2669689459" sldId="430"/>
            <ac:cxnSpMk id="37" creationId="{76C8812A-76BE-4321-B1C2-47C0E15AF6C3}"/>
          </ac:cxnSpMkLst>
        </pc:cxnChg>
      </pc:sldChg>
      <pc:sldChg chg="add">
        <pc:chgData name="sakuma fuminori" userId="289d416634db11fc" providerId="LiveId" clId="{FC98317E-CE65-4AAE-BDC0-13BD9A21ED73}" dt="2021-06-22T02:28:02.066" v="2124"/>
        <pc:sldMkLst>
          <pc:docMk/>
          <pc:sldMk cId="2329283390" sldId="444"/>
        </pc:sldMkLst>
      </pc:sldChg>
      <pc:sldChg chg="modSp">
        <pc:chgData name="sakuma fuminori" userId="289d416634db11fc" providerId="LiveId" clId="{FC98317E-CE65-4AAE-BDC0-13BD9A21ED73}" dt="2021-06-24T05:40:35.692" v="10640" actId="207"/>
        <pc:sldMkLst>
          <pc:docMk/>
          <pc:sldMk cId="991999599" sldId="445"/>
        </pc:sldMkLst>
        <pc:spChg chg="mod">
          <ac:chgData name="sakuma fuminori" userId="289d416634db11fc" providerId="LiveId" clId="{FC98317E-CE65-4AAE-BDC0-13BD9A21ED73}" dt="2021-06-24T05:40:35.692" v="10640" actId="207"/>
          <ac:spMkLst>
            <pc:docMk/>
            <pc:sldMk cId="991999599" sldId="445"/>
            <ac:spMk id="9" creationId="{5EC5381B-7A32-4BC2-93EC-529B1093A02C}"/>
          </ac:spMkLst>
        </pc:spChg>
        <pc:spChg chg="mod">
          <ac:chgData name="sakuma fuminori" userId="289d416634db11fc" providerId="LiveId" clId="{FC98317E-CE65-4AAE-BDC0-13BD9A21ED73}" dt="2021-06-24T05:40:35.692" v="10640" actId="207"/>
          <ac:spMkLst>
            <pc:docMk/>
            <pc:sldMk cId="991999599" sldId="445"/>
            <ac:spMk id="10" creationId="{FCFB3261-9DE8-4214-895F-ACDA852A3A66}"/>
          </ac:spMkLst>
        </pc:spChg>
        <pc:spChg chg="mod">
          <ac:chgData name="sakuma fuminori" userId="289d416634db11fc" providerId="LiveId" clId="{FC98317E-CE65-4AAE-BDC0-13BD9A21ED73}" dt="2021-06-24T05:40:35.692" v="10640" actId="207"/>
          <ac:spMkLst>
            <pc:docMk/>
            <pc:sldMk cId="991999599" sldId="445"/>
            <ac:spMk id="11" creationId="{8721CBDC-C821-4104-9873-6185A5D92EDF}"/>
          </ac:spMkLst>
        </pc:spChg>
        <pc:spChg chg="mod">
          <ac:chgData name="sakuma fuminori" userId="289d416634db11fc" providerId="LiveId" clId="{FC98317E-CE65-4AAE-BDC0-13BD9A21ED73}" dt="2021-06-22T02:55:04.638" v="2550" actId="122"/>
          <ac:spMkLst>
            <pc:docMk/>
            <pc:sldMk cId="991999599" sldId="445"/>
            <ac:spMk id="20" creationId="{4013187D-233C-49A3-A54B-D1EFB602CD45}"/>
          </ac:spMkLst>
        </pc:spChg>
        <pc:spChg chg="mod">
          <ac:chgData name="sakuma fuminori" userId="289d416634db11fc" providerId="LiveId" clId="{FC98317E-CE65-4AAE-BDC0-13BD9A21ED73}" dt="2021-06-22T02:55:11.632" v="2551" actId="122"/>
          <ac:spMkLst>
            <pc:docMk/>
            <pc:sldMk cId="991999599" sldId="445"/>
            <ac:spMk id="21" creationId="{AA12B6B2-F94C-48F3-BC4E-CA9105CBE6C7}"/>
          </ac:spMkLst>
        </pc:spChg>
      </pc:sldChg>
      <pc:sldChg chg="del">
        <pc:chgData name="sakuma fuminori" userId="289d416634db11fc" providerId="LiveId" clId="{FC98317E-CE65-4AAE-BDC0-13BD9A21ED73}" dt="2021-06-23T03:27:14.253" v="3448" actId="2696"/>
        <pc:sldMkLst>
          <pc:docMk/>
          <pc:sldMk cId="1396280488" sldId="446"/>
        </pc:sldMkLst>
      </pc:sldChg>
      <pc:sldChg chg="addSp delSp modSp add">
        <pc:chgData name="sakuma fuminori" userId="289d416634db11fc" providerId="LiveId" clId="{FC98317E-CE65-4AAE-BDC0-13BD9A21ED73}" dt="2021-06-24T10:53:40.156" v="13727" actId="14100"/>
        <pc:sldMkLst>
          <pc:docMk/>
          <pc:sldMk cId="2874000428" sldId="446"/>
        </pc:sldMkLst>
        <pc:spChg chg="del">
          <ac:chgData name="sakuma fuminori" userId="289d416634db11fc" providerId="LiveId" clId="{FC98317E-CE65-4AAE-BDC0-13BD9A21ED73}" dt="2021-06-24T04:45:05.665" v="9464" actId="478"/>
          <ac:spMkLst>
            <pc:docMk/>
            <pc:sldMk cId="2874000428" sldId="446"/>
            <ac:spMk id="3" creationId="{78F304DC-57E2-4868-9331-E25C9E7B1FF5}"/>
          </ac:spMkLst>
        </pc:spChg>
        <pc:spChg chg="add del mod">
          <ac:chgData name="sakuma fuminori" userId="289d416634db11fc" providerId="LiveId" clId="{FC98317E-CE65-4AAE-BDC0-13BD9A21ED73}" dt="2021-06-24T04:45:07.972" v="9465" actId="478"/>
          <ac:spMkLst>
            <pc:docMk/>
            <pc:sldMk cId="2874000428" sldId="446"/>
            <ac:spMk id="6" creationId="{56601647-42CF-43F6-8D7D-B9E87B00A68A}"/>
          </ac:spMkLst>
        </pc:spChg>
        <pc:picChg chg="add mod">
          <ac:chgData name="sakuma fuminori" userId="289d416634db11fc" providerId="LiveId" clId="{FC98317E-CE65-4AAE-BDC0-13BD9A21ED73}" dt="2021-06-24T10:53:40.156" v="13727" actId="14100"/>
          <ac:picMkLst>
            <pc:docMk/>
            <pc:sldMk cId="2874000428" sldId="446"/>
            <ac:picMk id="7" creationId="{36EDCD5C-5E45-4C2D-B604-0B6B5DEE9542}"/>
          </ac:picMkLst>
        </pc:picChg>
      </pc:sldChg>
      <pc:sldChg chg="delSp modSp del">
        <pc:chgData name="sakuma fuminori" userId="289d416634db11fc" providerId="LiveId" clId="{FC98317E-CE65-4AAE-BDC0-13BD9A21ED73}" dt="2021-06-24T05:49:42.076" v="11167" actId="2696"/>
        <pc:sldMkLst>
          <pc:docMk/>
          <pc:sldMk cId="1930666334" sldId="449"/>
        </pc:sldMkLst>
        <pc:spChg chg="del mod">
          <ac:chgData name="sakuma fuminori" userId="289d416634db11fc" providerId="LiveId" clId="{FC98317E-CE65-4AAE-BDC0-13BD9A21ED73}" dt="2021-06-24T03:01:52.609" v="9201" actId="478"/>
          <ac:spMkLst>
            <pc:docMk/>
            <pc:sldMk cId="1930666334" sldId="449"/>
            <ac:spMk id="3" creationId="{A356B8DA-E441-4842-8358-26930962DBDF}"/>
          </ac:spMkLst>
        </pc:spChg>
        <pc:spChg chg="mod">
          <ac:chgData name="sakuma fuminori" userId="289d416634db11fc" providerId="LiveId" clId="{FC98317E-CE65-4AAE-BDC0-13BD9A21ED73}" dt="2021-06-24T03:02:30.021" v="9213" actId="207"/>
          <ac:spMkLst>
            <pc:docMk/>
            <pc:sldMk cId="1930666334" sldId="449"/>
            <ac:spMk id="7" creationId="{A6C24983-B3CC-4292-99F8-7AFFAF171986}"/>
          </ac:spMkLst>
        </pc:spChg>
        <pc:spChg chg="del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9" creationId="{E51C4225-F92D-4349-93F4-A840681377DA}"/>
          </ac:spMkLst>
        </pc:spChg>
        <pc:spChg chg="del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10" creationId="{BD55C630-CFF9-4F96-B546-132735FBAE41}"/>
          </ac:spMkLst>
        </pc:spChg>
        <pc:spChg chg="del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11" creationId="{E6984CB7-A42E-4B88-ADAC-241F7C426C30}"/>
          </ac:spMkLst>
        </pc:spChg>
        <pc:spChg chg="del mod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12" creationId="{8D76B228-B3C8-4DB5-A936-97D2258B0531}"/>
          </ac:spMkLst>
        </pc:spChg>
        <pc:spChg chg="mod">
          <ac:chgData name="sakuma fuminori" userId="289d416634db11fc" providerId="LiveId" clId="{FC98317E-CE65-4AAE-BDC0-13BD9A21ED73}" dt="2021-06-24T03:02:08.220" v="9206" actId="1076"/>
          <ac:spMkLst>
            <pc:docMk/>
            <pc:sldMk cId="1930666334" sldId="449"/>
            <ac:spMk id="19" creationId="{2EDC9045-CCCB-4B40-A02C-035CADE88F1A}"/>
          </ac:spMkLst>
        </pc:spChg>
        <pc:spChg chg="del mod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20" creationId="{13F8FB80-7D89-4D48-BB54-D44AB42EB156}"/>
          </ac:spMkLst>
        </pc:spChg>
        <pc:spChg chg="del">
          <ac:chgData name="sakuma fuminori" userId="289d416634db11fc" providerId="LiveId" clId="{FC98317E-CE65-4AAE-BDC0-13BD9A21ED73}" dt="2021-06-24T03:02:01.228" v="9203" actId="478"/>
          <ac:spMkLst>
            <pc:docMk/>
            <pc:sldMk cId="1930666334" sldId="449"/>
            <ac:spMk id="21" creationId="{3821473D-1DC7-4BDD-B2E2-62F8ACD88822}"/>
          </ac:spMkLst>
        </pc:spChg>
        <pc:picChg chg="mod">
          <ac:chgData name="sakuma fuminori" userId="289d416634db11fc" providerId="LiveId" clId="{FC98317E-CE65-4AAE-BDC0-13BD9A21ED73}" dt="2021-06-24T03:02:57.102" v="9215" actId="14100"/>
          <ac:picMkLst>
            <pc:docMk/>
            <pc:sldMk cId="1930666334" sldId="449"/>
            <ac:picMk id="8" creationId="{4060AA35-A98C-4DA4-A785-98BDA0C763F9}"/>
          </ac:picMkLst>
        </pc:picChg>
      </pc:sldChg>
      <pc:sldChg chg="add">
        <pc:chgData name="sakuma fuminori" userId="289d416634db11fc" providerId="LiveId" clId="{FC98317E-CE65-4AAE-BDC0-13BD9A21ED73}" dt="2021-06-24T05:49:45.171" v="11168"/>
        <pc:sldMkLst>
          <pc:docMk/>
          <pc:sldMk cId="3102905435" sldId="449"/>
        </pc:sldMkLst>
      </pc:sldChg>
      <pc:sldChg chg="modSp">
        <pc:chgData name="sakuma fuminori" userId="289d416634db11fc" providerId="LiveId" clId="{FC98317E-CE65-4AAE-BDC0-13BD9A21ED73}" dt="2021-06-23T09:06:30.477" v="5004" actId="14100"/>
        <pc:sldMkLst>
          <pc:docMk/>
          <pc:sldMk cId="2926926110" sldId="450"/>
        </pc:sldMkLst>
        <pc:spChg chg="mod">
          <ac:chgData name="sakuma fuminori" userId="289d416634db11fc" providerId="LiveId" clId="{FC98317E-CE65-4AAE-BDC0-13BD9A21ED73}" dt="2021-06-23T09:06:30.477" v="5004" actId="14100"/>
          <ac:spMkLst>
            <pc:docMk/>
            <pc:sldMk cId="2926926110" sldId="450"/>
            <ac:spMk id="5" creationId="{574DAD54-5AFA-4CA8-844C-6387850B695B}"/>
          </ac:spMkLst>
        </pc:spChg>
      </pc:sldChg>
      <pc:sldChg chg="addSp delSp modSp">
        <pc:chgData name="sakuma fuminori" userId="289d416634db11fc" providerId="LiveId" clId="{FC98317E-CE65-4AAE-BDC0-13BD9A21ED73}" dt="2021-06-22T06:43:46.128" v="2732" actId="122"/>
        <pc:sldMkLst>
          <pc:docMk/>
          <pc:sldMk cId="124619375" sldId="452"/>
        </pc:sldMkLst>
        <pc:spChg chg="del">
          <ac:chgData name="sakuma fuminori" userId="289d416634db11fc" providerId="LiveId" clId="{FC98317E-CE65-4AAE-BDC0-13BD9A21ED73}" dt="2021-06-22T00:58:50.313" v="1787" actId="478"/>
          <ac:spMkLst>
            <pc:docMk/>
            <pc:sldMk cId="124619375" sldId="452"/>
            <ac:spMk id="3" creationId="{7C4A6FDF-6A8A-4C5B-9851-DA7F3597316C}"/>
          </ac:spMkLst>
        </pc:spChg>
        <pc:spChg chg="add del mod">
          <ac:chgData name="sakuma fuminori" userId="289d416634db11fc" providerId="LiveId" clId="{FC98317E-CE65-4AAE-BDC0-13BD9A21ED73}" dt="2021-06-22T00:58:51.537" v="1788" actId="478"/>
          <ac:spMkLst>
            <pc:docMk/>
            <pc:sldMk cId="124619375" sldId="452"/>
            <ac:spMk id="6" creationId="{6B51E30C-1817-46B2-9BF7-8C9F6BCCD151}"/>
          </ac:spMkLst>
        </pc:spChg>
        <pc:spChg chg="add mod">
          <ac:chgData name="sakuma fuminori" userId="289d416634db11fc" providerId="LiveId" clId="{FC98317E-CE65-4AAE-BDC0-13BD9A21ED73}" dt="2021-06-22T02:58:01.840" v="2556" actId="1076"/>
          <ac:spMkLst>
            <pc:docMk/>
            <pc:sldMk cId="124619375" sldId="452"/>
            <ac:spMk id="8" creationId="{F985ECA4-3E22-4090-9395-450EA487CA1F}"/>
          </ac:spMkLst>
        </pc:spChg>
        <pc:spChg chg="add mod">
          <ac:chgData name="sakuma fuminori" userId="289d416634db11fc" providerId="LiveId" clId="{FC98317E-CE65-4AAE-BDC0-13BD9A21ED73}" dt="2021-06-22T01:00:28.357" v="1828" actId="1076"/>
          <ac:spMkLst>
            <pc:docMk/>
            <pc:sldMk cId="124619375" sldId="452"/>
            <ac:spMk id="10" creationId="{8BE686DA-BA06-4D5B-9711-C11BA703CF81}"/>
          </ac:spMkLst>
        </pc:spChg>
        <pc:spChg chg="add mod">
          <ac:chgData name="sakuma fuminori" userId="289d416634db11fc" providerId="LiveId" clId="{FC98317E-CE65-4AAE-BDC0-13BD9A21ED73}" dt="2021-06-22T06:43:46.128" v="2732" actId="122"/>
          <ac:spMkLst>
            <pc:docMk/>
            <pc:sldMk cId="124619375" sldId="452"/>
            <ac:spMk id="11" creationId="{F45CCE7C-CBBE-47F6-8BD4-C5AEECD067FD}"/>
          </ac:spMkLst>
        </pc:spChg>
        <pc:spChg chg="add mod">
          <ac:chgData name="sakuma fuminori" userId="289d416634db11fc" providerId="LiveId" clId="{FC98317E-CE65-4AAE-BDC0-13BD9A21ED73}" dt="2021-06-22T00:59:35.277" v="1798" actId="1076"/>
          <ac:spMkLst>
            <pc:docMk/>
            <pc:sldMk cId="124619375" sldId="452"/>
            <ac:spMk id="12" creationId="{39C852ED-E25F-43B7-BEF4-950D65639554}"/>
          </ac:spMkLst>
        </pc:spChg>
        <pc:picChg chg="add del mod">
          <ac:chgData name="sakuma fuminori" userId="289d416634db11fc" providerId="LiveId" clId="{FC98317E-CE65-4AAE-BDC0-13BD9A21ED73}" dt="2021-06-22T02:45:20.763" v="2421" actId="478"/>
          <ac:picMkLst>
            <pc:docMk/>
            <pc:sldMk cId="124619375" sldId="452"/>
            <ac:picMk id="7" creationId="{29917019-1DAF-42AB-B0AD-AE4474388D67}"/>
          </ac:picMkLst>
        </pc:picChg>
        <pc:picChg chg="add del mod">
          <ac:chgData name="sakuma fuminori" userId="289d416634db11fc" providerId="LiveId" clId="{FC98317E-CE65-4AAE-BDC0-13BD9A21ED73}" dt="2021-06-22T02:44:50.551" v="2416" actId="478"/>
          <ac:picMkLst>
            <pc:docMk/>
            <pc:sldMk cId="124619375" sldId="452"/>
            <ac:picMk id="9" creationId="{0D0CB0C3-7E1A-4422-B2E7-5AD75288E1B3}"/>
          </ac:picMkLst>
        </pc:picChg>
        <pc:picChg chg="add del mod ord">
          <ac:chgData name="sakuma fuminori" userId="289d416634db11fc" providerId="LiveId" clId="{FC98317E-CE65-4AAE-BDC0-13BD9A21ED73}" dt="2021-06-22T02:44:49.986" v="2415"/>
          <ac:picMkLst>
            <pc:docMk/>
            <pc:sldMk cId="124619375" sldId="452"/>
            <ac:picMk id="13" creationId="{B11F2CF0-A334-43F7-9C6E-0D6AFD47ADD8}"/>
          </ac:picMkLst>
        </pc:picChg>
        <pc:picChg chg="add mod ord">
          <ac:chgData name="sakuma fuminori" userId="289d416634db11fc" providerId="LiveId" clId="{FC98317E-CE65-4AAE-BDC0-13BD9A21ED73}" dt="2021-06-22T02:45:45.919" v="2450" actId="1036"/>
          <ac:picMkLst>
            <pc:docMk/>
            <pc:sldMk cId="124619375" sldId="452"/>
            <ac:picMk id="14" creationId="{8CB28486-9F56-4BFB-B27B-98C3E5024B78}"/>
          </ac:picMkLst>
        </pc:picChg>
      </pc:sldChg>
      <pc:sldChg chg="modSp del">
        <pc:chgData name="sakuma fuminori" userId="289d416634db11fc" providerId="LiveId" clId="{FC98317E-CE65-4AAE-BDC0-13BD9A21ED73}" dt="2021-06-24T01:13:13.197" v="8234" actId="2696"/>
        <pc:sldMkLst>
          <pc:docMk/>
          <pc:sldMk cId="254321973" sldId="453"/>
        </pc:sldMkLst>
        <pc:spChg chg="mod">
          <ac:chgData name="sakuma fuminori" userId="289d416634db11fc" providerId="LiveId" clId="{FC98317E-CE65-4AAE-BDC0-13BD9A21ED73}" dt="2021-06-21T06:51:42.179" v="829" actId="404"/>
          <ac:spMkLst>
            <pc:docMk/>
            <pc:sldMk cId="254321973" sldId="453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54321973" sldId="453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5:25.667" v="1455" actId="114"/>
          <ac:spMkLst>
            <pc:docMk/>
            <pc:sldMk cId="254321973" sldId="453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54321973" sldId="453"/>
            <ac:spMk id="34" creationId="{2607F063-C71A-489D-8C04-AA38F00D28CF}"/>
          </ac:spMkLst>
        </pc:spChg>
      </pc:sldChg>
      <pc:sldChg chg="modSp add">
        <pc:chgData name="sakuma fuminori" userId="289d416634db11fc" providerId="LiveId" clId="{FC98317E-CE65-4AAE-BDC0-13BD9A21ED73}" dt="2021-06-24T05:41:20.775" v="10644" actId="207"/>
        <pc:sldMkLst>
          <pc:docMk/>
          <pc:sldMk cId="714146389" sldId="453"/>
        </pc:sldMkLst>
        <pc:spChg chg="mod">
          <ac:chgData name="sakuma fuminori" userId="289d416634db11fc" providerId="LiveId" clId="{FC98317E-CE65-4AAE-BDC0-13BD9A21ED73}" dt="2021-06-24T05:41:20.775" v="10644" actId="207"/>
          <ac:spMkLst>
            <pc:docMk/>
            <pc:sldMk cId="714146389" sldId="453"/>
            <ac:spMk id="19" creationId="{5761AA83-FA55-437E-82FF-228C24E56420}"/>
          </ac:spMkLst>
        </pc:spChg>
        <pc:spChg chg="mod">
          <ac:chgData name="sakuma fuminori" userId="289d416634db11fc" providerId="LiveId" clId="{FC98317E-CE65-4AAE-BDC0-13BD9A21ED73}" dt="2021-06-24T05:41:20.775" v="10644" actId="207"/>
          <ac:spMkLst>
            <pc:docMk/>
            <pc:sldMk cId="714146389" sldId="453"/>
            <ac:spMk id="24" creationId="{A77C791B-F355-48CB-8BE3-7C3F07A8D4E6}"/>
          </ac:spMkLst>
        </pc:spChg>
        <pc:spChg chg="mod">
          <ac:chgData name="sakuma fuminori" userId="289d416634db11fc" providerId="LiveId" clId="{FC98317E-CE65-4AAE-BDC0-13BD9A21ED73}" dt="2021-06-24T05:41:20.775" v="10644" actId="207"/>
          <ac:spMkLst>
            <pc:docMk/>
            <pc:sldMk cId="714146389" sldId="453"/>
            <ac:spMk id="26" creationId="{82AA585D-90C3-4D41-A6A9-BC33EB2E5B48}"/>
          </ac:spMkLst>
        </pc:spChg>
      </pc:sldChg>
      <pc:sldChg chg="modSp add del">
        <pc:chgData name="sakuma fuminori" userId="289d416634db11fc" providerId="LiveId" clId="{FC98317E-CE65-4AAE-BDC0-13BD9A21ED73}" dt="2021-06-24T04:46:32.678" v="9474" actId="2696"/>
        <pc:sldMkLst>
          <pc:docMk/>
          <pc:sldMk cId="2751101848" sldId="453"/>
        </pc:sldMkLst>
        <pc:spChg chg="mod">
          <ac:chgData name="sakuma fuminori" userId="289d416634db11fc" providerId="LiveId" clId="{FC98317E-CE65-4AAE-BDC0-13BD9A21ED73}" dt="2021-06-24T01:13:51.555" v="8268" actId="404"/>
          <ac:spMkLst>
            <pc:docMk/>
            <pc:sldMk cId="2751101848" sldId="453"/>
            <ac:spMk id="4" creationId="{E3FA67CB-FE25-42A9-96FF-F4905974C4B4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2094884302" sldId="454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094884302" sldId="454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094884302" sldId="454"/>
            <ac:spMk id="34" creationId="{2607F063-C71A-489D-8C04-AA38F00D28CF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1921851341" sldId="455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921851341" sldId="455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921851341" sldId="455"/>
            <ac:spMk id="34" creationId="{2607F063-C71A-489D-8C04-AA38F00D28CF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3079520018" sldId="456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079520018" sldId="456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079520018" sldId="456"/>
            <ac:spMk id="34" creationId="{2607F063-C71A-489D-8C04-AA38F00D28CF}"/>
          </ac:spMkLst>
        </pc:spChg>
      </pc:sldChg>
      <pc:sldChg chg="addSp delSp modSp">
        <pc:chgData name="sakuma fuminori" userId="289d416634db11fc" providerId="LiveId" clId="{FC98317E-CE65-4AAE-BDC0-13BD9A21ED73}" dt="2021-06-24T12:53:30.942" v="15228" actId="478"/>
        <pc:sldMkLst>
          <pc:docMk/>
          <pc:sldMk cId="855131916" sldId="457"/>
        </pc:sldMkLst>
        <pc:spChg chg="add mod">
          <ac:chgData name="sakuma fuminori" userId="289d416634db11fc" providerId="LiveId" clId="{FC98317E-CE65-4AAE-BDC0-13BD9A21ED73}" dt="2021-06-23T14:10:32.769" v="7327" actId="164"/>
          <ac:spMkLst>
            <pc:docMk/>
            <pc:sldMk cId="855131916" sldId="457"/>
            <ac:spMk id="3" creationId="{507487E9-7782-497D-9109-D3E19F63A36A}"/>
          </ac:spMkLst>
        </pc:spChg>
        <pc:spChg chg="add mod">
          <ac:chgData name="sakuma fuminori" userId="289d416634db11fc" providerId="LiveId" clId="{FC98317E-CE65-4AAE-BDC0-13BD9A21ED73}" dt="2021-06-23T14:10:32.769" v="7327" actId="164"/>
          <ac:spMkLst>
            <pc:docMk/>
            <pc:sldMk cId="855131916" sldId="457"/>
            <ac:spMk id="6" creationId="{54922FD9-B235-4A06-8BE6-3900F96E3A7E}"/>
          </ac:spMkLst>
        </pc:spChg>
        <pc:spChg chg="add mod">
          <ac:chgData name="sakuma fuminori" userId="289d416634db11fc" providerId="LiveId" clId="{FC98317E-CE65-4AAE-BDC0-13BD9A21ED73}" dt="2021-06-24T12:13:46.778" v="15198" actId="1036"/>
          <ac:spMkLst>
            <pc:docMk/>
            <pc:sldMk cId="855131916" sldId="457"/>
            <ac:spMk id="25" creationId="{E5E2E333-D903-49DD-9C4E-7B3F5D23AD42}"/>
          </ac:spMkLst>
        </pc:spChg>
        <pc:spChg chg="add del mod">
          <ac:chgData name="sakuma fuminori" userId="289d416634db11fc" providerId="LiveId" clId="{FC98317E-CE65-4AAE-BDC0-13BD9A21ED73}" dt="2021-06-24T11:59:21.543" v="15035" actId="2085"/>
          <ac:spMkLst>
            <pc:docMk/>
            <pc:sldMk cId="855131916" sldId="457"/>
            <ac:spMk id="26" creationId="{9B810B21-27D5-4E0A-AEAD-90132373AC6D}"/>
          </ac:spMkLst>
        </pc:spChg>
        <pc:spChg chg="add del mod">
          <ac:chgData name="sakuma fuminori" userId="289d416634db11fc" providerId="LiveId" clId="{FC98317E-CE65-4AAE-BDC0-13BD9A21ED73}" dt="2021-06-24T11:55:35.661" v="14771" actId="478"/>
          <ac:spMkLst>
            <pc:docMk/>
            <pc:sldMk cId="855131916" sldId="457"/>
            <ac:spMk id="27" creationId="{A90E1ED2-B4F9-49AF-8229-3E3D20C36100}"/>
          </ac:spMkLst>
        </pc:spChg>
        <pc:spChg chg="add mod ord">
          <ac:chgData name="sakuma fuminori" userId="289d416634db11fc" providerId="LiveId" clId="{FC98317E-CE65-4AAE-BDC0-13BD9A21ED73}" dt="2021-06-24T12:13:51.436" v="15199" actId="14100"/>
          <ac:spMkLst>
            <pc:docMk/>
            <pc:sldMk cId="855131916" sldId="457"/>
            <ac:spMk id="29" creationId="{E4C610B3-583D-4509-93C0-B8ADAF89CCB0}"/>
          </ac:spMkLst>
        </pc:spChg>
        <pc:spChg chg="add mod">
          <ac:chgData name="sakuma fuminori" userId="289d416634db11fc" providerId="LiveId" clId="{FC98317E-CE65-4AAE-BDC0-13BD9A21ED73}" dt="2021-06-24T12:13:46.778" v="15198" actId="1036"/>
          <ac:spMkLst>
            <pc:docMk/>
            <pc:sldMk cId="855131916" sldId="457"/>
            <ac:spMk id="47" creationId="{F008CF3C-BCA5-4E0D-B54A-19D5B87CC2C2}"/>
          </ac:spMkLst>
        </pc:spChg>
        <pc:spChg chg="add mod">
          <ac:chgData name="sakuma fuminori" userId="289d416634db11fc" providerId="LiveId" clId="{FC98317E-CE65-4AAE-BDC0-13BD9A21ED73}" dt="2021-06-24T11:59:21.543" v="15035" actId="2085"/>
          <ac:spMkLst>
            <pc:docMk/>
            <pc:sldMk cId="855131916" sldId="457"/>
            <ac:spMk id="49" creationId="{2EB174D0-0682-4670-A348-FC3BA742C53D}"/>
          </ac:spMkLst>
        </pc:spChg>
        <pc:spChg chg="add mod">
          <ac:chgData name="sakuma fuminori" userId="289d416634db11fc" providerId="LiveId" clId="{FC98317E-CE65-4AAE-BDC0-13BD9A21ED73}" dt="2021-06-24T11:59:21.543" v="15035" actId="2085"/>
          <ac:spMkLst>
            <pc:docMk/>
            <pc:sldMk cId="855131916" sldId="457"/>
            <ac:spMk id="50" creationId="{5BB541A3-7811-4D00-9DF1-68B96FB51E4F}"/>
          </ac:spMkLst>
        </pc:spChg>
        <pc:spChg chg="add mod">
          <ac:chgData name="sakuma fuminori" userId="289d416634db11fc" providerId="LiveId" clId="{FC98317E-CE65-4AAE-BDC0-13BD9A21ED73}" dt="2021-06-24T12:13:32.065" v="15186" actId="1076"/>
          <ac:spMkLst>
            <pc:docMk/>
            <pc:sldMk cId="855131916" sldId="457"/>
            <ac:spMk id="66" creationId="{501019CC-613B-424B-8A54-692066C5B78A}"/>
          </ac:spMkLst>
        </pc:spChg>
        <pc:spChg chg="add mod">
          <ac:chgData name="sakuma fuminori" userId="289d416634db11fc" providerId="LiveId" clId="{FC98317E-CE65-4AAE-BDC0-13BD9A21ED73}" dt="2021-06-24T12:13:36.731" v="15187" actId="1076"/>
          <ac:spMkLst>
            <pc:docMk/>
            <pc:sldMk cId="855131916" sldId="457"/>
            <ac:spMk id="67" creationId="{3760646A-EC0B-4A7C-B0BE-B851543B912B}"/>
          </ac:spMkLst>
        </pc:spChg>
        <pc:spChg chg="add mod">
          <ac:chgData name="sakuma fuminori" userId="289d416634db11fc" providerId="LiveId" clId="{FC98317E-CE65-4AAE-BDC0-13BD9A21ED73}" dt="2021-06-24T12:13:28.261" v="15185" actId="1076"/>
          <ac:spMkLst>
            <pc:docMk/>
            <pc:sldMk cId="855131916" sldId="457"/>
            <ac:spMk id="68" creationId="{9876BD61-E173-4ED9-B7B3-886A5B925C23}"/>
          </ac:spMkLst>
        </pc:spChg>
        <pc:grpChg chg="add mod ord">
          <ac:chgData name="sakuma fuminori" userId="289d416634db11fc" providerId="LiveId" clId="{FC98317E-CE65-4AAE-BDC0-13BD9A21ED73}" dt="2021-06-24T11:59:44.652" v="15059" actId="167"/>
          <ac:grpSpMkLst>
            <pc:docMk/>
            <pc:sldMk cId="855131916" sldId="457"/>
            <ac:grpSpMk id="24" creationId="{6FBADF89-724E-4517-B5F5-F2710EA15A23}"/>
          </ac:grpSpMkLst>
        </pc:grpChg>
        <pc:grpChg chg="add mod">
          <ac:chgData name="sakuma fuminori" userId="289d416634db11fc" providerId="LiveId" clId="{FC98317E-CE65-4AAE-BDC0-13BD9A21ED73}" dt="2021-06-24T11:59:58.910" v="15061" actId="164"/>
          <ac:grpSpMkLst>
            <pc:docMk/>
            <pc:sldMk cId="855131916" sldId="457"/>
            <ac:grpSpMk id="28" creationId="{C9F23EAA-8CC5-481A-A5B6-1F21DF33F507}"/>
          </ac:grpSpMkLst>
        </pc:grpChg>
        <pc:grpChg chg="add del mod">
          <ac:chgData name="sakuma fuminori" userId="289d416634db11fc" providerId="LiveId" clId="{FC98317E-CE65-4AAE-BDC0-13BD9A21ED73}" dt="2021-06-24T12:53:30.942" v="15228" actId="478"/>
          <ac:grpSpMkLst>
            <pc:docMk/>
            <pc:sldMk cId="855131916" sldId="457"/>
            <ac:grpSpMk id="30" creationId="{015885DD-F3EE-4F13-BCED-DDE9382990A4}"/>
          </ac:grpSpMkLst>
        </pc:grpChg>
        <pc:picChg chg="mod">
          <ac:chgData name="sakuma fuminori" userId="289d416634db11fc" providerId="LiveId" clId="{FC98317E-CE65-4AAE-BDC0-13BD9A21ED73}" dt="2021-06-23T14:10:32.769" v="7327" actId="164"/>
          <ac:picMkLst>
            <pc:docMk/>
            <pc:sldMk cId="855131916" sldId="457"/>
            <ac:picMk id="5" creationId="{AABCD87F-C8BE-488D-9320-714CDC9F7F6D}"/>
          </ac:picMkLst>
        </pc:picChg>
      </pc:sldChg>
      <pc:sldChg chg="del">
        <pc:chgData name="sakuma fuminori" userId="289d416634db11fc" providerId="LiveId" clId="{FC98317E-CE65-4AAE-BDC0-13BD9A21ED73}" dt="2021-06-23T03:14:30.820" v="3417" actId="2696"/>
        <pc:sldMkLst>
          <pc:docMk/>
          <pc:sldMk cId="872901937" sldId="458"/>
        </pc:sldMkLst>
      </pc:sldChg>
      <pc:sldChg chg="del">
        <pc:chgData name="sakuma fuminori" userId="289d416634db11fc" providerId="LiveId" clId="{FC98317E-CE65-4AAE-BDC0-13BD9A21ED73}" dt="2021-06-24T04:47:41.746" v="9487" actId="2696"/>
        <pc:sldMkLst>
          <pc:docMk/>
          <pc:sldMk cId="3113325687" sldId="459"/>
        </pc:sldMkLst>
      </pc:sldChg>
      <pc:sldChg chg="add ord">
        <pc:chgData name="sakuma fuminori" userId="289d416634db11fc" providerId="LiveId" clId="{FC98317E-CE65-4AAE-BDC0-13BD9A21ED73}" dt="2021-06-22T02:04:06.767" v="1970"/>
        <pc:sldMkLst>
          <pc:docMk/>
          <pc:sldMk cId="2942600204" sldId="465"/>
        </pc:sldMkLst>
      </pc:sldChg>
      <pc:sldChg chg="addSp delSp modSp">
        <pc:chgData name="sakuma fuminori" userId="289d416634db11fc" providerId="LiveId" clId="{FC98317E-CE65-4AAE-BDC0-13BD9A21ED73}" dt="2021-06-24T11:44:02.034" v="14654" actId="12"/>
        <pc:sldMkLst>
          <pc:docMk/>
          <pc:sldMk cId="3620911051" sldId="466"/>
        </pc:sldMkLst>
        <pc:spChg chg="mod">
          <ac:chgData name="sakuma fuminori" userId="289d416634db11fc" providerId="LiveId" clId="{FC98317E-CE65-4AAE-BDC0-13BD9A21ED73}" dt="2021-06-24T06:47:31.012" v="12213" actId="20577"/>
          <ac:spMkLst>
            <pc:docMk/>
            <pc:sldMk cId="3620911051" sldId="466"/>
            <ac:spMk id="2" creationId="{8E936C9F-46DD-471D-811C-0F33DF3D5374}"/>
          </ac:spMkLst>
        </pc:spChg>
        <pc:spChg chg="add del mod">
          <ac:chgData name="sakuma fuminori" userId="289d416634db11fc" providerId="LiveId" clId="{FC98317E-CE65-4AAE-BDC0-13BD9A21ED73}" dt="2021-06-24T11:44:02.034" v="14654" actId="12"/>
          <ac:spMkLst>
            <pc:docMk/>
            <pc:sldMk cId="3620911051" sldId="466"/>
            <ac:spMk id="3" creationId="{1FEE4046-01E4-470D-8210-026E68BA3BCF}"/>
          </ac:spMkLst>
        </pc:spChg>
        <pc:spChg chg="add del mod">
          <ac:chgData name="sakuma fuminori" userId="289d416634db11fc" providerId="LiveId" clId="{FC98317E-CE65-4AAE-BDC0-13BD9A21ED73}" dt="2021-06-23T12:18:25.825" v="5614" actId="478"/>
          <ac:spMkLst>
            <pc:docMk/>
            <pc:sldMk cId="3620911051" sldId="466"/>
            <ac:spMk id="6" creationId="{36F8D528-2D93-4344-99DD-D18D00A9896D}"/>
          </ac:spMkLst>
        </pc:spChg>
        <pc:picChg chg="add mod ord">
          <ac:chgData name="sakuma fuminori" userId="289d416634db11fc" providerId="LiveId" clId="{FC98317E-CE65-4AAE-BDC0-13BD9A21ED73}" dt="2021-06-23T14:28:11.409" v="7565" actId="1076"/>
          <ac:picMkLst>
            <pc:docMk/>
            <pc:sldMk cId="3620911051" sldId="466"/>
            <ac:picMk id="7" creationId="{62E6DE73-A228-472E-98F4-8C5725F8FCB7}"/>
          </ac:picMkLst>
        </pc:picChg>
      </pc:sldChg>
      <pc:sldChg chg="modSp add del">
        <pc:chgData name="sakuma fuminori" userId="289d416634db11fc" providerId="LiveId" clId="{FC98317E-CE65-4AAE-BDC0-13BD9A21ED73}" dt="2021-06-24T01:14:53.793" v="8281" actId="2696"/>
        <pc:sldMkLst>
          <pc:docMk/>
          <pc:sldMk cId="1569540924" sldId="467"/>
        </pc:sldMkLst>
        <pc:spChg chg="mod">
          <ac:chgData name="sakuma fuminori" userId="289d416634db11fc" providerId="LiveId" clId="{FC98317E-CE65-4AAE-BDC0-13BD9A21ED73}" dt="2021-06-21T06:54:03.102" v="839"/>
          <ac:spMkLst>
            <pc:docMk/>
            <pc:sldMk cId="1569540924" sldId="467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569540924" sldId="467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7:18.125" v="1457"/>
          <ac:spMkLst>
            <pc:docMk/>
            <pc:sldMk cId="1569540924" sldId="467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569540924" sldId="467"/>
            <ac:spMk id="34" creationId="{2607F063-C71A-489D-8C04-AA38F00D28CF}"/>
          </ac:spMkLst>
        </pc:spChg>
        <pc:spChg chg="mod">
          <ac:chgData name="sakuma fuminori" userId="289d416634db11fc" providerId="LiveId" clId="{FC98317E-CE65-4AAE-BDC0-13BD9A21ED73}" dt="2021-06-24T01:02:18.840" v="8152" actId="1076"/>
          <ac:spMkLst>
            <pc:docMk/>
            <pc:sldMk cId="1569540924" sldId="467"/>
            <ac:spMk id="36" creationId="{193DC115-AE11-426C-8C1D-B9C166A14010}"/>
          </ac:spMkLst>
        </pc:spChg>
      </pc:sldChg>
      <pc:sldChg chg="modSp add del">
        <pc:chgData name="sakuma fuminori" userId="289d416634db11fc" providerId="LiveId" clId="{FC98317E-CE65-4AAE-BDC0-13BD9A21ED73}" dt="2021-06-24T01:15:43.015" v="8288" actId="2696"/>
        <pc:sldMkLst>
          <pc:docMk/>
          <pc:sldMk cId="3175531545" sldId="468"/>
        </pc:sldMkLst>
        <pc:spChg chg="mod">
          <ac:chgData name="sakuma fuminori" userId="289d416634db11fc" providerId="LiveId" clId="{FC98317E-CE65-4AAE-BDC0-13BD9A21ED73}" dt="2021-06-21T06:54:07.802" v="840"/>
          <ac:spMkLst>
            <pc:docMk/>
            <pc:sldMk cId="3175531545" sldId="468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175531545" sldId="468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7:32.188" v="1459"/>
          <ac:spMkLst>
            <pc:docMk/>
            <pc:sldMk cId="3175531545" sldId="468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175531545" sldId="468"/>
            <ac:spMk id="34" creationId="{2607F063-C71A-489D-8C04-AA38F00D28CF}"/>
          </ac:spMkLst>
        </pc:spChg>
      </pc:sldChg>
      <pc:sldChg chg="modSp add del">
        <pc:chgData name="sakuma fuminori" userId="289d416634db11fc" providerId="LiveId" clId="{FC98317E-CE65-4AAE-BDC0-13BD9A21ED73}" dt="2021-06-24T01:16:01.677" v="8292" actId="2696"/>
        <pc:sldMkLst>
          <pc:docMk/>
          <pc:sldMk cId="3835959209" sldId="469"/>
        </pc:sldMkLst>
        <pc:spChg chg="mod">
          <ac:chgData name="sakuma fuminori" userId="289d416634db11fc" providerId="LiveId" clId="{FC98317E-CE65-4AAE-BDC0-13BD9A21ED73}" dt="2021-06-21T06:54:13.101" v="841"/>
          <ac:spMkLst>
            <pc:docMk/>
            <pc:sldMk cId="3835959209" sldId="469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835959209" sldId="469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7:41.266" v="1461"/>
          <ac:spMkLst>
            <pc:docMk/>
            <pc:sldMk cId="3835959209" sldId="469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835959209" sldId="469"/>
            <ac:spMk id="34" creationId="{2607F063-C71A-489D-8C04-AA38F00D28CF}"/>
          </ac:spMkLst>
        </pc:spChg>
        <pc:spChg chg="mod">
          <ac:chgData name="sakuma fuminori" userId="289d416634db11fc" providerId="LiveId" clId="{FC98317E-CE65-4AAE-BDC0-13BD9A21ED73}" dt="2021-06-21T09:17:47.981" v="1463" actId="1076"/>
          <ac:spMkLst>
            <pc:docMk/>
            <pc:sldMk cId="3835959209" sldId="469"/>
            <ac:spMk id="36" creationId="{BB018C78-5D60-4E38-9530-6FAA9167F07A}"/>
          </ac:spMkLst>
        </pc:spChg>
      </pc:sldChg>
      <pc:sldChg chg="modSp add">
        <pc:chgData name="sakuma fuminori" userId="289d416634db11fc" providerId="LiveId" clId="{FC98317E-CE65-4AAE-BDC0-13BD9A21ED73}" dt="2021-06-22T03:16:42.260" v="2604" actId="14826"/>
        <pc:sldMkLst>
          <pc:docMk/>
          <pc:sldMk cId="3794955252" sldId="965"/>
        </pc:sldMkLst>
        <pc:picChg chg="mod">
          <ac:chgData name="sakuma fuminori" userId="289d416634db11fc" providerId="LiveId" clId="{FC98317E-CE65-4AAE-BDC0-13BD9A21ED73}" dt="2021-06-22T03:16:42.260" v="2604" actId="14826"/>
          <ac:picMkLst>
            <pc:docMk/>
            <pc:sldMk cId="3794955252" sldId="965"/>
            <ac:picMk id="81" creationId="{17B3C852-D138-1A4B-842E-E9B4ACAE3492}"/>
          </ac:picMkLst>
        </pc:picChg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2913626654" sldId="982"/>
        </pc:sldMkLst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283096289" sldId="984"/>
        </pc:sldMkLst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1429833152" sldId="985"/>
        </pc:sldMkLst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3028451049" sldId="986"/>
        </pc:sldMkLst>
      </pc:sldChg>
      <pc:sldChg chg="add del">
        <pc:chgData name="sakuma fuminori" userId="289d416634db11fc" providerId="LiveId" clId="{FC98317E-CE65-4AAE-BDC0-13BD9A21ED73}" dt="2021-06-24T04:49:40.032" v="9493" actId="2696"/>
        <pc:sldMkLst>
          <pc:docMk/>
          <pc:sldMk cId="1114113397" sldId="987"/>
        </pc:sldMkLst>
      </pc:sldChg>
      <pc:sldChg chg="addSp delSp modSp add del">
        <pc:chgData name="sakuma fuminori" userId="289d416634db11fc" providerId="LiveId" clId="{FC98317E-CE65-4AAE-BDC0-13BD9A21ED73}" dt="2021-06-24T03:26:55.160" v="9378" actId="2696"/>
        <pc:sldMkLst>
          <pc:docMk/>
          <pc:sldMk cId="1912250664" sldId="987"/>
        </pc:sldMkLst>
        <pc:spChg chg="add mod">
          <ac:chgData name="sakuma fuminori" userId="289d416634db11fc" providerId="LiveId" clId="{FC98317E-CE65-4AAE-BDC0-13BD9A21ED73}" dt="2021-06-22T10:28:53.343" v="2813" actId="1036"/>
          <ac:spMkLst>
            <pc:docMk/>
            <pc:sldMk cId="1912250664" sldId="987"/>
            <ac:spMk id="173" creationId="{6272CBE5-E7B1-4F93-A7FD-5E372E9D465A}"/>
          </ac:spMkLst>
        </pc:spChg>
        <pc:spChg chg="add mod">
          <ac:chgData name="sakuma fuminori" userId="289d416634db11fc" providerId="LiveId" clId="{FC98317E-CE65-4AAE-BDC0-13BD9A21ED73}" dt="2021-06-22T10:28:53.343" v="2813" actId="1036"/>
          <ac:spMkLst>
            <pc:docMk/>
            <pc:sldMk cId="1912250664" sldId="987"/>
            <ac:spMk id="174" creationId="{7244C591-DAD7-470E-AED3-86E453105865}"/>
          </ac:spMkLst>
        </pc:spChg>
        <pc:spChg chg="del mod">
          <ac:chgData name="sakuma fuminori" userId="289d416634db11fc" providerId="LiveId" clId="{FC98317E-CE65-4AAE-BDC0-13BD9A21ED73}" dt="2021-06-22T10:28:49.725" v="2799" actId="478"/>
          <ac:spMkLst>
            <pc:docMk/>
            <pc:sldMk cId="1912250664" sldId="987"/>
            <ac:spMk id="377" creationId="{8557B3DA-94FC-844C-8547-BB195A14E045}"/>
          </ac:spMkLst>
        </pc:spChg>
        <pc:spChg chg="add del mod">
          <ac:chgData name="sakuma fuminori" userId="289d416634db11fc" providerId="LiveId" clId="{FC98317E-CE65-4AAE-BDC0-13BD9A21ED73}" dt="2021-06-21T10:18:21.398" v="1491" actId="20577"/>
          <ac:spMkLst>
            <pc:docMk/>
            <pc:sldMk cId="1912250664" sldId="987"/>
            <ac:spMk id="418" creationId="{76479AD2-8D19-BA4C-9E2E-2022CB68ECD1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19" creationId="{046AB7C3-D1B1-2E48-B517-84330BDDDA9C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20" creationId="{50344897-3EC2-5344-822A-6F9E86766BF5}"/>
          </ac:spMkLst>
        </pc:spChg>
        <pc:spChg chg="add del mod">
          <ac:chgData name="sakuma fuminori" userId="289d416634db11fc" providerId="LiveId" clId="{FC98317E-CE65-4AAE-BDC0-13BD9A21ED73}" dt="2021-06-21T10:18:28.191" v="1501" actId="20577"/>
          <ac:spMkLst>
            <pc:docMk/>
            <pc:sldMk cId="1912250664" sldId="987"/>
            <ac:spMk id="423" creationId="{8036C3A5-37B3-7243-A355-8FF3E9ED66EE}"/>
          </ac:spMkLst>
        </pc:spChg>
        <pc:spChg chg="add del">
          <ac:chgData name="sakuma fuminori" userId="289d416634db11fc" providerId="LiveId" clId="{FC98317E-CE65-4AAE-BDC0-13BD9A21ED73}" dt="2021-06-21T07:41:25.785" v="1354" actId="478"/>
          <ac:spMkLst>
            <pc:docMk/>
            <pc:sldMk cId="1912250664" sldId="987"/>
            <ac:spMk id="425" creationId="{FA732BE6-8542-9A46-9CF4-DE853CC90D86}"/>
          </ac:spMkLst>
        </pc:spChg>
        <pc:spChg chg="add del">
          <ac:chgData name="sakuma fuminori" userId="289d416634db11fc" providerId="LiveId" clId="{FC98317E-CE65-4AAE-BDC0-13BD9A21ED73}" dt="2021-06-21T07:41:24.968" v="1353" actId="478"/>
          <ac:spMkLst>
            <pc:docMk/>
            <pc:sldMk cId="1912250664" sldId="987"/>
            <ac:spMk id="426" creationId="{C3B80BBE-D7C0-FD47-87B5-8D0D2D252D06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27" creationId="{4A277BEC-CFF4-5F44-8A11-8B37CBB6ABC6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29" creationId="{21CD5B50-651E-9A43-B6B6-31F7E26B9C73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30" creationId="{FF4F112B-0E82-7446-AB64-89E521BA8028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34" creationId="{ECF95484-ECE1-7849-A958-3CF03F3282E6}"/>
          </ac:spMkLst>
        </pc:spChg>
        <pc:spChg chg="add del">
          <ac:chgData name="sakuma fuminori" userId="289d416634db11fc" providerId="LiveId" clId="{FC98317E-CE65-4AAE-BDC0-13BD9A21ED73}" dt="2021-06-21T07:41:25.785" v="1354" actId="478"/>
          <ac:spMkLst>
            <pc:docMk/>
            <pc:sldMk cId="1912250664" sldId="987"/>
            <ac:spMk id="435" creationId="{068CBDC2-76E1-134C-9960-5E3FD33BE764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36" creationId="{2CD50E54-F22B-DB41-8DFE-C148C0B64457}"/>
          </ac:spMkLst>
        </pc:spChg>
        <pc:spChg chg="add del">
          <ac:chgData name="sakuma fuminori" userId="289d416634db11fc" providerId="LiveId" clId="{FC98317E-CE65-4AAE-BDC0-13BD9A21ED73}" dt="2021-06-21T07:41:25.785" v="1354" actId="478"/>
          <ac:spMkLst>
            <pc:docMk/>
            <pc:sldMk cId="1912250664" sldId="987"/>
            <ac:spMk id="437" creationId="{9998DBC6-9C33-854E-A406-30C00678C5A3}"/>
          </ac:spMkLst>
        </pc:spChg>
        <pc:grpChg chg="add del">
          <ac:chgData name="sakuma fuminori" userId="289d416634db11fc" providerId="LiveId" clId="{FC98317E-CE65-4AAE-BDC0-13BD9A21ED73}" dt="2021-06-21T07:41:25.785" v="1354" actId="478"/>
          <ac:grpSpMkLst>
            <pc:docMk/>
            <pc:sldMk cId="1912250664" sldId="987"/>
            <ac:grpSpMk id="24" creationId="{5CC2E12D-0DE4-7447-8696-E92883C89207}"/>
          </ac:grpSpMkLst>
        </pc:grpChg>
        <pc:grpChg chg="add del">
          <ac:chgData name="sakuma fuminori" userId="289d416634db11fc" providerId="LiveId" clId="{FC98317E-CE65-4AAE-BDC0-13BD9A21ED73}" dt="2021-06-21T07:41:25.951" v="1355" actId="478"/>
          <ac:grpSpMkLst>
            <pc:docMk/>
            <pc:sldMk cId="1912250664" sldId="987"/>
            <ac:grpSpMk id="30" creationId="{BC5C6E44-BA34-7A4E-8451-8ED48613F6AF}"/>
          </ac:grpSpMkLst>
        </pc:grpChg>
        <pc:grpChg chg="add del">
          <ac:chgData name="sakuma fuminori" userId="289d416634db11fc" providerId="LiveId" clId="{FC98317E-CE65-4AAE-BDC0-13BD9A21ED73}" dt="2021-06-21T07:41:25.951" v="1355" actId="478"/>
          <ac:grpSpMkLst>
            <pc:docMk/>
            <pc:sldMk cId="1912250664" sldId="987"/>
            <ac:grpSpMk id="384" creationId="{16E895AC-14A7-FD45-B59F-A2E1ED206952}"/>
          </ac:grpSpMkLst>
        </pc:grpChg>
        <pc:picChg chg="add del mod">
          <ac:chgData name="sakuma fuminori" userId="289d416634db11fc" providerId="LiveId" clId="{FC98317E-CE65-4AAE-BDC0-13BD9A21ED73}" dt="2021-06-21T07:37:34.590" v="1337" actId="478"/>
          <ac:picMkLst>
            <pc:docMk/>
            <pc:sldMk cId="1912250664" sldId="987"/>
            <ac:picMk id="173" creationId="{561FBDEC-10F2-48DD-8281-88E4238D2DD0}"/>
          </ac:picMkLst>
        </pc:picChg>
        <pc:picChg chg="add del">
          <ac:chgData name="sakuma fuminori" userId="289d416634db11fc" providerId="LiveId" clId="{FC98317E-CE65-4AAE-BDC0-13BD9A21ED73}" dt="2021-06-21T07:41:25.951" v="1355" actId="478"/>
          <ac:picMkLst>
            <pc:docMk/>
            <pc:sldMk cId="1912250664" sldId="987"/>
            <ac:picMk id="379" creationId="{B92AE705-D92F-EC4A-9918-D5E184E565CD}"/>
          </ac:picMkLst>
        </pc:picChg>
      </pc:sldChg>
      <pc:sldChg chg="add">
        <pc:chgData name="sakuma fuminori" userId="289d416634db11fc" providerId="LiveId" clId="{FC98317E-CE65-4AAE-BDC0-13BD9A21ED73}" dt="2021-06-24T04:49:42.946" v="9495"/>
        <pc:sldMkLst>
          <pc:docMk/>
          <pc:sldMk cId="3227618537" sldId="987"/>
        </pc:sldMkLst>
      </pc:sldChg>
      <pc:sldChg chg="add del">
        <pc:chgData name="sakuma fuminori" userId="289d416634db11fc" providerId="LiveId" clId="{FC98317E-CE65-4AAE-BDC0-13BD9A21ED73}" dt="2021-06-24T04:49:40.058" v="9494" actId="2696"/>
        <pc:sldMkLst>
          <pc:docMk/>
          <pc:sldMk cId="2130538828" sldId="988"/>
        </pc:sldMkLst>
      </pc:sldChg>
      <pc:sldChg chg="addSp delSp modSp add del">
        <pc:chgData name="sakuma fuminori" userId="289d416634db11fc" providerId="LiveId" clId="{FC98317E-CE65-4AAE-BDC0-13BD9A21ED73}" dt="2021-06-24T03:26:55.200" v="9379" actId="2696"/>
        <pc:sldMkLst>
          <pc:docMk/>
          <pc:sldMk cId="2146498999" sldId="988"/>
        </pc:sldMkLst>
        <pc:spChg chg="add mod">
          <ac:chgData name="sakuma fuminori" userId="289d416634db11fc" providerId="LiveId" clId="{FC98317E-CE65-4AAE-BDC0-13BD9A21ED73}" dt="2021-06-21T07:44:30.362" v="1417" actId="1036"/>
          <ac:spMkLst>
            <pc:docMk/>
            <pc:sldMk cId="2146498999" sldId="988"/>
            <ac:spMk id="5" creationId="{9D880F29-1B80-4BCF-ACF2-F5B44700A4E2}"/>
          </ac:spMkLst>
        </pc:spChg>
        <pc:spChg chg="add del">
          <ac:chgData name="sakuma fuminori" userId="289d416634db11fc" providerId="LiveId" clId="{FC98317E-CE65-4AAE-BDC0-13BD9A21ED73}" dt="2021-06-21T07:37:57.414" v="1340" actId="478"/>
          <ac:spMkLst>
            <pc:docMk/>
            <pc:sldMk cId="2146498999" sldId="988"/>
            <ac:spMk id="67" creationId="{79951849-7C2B-124C-930F-848128550790}"/>
          </ac:spMkLst>
        </pc:spChg>
        <pc:spChg chg="mod">
          <ac:chgData name="sakuma fuminori" userId="289d416634db11fc" providerId="LiveId" clId="{FC98317E-CE65-4AAE-BDC0-13BD9A21ED73}" dt="2021-06-21T07:38:00.778" v="1342" actId="6549"/>
          <ac:spMkLst>
            <pc:docMk/>
            <pc:sldMk cId="2146498999" sldId="988"/>
            <ac:spMk id="69" creationId="{637C7E8B-DE64-DF4C-A99A-2019D3E3EF4F}"/>
          </ac:spMkLst>
        </pc:spChg>
        <pc:spChg chg="add mod">
          <ac:chgData name="sakuma fuminori" userId="289d416634db11fc" providerId="LiveId" clId="{FC98317E-CE65-4AAE-BDC0-13BD9A21ED73}" dt="2021-06-21T07:44:30.362" v="1417" actId="1036"/>
          <ac:spMkLst>
            <pc:docMk/>
            <pc:sldMk cId="2146498999" sldId="988"/>
            <ac:spMk id="176" creationId="{A68AAE21-0EE5-4015-8A25-ADB54F3033D2}"/>
          </ac:spMkLst>
        </pc:spChg>
        <pc:spChg chg="add del">
          <ac:chgData name="sakuma fuminori" userId="289d416634db11fc" providerId="LiveId" clId="{FC98317E-CE65-4AAE-BDC0-13BD9A21ED73}" dt="2021-06-22T10:29:05.420" v="2814" actId="478"/>
          <ac:spMkLst>
            <pc:docMk/>
            <pc:sldMk cId="2146498999" sldId="988"/>
            <ac:spMk id="214" creationId="{9B59C17A-1FCD-4FAB-85FA-86A711DEA64A}"/>
          </ac:spMkLst>
        </pc:spChg>
        <pc:spChg chg="add del">
          <ac:chgData name="sakuma fuminori" userId="289d416634db11fc" providerId="LiveId" clId="{FC98317E-CE65-4AAE-BDC0-13BD9A21ED73}" dt="2021-06-22T10:29:05.420" v="2814" actId="478"/>
          <ac:spMkLst>
            <pc:docMk/>
            <pc:sldMk cId="2146498999" sldId="988"/>
            <ac:spMk id="215" creationId="{7C1A1825-6049-467F-8F7D-DDE5924BC4B6}"/>
          </ac:spMkLst>
        </pc:spChg>
        <pc:spChg chg="add">
          <ac:chgData name="sakuma fuminori" userId="289d416634db11fc" providerId="LiveId" clId="{FC98317E-CE65-4AAE-BDC0-13BD9A21ED73}" dt="2021-06-22T10:29:05.905" v="2815"/>
          <ac:spMkLst>
            <pc:docMk/>
            <pc:sldMk cId="2146498999" sldId="988"/>
            <ac:spMk id="216" creationId="{51D48AC7-D58B-49EA-A53E-72829A7EA5D3}"/>
          </ac:spMkLst>
        </pc:spChg>
        <pc:spChg chg="add">
          <ac:chgData name="sakuma fuminori" userId="289d416634db11fc" providerId="LiveId" clId="{FC98317E-CE65-4AAE-BDC0-13BD9A21ED73}" dt="2021-06-22T10:29:05.905" v="2815"/>
          <ac:spMkLst>
            <pc:docMk/>
            <pc:sldMk cId="2146498999" sldId="988"/>
            <ac:spMk id="217" creationId="{FAE7A011-9079-463F-B99A-5B9475E9AF51}"/>
          </ac:spMkLst>
        </pc:spChg>
        <pc:spChg chg="del mod">
          <ac:chgData name="sakuma fuminori" userId="289d416634db11fc" providerId="LiveId" clId="{FC98317E-CE65-4AAE-BDC0-13BD9A21ED73}" dt="2021-06-22T10:28:30.555" v="2797" actId="478"/>
          <ac:spMkLst>
            <pc:docMk/>
            <pc:sldMk cId="2146498999" sldId="988"/>
            <ac:spMk id="377" creationId="{8557B3DA-94FC-844C-8547-BB195A14E045}"/>
          </ac:spMkLst>
        </pc:spChg>
        <pc:spChg chg="mod">
          <ac:chgData name="sakuma fuminori" userId="289d416634db11fc" providerId="LiveId" clId="{FC98317E-CE65-4AAE-BDC0-13BD9A21ED73}" dt="2021-06-21T07:43:01.868" v="1386" actId="692"/>
          <ac:spMkLst>
            <pc:docMk/>
            <pc:sldMk cId="2146498999" sldId="988"/>
            <ac:spMk id="418" creationId="{76479AD2-8D19-BA4C-9E2E-2022CB68ECD1}"/>
          </ac:spMkLst>
        </pc:spChg>
        <pc:spChg chg="mod">
          <ac:chgData name="sakuma fuminori" userId="289d416634db11fc" providerId="LiveId" clId="{FC98317E-CE65-4AAE-BDC0-13BD9A21ED73}" dt="2021-06-21T07:43:01.868" v="1386" actId="692"/>
          <ac:spMkLst>
            <pc:docMk/>
            <pc:sldMk cId="2146498999" sldId="988"/>
            <ac:spMk id="423" creationId="{8036C3A5-37B3-7243-A355-8FF3E9ED66EE}"/>
          </ac:spMkLst>
        </pc:spChg>
        <pc:grpChg chg="del">
          <ac:chgData name="sakuma fuminori" userId="289d416634db11fc" providerId="LiveId" clId="{FC98317E-CE65-4AAE-BDC0-13BD9A21ED73}" dt="2021-06-21T07:38:04.400" v="1343" actId="478"/>
          <ac:grpSpMkLst>
            <pc:docMk/>
            <pc:sldMk cId="2146498999" sldId="988"/>
            <ac:grpSpMk id="82" creationId="{6B81506B-A909-7844-9BFF-8BFBC48ABDDE}"/>
          </ac:grpSpMkLst>
        </pc:grpChg>
        <pc:grpChg chg="add ord">
          <ac:chgData name="sakuma fuminori" userId="289d416634db11fc" providerId="LiveId" clId="{FC98317E-CE65-4AAE-BDC0-13BD9A21ED73}" dt="2021-06-21T10:17:43.831" v="1483" actId="167"/>
          <ac:grpSpMkLst>
            <pc:docMk/>
            <pc:sldMk cId="2146498999" sldId="988"/>
            <ac:grpSpMk id="177" creationId="{829D8E14-61B1-47EF-83D3-2F7CC766B250}"/>
          </ac:grpSpMkLst>
        </pc:grpChg>
        <pc:picChg chg="add mod ord">
          <ac:chgData name="sakuma fuminori" userId="289d416634db11fc" providerId="LiveId" clId="{FC98317E-CE65-4AAE-BDC0-13BD9A21ED73}" dt="2021-06-23T02:12:37.524" v="3295" actId="14826"/>
          <ac:picMkLst>
            <pc:docMk/>
            <pc:sldMk cId="2146498999" sldId="988"/>
            <ac:picMk id="4" creationId="{2E06A0CF-CB00-4188-BED9-8917DAB4EB27}"/>
          </ac:picMkLst>
        </pc:picChg>
        <pc:cxnChg chg="mod">
          <ac:chgData name="sakuma fuminori" userId="289d416634db11fc" providerId="LiveId" clId="{FC98317E-CE65-4AAE-BDC0-13BD9A21ED73}" dt="2021-06-21T07:38:04.400" v="1343" actId="478"/>
          <ac:cxnSpMkLst>
            <pc:docMk/>
            <pc:sldMk cId="2146498999" sldId="988"/>
            <ac:cxnSpMk id="75" creationId="{89EE5EDD-2CB6-6942-9B5E-B6814BC43194}"/>
          </ac:cxnSpMkLst>
        </pc:cxnChg>
        <pc:cxnChg chg="mod">
          <ac:chgData name="sakuma fuminori" userId="289d416634db11fc" providerId="LiveId" clId="{FC98317E-CE65-4AAE-BDC0-13BD9A21ED73}" dt="2021-06-21T07:38:04.400" v="1343" actId="478"/>
          <ac:cxnSpMkLst>
            <pc:docMk/>
            <pc:sldMk cId="2146498999" sldId="988"/>
            <ac:cxnSpMk id="78" creationId="{324AFE90-306C-F44A-9642-35E46635EFA7}"/>
          </ac:cxnSpMkLst>
        </pc:cxnChg>
      </pc:sldChg>
      <pc:sldChg chg="add">
        <pc:chgData name="sakuma fuminori" userId="289d416634db11fc" providerId="LiveId" clId="{FC98317E-CE65-4AAE-BDC0-13BD9A21ED73}" dt="2021-06-24T04:49:42.946" v="9495"/>
        <pc:sldMkLst>
          <pc:docMk/>
          <pc:sldMk cId="3819838854" sldId="988"/>
        </pc:sldMkLst>
      </pc:sldChg>
      <pc:sldChg chg="add del">
        <pc:chgData name="sakuma fuminori" userId="289d416634db11fc" providerId="LiveId" clId="{FC98317E-CE65-4AAE-BDC0-13BD9A21ED73}" dt="2021-06-24T03:26:55.294" v="9380" actId="2696"/>
        <pc:sldMkLst>
          <pc:docMk/>
          <pc:sldMk cId="429450143" sldId="989"/>
        </pc:sldMkLst>
      </pc:sldChg>
      <pc:sldChg chg="add del">
        <pc:chgData name="sakuma fuminori" userId="289d416634db11fc" providerId="LiveId" clId="{FC98317E-CE65-4AAE-BDC0-13BD9A21ED73}" dt="2021-06-24T04:54:49.048" v="9502" actId="2696"/>
        <pc:sldMkLst>
          <pc:docMk/>
          <pc:sldMk cId="1382119658" sldId="989"/>
        </pc:sldMkLst>
      </pc:sldChg>
      <pc:sldChg chg="add del">
        <pc:chgData name="sakuma fuminori" userId="289d416634db11fc" providerId="LiveId" clId="{FC98317E-CE65-4AAE-BDC0-13BD9A21ED73}" dt="2021-06-24T04:49:40.008" v="9492" actId="2696"/>
        <pc:sldMkLst>
          <pc:docMk/>
          <pc:sldMk cId="3301930329" sldId="989"/>
        </pc:sldMkLst>
      </pc:sldChg>
      <pc:sldChg chg="modSp add ord">
        <pc:chgData name="sakuma fuminori" userId="289d416634db11fc" providerId="LiveId" clId="{FC98317E-CE65-4AAE-BDC0-13BD9A21ED73}" dt="2021-06-24T22:26:09.295" v="15291" actId="1036"/>
        <pc:sldMkLst>
          <pc:docMk/>
          <pc:sldMk cId="992676980" sldId="990"/>
        </pc:sldMkLst>
        <pc:spChg chg="mod">
          <ac:chgData name="sakuma fuminori" userId="289d416634db11fc" providerId="LiveId" clId="{FC98317E-CE65-4AAE-BDC0-13BD9A21ED73}" dt="2021-06-24T07:35:11.177" v="12548" actId="403"/>
          <ac:spMkLst>
            <pc:docMk/>
            <pc:sldMk cId="992676980" sldId="990"/>
            <ac:spMk id="4" creationId="{EB11A5C1-DEB7-EF4C-B5CA-449E2AE2C607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5" creationId="{7560653B-CF7C-C641-A9CD-CF5021742ED5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6" creationId="{059E23B3-744F-6B4E-B918-E20BF0A0AD8B}"/>
          </ac:spMkLst>
        </pc:spChg>
        <pc:spChg chg="mod">
          <ac:chgData name="sakuma fuminori" userId="289d416634db11fc" providerId="LiveId" clId="{FC98317E-CE65-4AAE-BDC0-13BD9A21ED73}" dt="2021-06-24T11:01:14.595" v="13743"/>
          <ac:spMkLst>
            <pc:docMk/>
            <pc:sldMk cId="992676980" sldId="990"/>
            <ac:spMk id="12" creationId="{D19362BD-7BA9-0D41-9930-F2FAE49511D0}"/>
          </ac:spMkLst>
        </pc:spChg>
        <pc:spChg chg="mod">
          <ac:chgData name="sakuma fuminori" userId="289d416634db11fc" providerId="LiveId" clId="{FC98317E-CE65-4AAE-BDC0-13BD9A21ED73}" dt="2021-06-24T22:26:09.295" v="15291" actId="1036"/>
          <ac:spMkLst>
            <pc:docMk/>
            <pc:sldMk cId="992676980" sldId="990"/>
            <ac:spMk id="14" creationId="{4317E3DE-102A-7349-ACE1-C955041CEF8F}"/>
          </ac:spMkLst>
        </pc:spChg>
        <pc:spChg chg="mod">
          <ac:chgData name="sakuma fuminori" userId="289d416634db11fc" providerId="LiveId" clId="{FC98317E-CE65-4AAE-BDC0-13BD9A21ED73}" dt="2021-06-24T07:34:35.600" v="12543"/>
          <ac:spMkLst>
            <pc:docMk/>
            <pc:sldMk cId="992676980" sldId="990"/>
            <ac:spMk id="15" creationId="{7A93EEED-C898-3A41-88E4-CD03F82DFC17}"/>
          </ac:spMkLst>
        </pc:spChg>
        <pc:spChg chg="mod">
          <ac:chgData name="sakuma fuminori" userId="289d416634db11fc" providerId="LiveId" clId="{FC98317E-CE65-4AAE-BDC0-13BD9A21ED73}" dt="2021-06-24T05:10:01.472" v="9774" actId="255"/>
          <ac:spMkLst>
            <pc:docMk/>
            <pc:sldMk cId="992676980" sldId="990"/>
            <ac:spMk id="16" creationId="{CFB48577-E62D-D64F-8C9B-B019AAAD61AB}"/>
          </ac:spMkLst>
        </pc:spChg>
        <pc:spChg chg="mod">
          <ac:chgData name="sakuma fuminori" userId="289d416634db11fc" providerId="LiveId" clId="{FC98317E-CE65-4AAE-BDC0-13BD9A21ED73}" dt="2021-06-24T11:39:14.029" v="14546"/>
          <ac:spMkLst>
            <pc:docMk/>
            <pc:sldMk cId="992676980" sldId="990"/>
            <ac:spMk id="29" creationId="{5B6FFB9A-BE44-4C41-B260-AD1306EC97FE}"/>
          </ac:spMkLst>
        </pc:spChg>
        <pc:spChg chg="mod">
          <ac:chgData name="sakuma fuminori" userId="289d416634db11fc" providerId="LiveId" clId="{FC98317E-CE65-4AAE-BDC0-13BD9A21ED73}" dt="2021-06-24T05:10:24.553" v="9790" actId="1036"/>
          <ac:spMkLst>
            <pc:docMk/>
            <pc:sldMk cId="992676980" sldId="990"/>
            <ac:spMk id="34" creationId="{CA33E708-BE4B-5347-8CD5-D2B3EC702506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97" creationId="{1EAE7369-49F7-754E-A47C-53AA3D2DDF7F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99" creationId="{18F699ED-A411-8D46-97B2-FB92B72F708C}"/>
          </ac:spMkLst>
        </pc:spChg>
        <pc:spChg chg="mod">
          <ac:chgData name="sakuma fuminori" userId="289d416634db11fc" providerId="LiveId" clId="{FC98317E-CE65-4AAE-BDC0-13BD9A21ED73}" dt="2021-06-24T11:40:24.862" v="14577" actId="6549"/>
          <ac:spMkLst>
            <pc:docMk/>
            <pc:sldMk cId="992676980" sldId="990"/>
            <ac:spMk id="216" creationId="{556A5AB4-233B-5D4A-9342-AC9ECDB7D85F}"/>
          </ac:spMkLst>
        </pc:spChg>
        <pc:spChg chg="mod">
          <ac:chgData name="sakuma fuminori" userId="289d416634db11fc" providerId="LiveId" clId="{FC98317E-CE65-4AAE-BDC0-13BD9A21ED73}" dt="2021-06-24T05:10:04.628" v="9775" actId="403"/>
          <ac:spMkLst>
            <pc:docMk/>
            <pc:sldMk cId="992676980" sldId="990"/>
            <ac:spMk id="217" creationId="{7DBE7D9C-CB14-8C44-88EC-D3995C75F8DD}"/>
          </ac:spMkLst>
        </pc:spChg>
        <pc:grpChg chg="mod">
          <ac:chgData name="sakuma fuminori" userId="289d416634db11fc" providerId="LiveId" clId="{FC98317E-CE65-4AAE-BDC0-13BD9A21ED73}" dt="2021-06-24T05:10:15.149" v="9781" actId="1036"/>
          <ac:grpSpMkLst>
            <pc:docMk/>
            <pc:sldMk cId="992676980" sldId="990"/>
            <ac:grpSpMk id="218" creationId="{97DA376C-B2EA-C64C-8E75-9A63BBABD33F}"/>
          </ac:grpSpMkLst>
        </pc:grpChg>
        <pc:grpChg chg="mod">
          <ac:chgData name="sakuma fuminori" userId="289d416634db11fc" providerId="LiveId" clId="{FC98317E-CE65-4AAE-BDC0-13BD9A21ED73}" dt="2021-06-24T05:10:15.149" v="9781" actId="1036"/>
          <ac:grpSpMkLst>
            <pc:docMk/>
            <pc:sldMk cId="992676980" sldId="990"/>
            <ac:grpSpMk id="222" creationId="{1D5E2081-0382-6641-9B34-D885AA04670D}"/>
          </ac:grpSpMkLst>
        </pc:grpChg>
        <pc:picChg chg="mod">
          <ac:chgData name="sakuma fuminori" userId="289d416634db11fc" providerId="LiveId" clId="{FC98317E-CE65-4AAE-BDC0-13BD9A21ED73}" dt="2021-06-24T05:10:15.149" v="9781" actId="1036"/>
          <ac:picMkLst>
            <pc:docMk/>
            <pc:sldMk cId="992676980" sldId="990"/>
            <ac:picMk id="101" creationId="{E3F02A1B-B3FC-0848-B777-F7ADD65EE12E}"/>
          </ac:picMkLst>
        </pc:picChg>
      </pc:sldChg>
      <pc:sldChg chg="delSp modSp add del">
        <pc:chgData name="sakuma fuminori" userId="289d416634db11fc" providerId="LiveId" clId="{FC98317E-CE65-4AAE-BDC0-13BD9A21ED73}" dt="2021-06-22T02:07:00.868" v="2026" actId="478"/>
        <pc:sldMkLst>
          <pc:docMk/>
          <pc:sldMk cId="0" sldId="992"/>
        </pc:sldMkLst>
        <pc:spChg chg="mod">
          <ac:chgData name="sakuma fuminori" userId="289d416634db11fc" providerId="LiveId" clId="{FC98317E-CE65-4AAE-BDC0-13BD9A21ED73}" dt="2021-06-22T02:05:16.773" v="2013" actId="404"/>
          <ac:spMkLst>
            <pc:docMk/>
            <pc:sldMk cId="0" sldId="992"/>
            <ac:spMk id="165" creationId="{00000000-0000-0000-0000-000000000000}"/>
          </ac:spMkLst>
        </pc:spChg>
        <pc:spChg chg="del mod">
          <ac:chgData name="sakuma fuminori" userId="289d416634db11fc" providerId="LiveId" clId="{FC98317E-CE65-4AAE-BDC0-13BD9A21ED73}" dt="2021-06-22T02:05:20.109" v="2014" actId="478"/>
          <ac:spMkLst>
            <pc:docMk/>
            <pc:sldMk cId="0" sldId="992"/>
            <ac:spMk id="166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5:09.087" v="2002" actId="27636"/>
          <ac:spMkLst>
            <pc:docMk/>
            <pc:sldMk cId="0" sldId="992"/>
            <ac:spMk id="167" creationId="{00000000-0000-0000-0000-000000000000}"/>
          </ac:spMkLst>
        </pc:spChg>
        <pc:spChg chg="del mod">
          <ac:chgData name="sakuma fuminori" userId="289d416634db11fc" providerId="LiveId" clId="{FC98317E-CE65-4AAE-BDC0-13BD9A21ED73}" dt="2021-06-22T02:06:58.706" v="2025"/>
          <ac:spMkLst>
            <pc:docMk/>
            <pc:sldMk cId="0" sldId="992"/>
            <ac:spMk id="168" creationId="{00000000-0000-0000-0000-000000000000}"/>
          </ac:spMkLst>
        </pc:spChg>
        <pc:spChg chg="del">
          <ac:chgData name="sakuma fuminori" userId="289d416634db11fc" providerId="LiveId" clId="{FC98317E-CE65-4AAE-BDC0-13BD9A21ED73}" dt="2021-06-22T02:07:00.868" v="2026" actId="478"/>
          <ac:spMkLst>
            <pc:docMk/>
            <pc:sldMk cId="0" sldId="992"/>
            <ac:spMk id="192" creationId="{00000000-0000-0000-0000-000000000000}"/>
          </ac:spMkLst>
        </pc:spChg>
        <pc:picChg chg="ord">
          <ac:chgData name="sakuma fuminori" userId="289d416634db11fc" providerId="LiveId" clId="{FC98317E-CE65-4AAE-BDC0-13BD9A21ED73}" dt="2021-06-22T02:06:24.944" v="2021" actId="167"/>
          <ac:picMkLst>
            <pc:docMk/>
            <pc:sldMk cId="0" sldId="992"/>
            <ac:picMk id="194" creationId="{00000000-0000-0000-0000-000000000000}"/>
          </ac:picMkLst>
        </pc:picChg>
      </pc:sldChg>
      <pc:sldChg chg="delSp modSp add del">
        <pc:chgData name="sakuma fuminori" userId="289d416634db11fc" providerId="LiveId" clId="{FC98317E-CE65-4AAE-BDC0-13BD9A21ED73}" dt="2021-06-22T02:05:41.183" v="2017" actId="1076"/>
        <pc:sldMkLst>
          <pc:docMk/>
          <pc:sldMk cId="0" sldId="993"/>
        </pc:sldMkLst>
        <pc:spChg chg="del mod">
          <ac:chgData name="sakuma fuminori" userId="289d416634db11fc" providerId="LiveId" clId="{FC98317E-CE65-4AAE-BDC0-13BD9A21ED73}" dt="2021-06-22T02:05:27.259" v="2015" actId="478"/>
          <ac:spMkLst>
            <pc:docMk/>
            <pc:sldMk cId="0" sldId="993"/>
            <ac:spMk id="197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5:41.183" v="2017" actId="1076"/>
          <ac:spMkLst>
            <pc:docMk/>
            <pc:sldMk cId="0" sldId="993"/>
            <ac:spMk id="261" creationId="{00000000-0000-0000-0000-000000000000}"/>
          </ac:spMkLst>
        </pc:spChg>
      </pc:sldChg>
      <pc:sldChg chg="delSp add">
        <pc:chgData name="sakuma fuminori" userId="289d416634db11fc" providerId="LiveId" clId="{FC98317E-CE65-4AAE-BDC0-13BD9A21ED73}" dt="2021-06-22T02:06:01.762" v="2020" actId="478"/>
        <pc:sldMkLst>
          <pc:docMk/>
          <pc:sldMk cId="3585449888" sldId="994"/>
        </pc:sldMkLst>
        <pc:spChg chg="del">
          <ac:chgData name="sakuma fuminori" userId="289d416634db11fc" providerId="LiveId" clId="{FC98317E-CE65-4AAE-BDC0-13BD9A21ED73}" dt="2021-06-22T02:06:01.762" v="2020" actId="478"/>
          <ac:spMkLst>
            <pc:docMk/>
            <pc:sldMk cId="3585449888" sldId="994"/>
            <ac:spMk id="264" creationId="{00000000-0000-0000-0000-000000000000}"/>
          </ac:spMkLst>
        </pc:spChg>
      </pc:sldChg>
      <pc:sldChg chg="delSp modSp add del">
        <pc:chgData name="sakuma fuminori" userId="289d416634db11fc" providerId="LiveId" clId="{FC98317E-CE65-4AAE-BDC0-13BD9A21ED73}" dt="2021-06-22T02:08:13.311" v="2046" actId="478"/>
        <pc:sldMkLst>
          <pc:docMk/>
          <pc:sldMk cId="0" sldId="995"/>
        </pc:sldMkLst>
        <pc:spChg chg="mod">
          <ac:chgData name="sakuma fuminori" userId="289d416634db11fc" providerId="LiveId" clId="{FC98317E-CE65-4AAE-BDC0-13BD9A21ED73}" dt="2021-06-22T02:05:09.212" v="2009" actId="27636"/>
          <ac:spMkLst>
            <pc:docMk/>
            <pc:sldMk cId="0" sldId="995"/>
            <ac:spMk id="348" creationId="{00000000-0000-0000-0000-000000000000}"/>
          </ac:spMkLst>
        </pc:spChg>
        <pc:spChg chg="del mod">
          <ac:chgData name="sakuma fuminori" userId="289d416634db11fc" providerId="LiveId" clId="{FC98317E-CE65-4AAE-BDC0-13BD9A21ED73}" dt="2021-06-22T02:08:13.311" v="2046" actId="478"/>
          <ac:spMkLst>
            <pc:docMk/>
            <pc:sldMk cId="0" sldId="995"/>
            <ac:spMk id="356" creationId="{00000000-0000-0000-0000-000000000000}"/>
          </ac:spMkLst>
        </pc:spChg>
      </pc:sldChg>
      <pc:sldChg chg="modSp add">
        <pc:chgData name="sakuma fuminori" userId="289d416634db11fc" providerId="LiveId" clId="{FC98317E-CE65-4AAE-BDC0-13BD9A21ED73}" dt="2021-06-22T03:16:22.414" v="2602"/>
        <pc:sldMkLst>
          <pc:docMk/>
          <pc:sldMk cId="1759419785" sldId="996"/>
        </pc:sldMkLst>
        <pc:spChg chg="mod">
          <ac:chgData name="sakuma fuminori" userId="289d416634db11fc" providerId="LiveId" clId="{FC98317E-CE65-4AAE-BDC0-13BD9A21ED73}" dt="2021-06-22T02:27:37.541" v="2120"/>
          <ac:spMkLst>
            <pc:docMk/>
            <pc:sldMk cId="1759419785" sldId="996"/>
            <ac:spMk id="2" creationId="{2B6CB192-44BF-46AD-BA86-B7FD36D41F63}"/>
          </ac:spMkLst>
        </pc:spChg>
        <pc:picChg chg="mod">
          <ac:chgData name="sakuma fuminori" userId="289d416634db11fc" providerId="LiveId" clId="{FC98317E-CE65-4AAE-BDC0-13BD9A21ED73}" dt="2021-06-22T03:16:22.414" v="2602"/>
          <ac:picMkLst>
            <pc:docMk/>
            <pc:sldMk cId="1759419785" sldId="996"/>
            <ac:picMk id="5" creationId="{06C813CC-E7F2-4644-AB94-BF19977B6386}"/>
          </ac:picMkLst>
        </pc:picChg>
      </pc:sldChg>
      <pc:sldChg chg="modSp add del">
        <pc:chgData name="sakuma fuminori" userId="289d416634db11fc" providerId="LiveId" clId="{FC98317E-CE65-4AAE-BDC0-13BD9A21ED73}" dt="2021-06-23T07:43:47.733" v="5003"/>
        <pc:sldMkLst>
          <pc:docMk/>
          <pc:sldMk cId="3618206233" sldId="997"/>
        </pc:sldMkLst>
        <pc:spChg chg="mod">
          <ac:chgData name="sakuma fuminori" userId="289d416634db11fc" providerId="LiveId" clId="{FC98317E-CE65-4AAE-BDC0-13BD9A21ED73}" dt="2021-06-23T07:43:47.733" v="5003"/>
          <ac:spMkLst>
            <pc:docMk/>
            <pc:sldMk cId="3618206233" sldId="997"/>
            <ac:spMk id="3" creationId="{84710946-EBDF-4CCA-A432-EB467DCC0BCE}"/>
          </ac:spMkLst>
        </pc:spChg>
      </pc:sldChg>
      <pc:sldChg chg="modSp add del">
        <pc:chgData name="sakuma fuminori" userId="289d416634db11fc" providerId="LiveId" clId="{FC98317E-CE65-4AAE-BDC0-13BD9A21ED73}" dt="2021-06-24T04:48:34.484" v="9488" actId="2696"/>
        <pc:sldMkLst>
          <pc:docMk/>
          <pc:sldMk cId="2943997497" sldId="998"/>
        </pc:sldMkLst>
        <pc:spChg chg="mod">
          <ac:chgData name="sakuma fuminori" userId="289d416634db11fc" providerId="LiveId" clId="{FC98317E-CE65-4AAE-BDC0-13BD9A21ED73}" dt="2021-06-23T06:09:15.210" v="4119" actId="20577"/>
          <ac:spMkLst>
            <pc:docMk/>
            <pc:sldMk cId="2943997497" sldId="998"/>
            <ac:spMk id="3" creationId="{0246401D-C6EA-49E5-AD95-1E90822B299F}"/>
          </ac:spMkLst>
        </pc:spChg>
      </pc:sldChg>
      <pc:sldChg chg="modSp add">
        <pc:chgData name="sakuma fuminori" userId="289d416634db11fc" providerId="LiveId" clId="{FC98317E-CE65-4AAE-BDC0-13BD9A21ED73}" dt="2021-06-24T07:29:29.810" v="12491" actId="113"/>
        <pc:sldMkLst>
          <pc:docMk/>
          <pc:sldMk cId="249189764" sldId="999"/>
        </pc:sldMkLst>
        <pc:spChg chg="mod">
          <ac:chgData name="sakuma fuminori" userId="289d416634db11fc" providerId="LiveId" clId="{FC98317E-CE65-4AAE-BDC0-13BD9A21ED73}" dt="2021-06-24T06:28:05.335" v="11932" actId="6549"/>
          <ac:spMkLst>
            <pc:docMk/>
            <pc:sldMk cId="249189764" sldId="999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5:40:52.302" v="10641" actId="207"/>
          <ac:spMkLst>
            <pc:docMk/>
            <pc:sldMk cId="249189764" sldId="999"/>
            <ac:spMk id="9" creationId="{5EC5381B-7A32-4BC2-93EC-529B1093A02C}"/>
          </ac:spMkLst>
        </pc:spChg>
        <pc:spChg chg="mod">
          <ac:chgData name="sakuma fuminori" userId="289d416634db11fc" providerId="LiveId" clId="{FC98317E-CE65-4AAE-BDC0-13BD9A21ED73}" dt="2021-06-24T05:40:52.302" v="10641" actId="207"/>
          <ac:spMkLst>
            <pc:docMk/>
            <pc:sldMk cId="249189764" sldId="999"/>
            <ac:spMk id="10" creationId="{FCFB3261-9DE8-4214-895F-ACDA852A3A66}"/>
          </ac:spMkLst>
        </pc:spChg>
        <pc:spChg chg="mod">
          <ac:chgData name="sakuma fuminori" userId="289d416634db11fc" providerId="LiveId" clId="{FC98317E-CE65-4AAE-BDC0-13BD9A21ED73}" dt="2021-06-24T05:40:52.302" v="10641" actId="207"/>
          <ac:spMkLst>
            <pc:docMk/>
            <pc:sldMk cId="249189764" sldId="999"/>
            <ac:spMk id="11" creationId="{8721CBDC-C821-4104-9873-6185A5D92EDF}"/>
          </ac:spMkLst>
        </pc:spChg>
        <pc:spChg chg="mod">
          <ac:chgData name="sakuma fuminori" userId="289d416634db11fc" providerId="LiveId" clId="{FC98317E-CE65-4AAE-BDC0-13BD9A21ED73}" dt="2021-06-24T01:37:53.585" v="8870" actId="1076"/>
          <ac:spMkLst>
            <pc:docMk/>
            <pc:sldMk cId="249189764" sldId="999"/>
            <ac:spMk id="19" creationId="{C9B494D6-DFF8-4B0E-B374-03A36A890301}"/>
          </ac:spMkLst>
        </pc:spChg>
        <pc:spChg chg="mod">
          <ac:chgData name="sakuma fuminori" userId="289d416634db11fc" providerId="LiveId" clId="{FC98317E-CE65-4AAE-BDC0-13BD9A21ED73}" dt="2021-06-24T07:23:43.156" v="12470"/>
          <ac:spMkLst>
            <pc:docMk/>
            <pc:sldMk cId="249189764" sldId="999"/>
            <ac:spMk id="22" creationId="{D21ED728-0E7D-422E-A776-B83BE0952741}"/>
          </ac:spMkLst>
        </pc:spChg>
        <pc:spChg chg="mod">
          <ac:chgData name="sakuma fuminori" userId="289d416634db11fc" providerId="LiveId" clId="{FC98317E-CE65-4AAE-BDC0-13BD9A21ED73}" dt="2021-06-24T07:28:45.230" v="12489" actId="20577"/>
          <ac:spMkLst>
            <pc:docMk/>
            <pc:sldMk cId="249189764" sldId="999"/>
            <ac:spMk id="25" creationId="{49F99906-0856-4E98-A804-A1B35B04FA8E}"/>
          </ac:spMkLst>
        </pc:spChg>
        <pc:spChg chg="mod">
          <ac:chgData name="sakuma fuminori" userId="289d416634db11fc" providerId="LiveId" clId="{FC98317E-CE65-4AAE-BDC0-13BD9A21ED73}" dt="2021-06-24T01:38:37.728" v="8874" actId="1076"/>
          <ac:spMkLst>
            <pc:docMk/>
            <pc:sldMk cId="249189764" sldId="999"/>
            <ac:spMk id="27" creationId="{E8478727-EDCE-4903-991F-7C509C26FEE3}"/>
          </ac:spMkLst>
        </pc:spChg>
        <pc:spChg chg="mod">
          <ac:chgData name="sakuma fuminori" userId="289d416634db11fc" providerId="LiveId" clId="{FC98317E-CE65-4AAE-BDC0-13BD9A21ED73}" dt="2021-06-24T07:29:29.810" v="12491" actId="113"/>
          <ac:spMkLst>
            <pc:docMk/>
            <pc:sldMk cId="249189764" sldId="999"/>
            <ac:spMk id="28" creationId="{BA0AACF7-53A5-4E00-9AA1-2DA30FDE1798}"/>
          </ac:spMkLst>
        </pc:spChg>
        <pc:grpChg chg="mod">
          <ac:chgData name="sakuma fuminori" userId="289d416634db11fc" providerId="LiveId" clId="{FC98317E-CE65-4AAE-BDC0-13BD9A21ED73}" dt="2021-06-24T01:37:58.982" v="8871" actId="1076"/>
          <ac:grpSpMkLst>
            <pc:docMk/>
            <pc:sldMk cId="249189764" sldId="999"/>
            <ac:grpSpMk id="18" creationId="{A557F901-C2AD-4431-8AFC-41B2FFD1D933}"/>
          </ac:grpSpMkLst>
        </pc:grpChg>
        <pc:grpChg chg="mod">
          <ac:chgData name="sakuma fuminori" userId="289d416634db11fc" providerId="LiveId" clId="{FC98317E-CE65-4AAE-BDC0-13BD9A21ED73}" dt="2021-06-24T01:14:41.004" v="8278" actId="1076"/>
          <ac:grpSpMkLst>
            <pc:docMk/>
            <pc:sldMk cId="249189764" sldId="999"/>
            <ac:grpSpMk id="23" creationId="{3A325D11-335E-4740-BECC-DB538E4B4D50}"/>
          </ac:grpSpMkLst>
        </pc:grpChg>
        <pc:grpChg chg="mod">
          <ac:chgData name="sakuma fuminori" userId="289d416634db11fc" providerId="LiveId" clId="{FC98317E-CE65-4AAE-BDC0-13BD9A21ED73}" dt="2021-06-24T01:38:41.162" v="8875" actId="1076"/>
          <ac:grpSpMkLst>
            <pc:docMk/>
            <pc:sldMk cId="249189764" sldId="999"/>
            <ac:grpSpMk id="26" creationId="{FCB19D7D-3DA9-4EC9-9F8E-E7EA53D29C10}"/>
          </ac:grpSpMkLst>
        </pc:grpChg>
      </pc:sldChg>
      <pc:sldChg chg="modSp add del">
        <pc:chgData name="sakuma fuminori" userId="289d416634db11fc" providerId="LiveId" clId="{FC98317E-CE65-4AAE-BDC0-13BD9A21ED73}" dt="2021-06-24T01:13:05.759" v="8232" actId="2696"/>
        <pc:sldMkLst>
          <pc:docMk/>
          <pc:sldMk cId="288536670" sldId="999"/>
        </pc:sldMkLst>
        <pc:spChg chg="mod">
          <ac:chgData name="sakuma fuminori" userId="289d416634db11fc" providerId="LiveId" clId="{FC98317E-CE65-4AAE-BDC0-13BD9A21ED73}" dt="2021-06-24T01:12:40.305" v="8223"/>
          <ac:spMkLst>
            <pc:docMk/>
            <pc:sldMk cId="288536670" sldId="999"/>
            <ac:spMk id="22" creationId="{D21ED728-0E7D-422E-A776-B83BE0952741}"/>
          </ac:spMkLst>
        </pc:spChg>
        <pc:spChg chg="mod">
          <ac:chgData name="sakuma fuminori" userId="289d416634db11fc" providerId="LiveId" clId="{FC98317E-CE65-4AAE-BDC0-13BD9A21ED73}" dt="2021-06-24T01:12:43.142" v="8227"/>
          <ac:spMkLst>
            <pc:docMk/>
            <pc:sldMk cId="288536670" sldId="999"/>
            <ac:spMk id="25" creationId="{49F99906-0856-4E98-A804-A1B35B04FA8E}"/>
          </ac:spMkLst>
        </pc:spChg>
        <pc:spChg chg="mod">
          <ac:chgData name="sakuma fuminori" userId="289d416634db11fc" providerId="LiveId" clId="{FC98317E-CE65-4AAE-BDC0-13BD9A21ED73}" dt="2021-06-24T01:12:46.387" v="8231"/>
          <ac:spMkLst>
            <pc:docMk/>
            <pc:sldMk cId="288536670" sldId="999"/>
            <ac:spMk id="28" creationId="{BA0AACF7-53A5-4E00-9AA1-2DA30FDE1798}"/>
          </ac:spMkLst>
        </pc:spChg>
        <pc:grpChg chg="mod">
          <ac:chgData name="sakuma fuminori" userId="289d416634db11fc" providerId="LiveId" clId="{FC98317E-CE65-4AAE-BDC0-13BD9A21ED73}" dt="2021-06-24T01:12:24.057" v="8214" actId="14100"/>
          <ac:grpSpMkLst>
            <pc:docMk/>
            <pc:sldMk cId="288536670" sldId="999"/>
            <ac:grpSpMk id="18" creationId="{A557F901-C2AD-4431-8AFC-41B2FFD1D933}"/>
          </ac:grpSpMkLst>
        </pc:grpChg>
      </pc:sldChg>
      <pc:sldChg chg="addSp delSp modSp add del setBg">
        <pc:chgData name="sakuma fuminori" userId="289d416634db11fc" providerId="LiveId" clId="{FC98317E-CE65-4AAE-BDC0-13BD9A21ED73}" dt="2021-06-23T03:14:12.328" v="3412" actId="2696"/>
        <pc:sldMkLst>
          <pc:docMk/>
          <pc:sldMk cId="2737184825" sldId="999"/>
        </pc:sldMkLst>
        <pc:spChg chg="mod">
          <ac:chgData name="sakuma fuminori" userId="289d416634db11fc" providerId="LiveId" clId="{FC98317E-CE65-4AAE-BDC0-13BD9A21ED73}" dt="2021-06-22T03:09:53.793" v="2589"/>
          <ac:spMkLst>
            <pc:docMk/>
            <pc:sldMk cId="2737184825" sldId="999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2T02:37:33.328" v="2269" actId="14100"/>
          <ac:spMkLst>
            <pc:docMk/>
            <pc:sldMk cId="2737184825" sldId="999"/>
            <ac:spMk id="19" creationId="{C9B494D6-DFF8-4B0E-B374-03A36A890301}"/>
          </ac:spMkLst>
        </pc:spChg>
        <pc:spChg chg="mod">
          <ac:chgData name="sakuma fuminori" userId="289d416634db11fc" providerId="LiveId" clId="{FC98317E-CE65-4AAE-BDC0-13BD9A21ED73}" dt="2021-06-22T02:37:35.573" v="2270" actId="20577"/>
          <ac:spMkLst>
            <pc:docMk/>
            <pc:sldMk cId="2737184825" sldId="999"/>
            <ac:spMk id="22" creationId="{D21ED728-0E7D-422E-A776-B83BE0952741}"/>
          </ac:spMkLst>
        </pc:spChg>
        <pc:spChg chg="mod">
          <ac:chgData name="sakuma fuminori" userId="289d416634db11fc" providerId="LiveId" clId="{FC98317E-CE65-4AAE-BDC0-13BD9A21ED73}" dt="2021-06-22T03:02:54.353" v="2559" actId="20577"/>
          <ac:spMkLst>
            <pc:docMk/>
            <pc:sldMk cId="2737184825" sldId="999"/>
            <ac:spMk id="25" creationId="{49F99906-0856-4E98-A804-A1B35B04FA8E}"/>
          </ac:spMkLst>
        </pc:spChg>
        <pc:spChg chg="mod">
          <ac:chgData name="sakuma fuminori" userId="289d416634db11fc" providerId="LiveId" clId="{FC98317E-CE65-4AAE-BDC0-13BD9A21ED73}" dt="2021-06-22T02:39:29.788" v="2377" actId="14100"/>
          <ac:spMkLst>
            <pc:docMk/>
            <pc:sldMk cId="2737184825" sldId="999"/>
            <ac:spMk id="27" creationId="{E8478727-EDCE-4903-991F-7C509C26FEE3}"/>
          </ac:spMkLst>
        </pc:spChg>
        <pc:spChg chg="mod">
          <ac:chgData name="sakuma fuminori" userId="289d416634db11fc" providerId="LiveId" clId="{FC98317E-CE65-4AAE-BDC0-13BD9A21ED73}" dt="2021-06-22T02:39:33.087" v="2379" actId="1076"/>
          <ac:spMkLst>
            <pc:docMk/>
            <pc:sldMk cId="2737184825" sldId="999"/>
            <ac:spMk id="28" creationId="{BA0AACF7-53A5-4E00-9AA1-2DA30FDE1798}"/>
          </ac:spMkLst>
        </pc:spChg>
        <pc:grpChg chg="add mod">
          <ac:chgData name="sakuma fuminori" userId="289d416634db11fc" providerId="LiveId" clId="{FC98317E-CE65-4AAE-BDC0-13BD9A21ED73}" dt="2021-06-22T03:10:19.859" v="2590" actId="1076"/>
          <ac:grpSpMkLst>
            <pc:docMk/>
            <pc:sldMk cId="2737184825" sldId="999"/>
            <ac:grpSpMk id="18" creationId="{A557F901-C2AD-4431-8AFC-41B2FFD1D933}"/>
          </ac:grpSpMkLst>
        </pc:grpChg>
        <pc:grpChg chg="add">
          <ac:chgData name="sakuma fuminori" userId="289d416634db11fc" providerId="LiveId" clId="{FC98317E-CE65-4AAE-BDC0-13BD9A21ED73}" dt="2021-06-22T02:35:11.303" v="2183"/>
          <ac:grpSpMkLst>
            <pc:docMk/>
            <pc:sldMk cId="2737184825" sldId="999"/>
            <ac:grpSpMk id="23" creationId="{3A325D11-335E-4740-BECC-DB538E4B4D50}"/>
          </ac:grpSpMkLst>
        </pc:grpChg>
        <pc:grpChg chg="add mod">
          <ac:chgData name="sakuma fuminori" userId="289d416634db11fc" providerId="LiveId" clId="{FC98317E-CE65-4AAE-BDC0-13BD9A21ED73}" dt="2021-06-22T02:39:36.439" v="2380" actId="1076"/>
          <ac:grpSpMkLst>
            <pc:docMk/>
            <pc:sldMk cId="2737184825" sldId="999"/>
            <ac:grpSpMk id="26" creationId="{FCB19D7D-3DA9-4EC9-9F8E-E7EA53D29C10}"/>
          </ac:grpSpMkLst>
        </pc:grpChg>
        <pc:picChg chg="add del">
          <ac:chgData name="sakuma fuminori" userId="289d416634db11fc" providerId="LiveId" clId="{FC98317E-CE65-4AAE-BDC0-13BD9A21ED73}" dt="2021-06-22T03:09:38.883" v="2586"/>
          <ac:picMkLst>
            <pc:docMk/>
            <pc:sldMk cId="2737184825" sldId="999"/>
            <ac:picMk id="5" creationId="{A7DA3421-FCDE-47AE-9E99-A4BF3BA61D30}"/>
          </ac:picMkLst>
        </pc:picChg>
        <pc:picChg chg="add del">
          <ac:chgData name="sakuma fuminori" userId="289d416634db11fc" providerId="LiveId" clId="{FC98317E-CE65-4AAE-BDC0-13BD9A21ED73}" dt="2021-06-22T03:09:45.096" v="2588"/>
          <ac:picMkLst>
            <pc:docMk/>
            <pc:sldMk cId="2737184825" sldId="999"/>
            <ac:picMk id="6" creationId="{CF37294E-C067-453F-A398-6CF5EC2BD289}"/>
          </ac:picMkLst>
        </pc:picChg>
      </pc:sldChg>
      <pc:sldChg chg="modSp add">
        <pc:chgData name="sakuma fuminori" userId="289d416634db11fc" providerId="LiveId" clId="{FC98317E-CE65-4AAE-BDC0-13BD9A21ED73}" dt="2021-06-24T05:41:47.950" v="10674" actId="1035"/>
        <pc:sldMkLst>
          <pc:docMk/>
          <pc:sldMk cId="2579245966" sldId="1000"/>
        </pc:sldMkLst>
        <pc:spChg chg="mod">
          <ac:chgData name="sakuma fuminori" userId="289d416634db11fc" providerId="LiveId" clId="{FC98317E-CE65-4AAE-BDC0-13BD9A21ED73}" dt="2021-06-24T05:41:26.689" v="10645" actId="207"/>
          <ac:spMkLst>
            <pc:docMk/>
            <pc:sldMk cId="2579245966" sldId="1000"/>
            <ac:spMk id="9" creationId="{5EC5381B-7A32-4BC2-93EC-529B1093A02C}"/>
          </ac:spMkLst>
        </pc:spChg>
        <pc:spChg chg="mod">
          <ac:chgData name="sakuma fuminori" userId="289d416634db11fc" providerId="LiveId" clId="{FC98317E-CE65-4AAE-BDC0-13BD9A21ED73}" dt="2021-06-24T05:41:47.950" v="10674" actId="1035"/>
          <ac:spMkLst>
            <pc:docMk/>
            <pc:sldMk cId="2579245966" sldId="1000"/>
            <ac:spMk id="10" creationId="{FCFB3261-9DE8-4214-895F-ACDA852A3A66}"/>
          </ac:spMkLst>
        </pc:spChg>
        <pc:spChg chg="mod">
          <ac:chgData name="sakuma fuminori" userId="289d416634db11fc" providerId="LiveId" clId="{FC98317E-CE65-4AAE-BDC0-13BD9A21ED73}" dt="2021-06-24T05:41:26.689" v="10645" actId="207"/>
          <ac:spMkLst>
            <pc:docMk/>
            <pc:sldMk cId="2579245966" sldId="1000"/>
            <ac:spMk id="11" creationId="{8721CBDC-C821-4104-9873-6185A5D92EDF}"/>
          </ac:spMkLst>
        </pc:spChg>
        <pc:spChg chg="mod">
          <ac:chgData name="sakuma fuminori" userId="289d416634db11fc" providerId="LiveId" clId="{FC98317E-CE65-4AAE-BDC0-13BD9A21ED73}" dt="2021-06-24T05:41:47.950" v="10674" actId="1035"/>
          <ac:spMkLst>
            <pc:docMk/>
            <pc:sldMk cId="2579245966" sldId="1000"/>
            <ac:spMk id="36" creationId="{E286A378-29A6-440F-9563-C1357DC854CC}"/>
          </ac:spMkLst>
        </pc:spChg>
      </pc:sldChg>
      <pc:sldChg chg="modSp add del">
        <pc:chgData name="sakuma fuminori" userId="289d416634db11fc" providerId="LiveId" clId="{FC98317E-CE65-4AAE-BDC0-13BD9A21ED73}" dt="2021-06-24T04:46:32.658" v="9473" actId="2696"/>
        <pc:sldMkLst>
          <pc:docMk/>
          <pc:sldMk cId="2668939606" sldId="1000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668939606" sldId="1000"/>
            <ac:spMk id="21" creationId="{AA12B6B2-F94C-48F3-BC4E-CA9105CBE6C7}"/>
          </ac:spMkLst>
        </pc:spChg>
      </pc:sldChg>
      <pc:sldChg chg="addSp modSp add del setBg">
        <pc:chgData name="sakuma fuminori" userId="289d416634db11fc" providerId="LiveId" clId="{FC98317E-CE65-4AAE-BDC0-13BD9A21ED73}" dt="2021-06-23T03:14:12.390" v="3413" actId="2696"/>
        <pc:sldMkLst>
          <pc:docMk/>
          <pc:sldMk cId="3504672577" sldId="1000"/>
        </pc:sldMkLst>
        <pc:spChg chg="mod">
          <ac:chgData name="sakuma fuminori" userId="289d416634db11fc" providerId="LiveId" clId="{FC98317E-CE65-4AAE-BDC0-13BD9A21ED73}" dt="2021-06-22T02:52:40.198" v="2546" actId="404"/>
          <ac:spMkLst>
            <pc:docMk/>
            <pc:sldMk cId="3504672577" sldId="1000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2T02:50:39.328" v="2496" actId="1076"/>
          <ac:spMkLst>
            <pc:docMk/>
            <pc:sldMk cId="3504672577" sldId="1000"/>
            <ac:spMk id="12" creationId="{2025F327-D69C-4131-9119-A1F5FAF42B3A}"/>
          </ac:spMkLst>
        </pc:spChg>
        <pc:spChg chg="mod">
          <ac:chgData name="sakuma fuminori" userId="289d416634db11fc" providerId="LiveId" clId="{FC98317E-CE65-4AAE-BDC0-13BD9A21ED73}" dt="2021-06-22T02:52:00.078" v="2527" actId="1076"/>
          <ac:spMkLst>
            <pc:docMk/>
            <pc:sldMk cId="3504672577" sldId="1000"/>
            <ac:spMk id="20" creationId="{4013187D-233C-49A3-A54B-D1EFB602CD45}"/>
          </ac:spMkLst>
        </pc:spChg>
        <pc:spChg chg="mod">
          <ac:chgData name="sakuma fuminori" userId="289d416634db11fc" providerId="LiveId" clId="{FC98317E-CE65-4AAE-BDC0-13BD9A21ED73}" dt="2021-06-22T02:52:05.400" v="2528" actId="1076"/>
          <ac:spMkLst>
            <pc:docMk/>
            <pc:sldMk cId="3504672577" sldId="1000"/>
            <ac:spMk id="21" creationId="{AA12B6B2-F94C-48F3-BC4E-CA9105CBE6C7}"/>
          </ac:spMkLst>
        </pc:spChg>
        <pc:spChg chg="mod">
          <ac:chgData name="sakuma fuminori" userId="289d416634db11fc" providerId="LiveId" clId="{FC98317E-CE65-4AAE-BDC0-13BD9A21ED73}" dt="2021-06-22T02:54:07.500" v="2548" actId="20577"/>
          <ac:spMkLst>
            <pc:docMk/>
            <pc:sldMk cId="3504672577" sldId="1000"/>
            <ac:spMk id="37" creationId="{B34CCB8F-C0F4-4AC0-8613-A7B66E7C089D}"/>
          </ac:spMkLst>
        </pc:spChg>
        <pc:spChg chg="mod">
          <ac:chgData name="sakuma fuminori" userId="289d416634db11fc" providerId="LiveId" clId="{FC98317E-CE65-4AAE-BDC0-13BD9A21ED73}" dt="2021-06-22T06:51:40.641" v="2784" actId="313"/>
          <ac:spMkLst>
            <pc:docMk/>
            <pc:sldMk cId="3504672577" sldId="1000"/>
            <ac:spMk id="41" creationId="{F9D32732-469D-431B-AEEE-65534C16ECB1}"/>
          </ac:spMkLst>
        </pc:spChg>
        <pc:picChg chg="add">
          <ac:chgData name="sakuma fuminori" userId="289d416634db11fc" providerId="LiveId" clId="{FC98317E-CE65-4AAE-BDC0-13BD9A21ED73}" dt="2021-06-22T02:54:18.770" v="2549"/>
          <ac:picMkLst>
            <pc:docMk/>
            <pc:sldMk cId="3504672577" sldId="1000"/>
            <ac:picMk id="17" creationId="{80F4D2B1-B85C-4F82-AD97-82B3C9FADBCC}"/>
          </ac:picMkLst>
        </pc:picChg>
      </pc:sldChg>
      <pc:sldChg chg="addSp delSp modSp del">
        <pc:chgData name="sakuma fuminori" userId="289d416634db11fc" providerId="LiveId" clId="{FC98317E-CE65-4AAE-BDC0-13BD9A21ED73}" dt="2021-06-24T08:20:28.734" v="13181" actId="1037"/>
        <pc:sldMkLst>
          <pc:docMk/>
          <pc:sldMk cId="0" sldId="1001"/>
        </pc:sldMkLst>
        <pc:spChg chg="del">
          <ac:chgData name="sakuma fuminori" userId="289d416634db11fc" providerId="LiveId" clId="{FC98317E-CE65-4AAE-BDC0-13BD9A21ED73}" dt="2021-06-22T06:06:29.073" v="2623"/>
          <ac:spMkLst>
            <pc:docMk/>
            <pc:sldMk cId="0" sldId="1001"/>
            <ac:spMk id="3" creationId="{DF252C8C-EC60-4816-A06F-430B8686E567}"/>
          </ac:spMkLst>
        </pc:spChg>
        <pc:spChg chg="add del mod">
          <ac:chgData name="sakuma fuminori" userId="289d416634db11fc" providerId="LiveId" clId="{FC98317E-CE65-4AAE-BDC0-13BD9A21ED73}" dt="2021-06-22T06:07:30.847" v="2637" actId="478"/>
          <ac:spMkLst>
            <pc:docMk/>
            <pc:sldMk cId="0" sldId="1001"/>
            <ac:spMk id="5" creationId="{38D7AF34-E75A-4680-B523-FBF4CACE8AE0}"/>
          </ac:spMkLst>
        </pc:spChg>
        <pc:spChg chg="add mod">
          <ac:chgData name="sakuma fuminori" userId="289d416634db11fc" providerId="LiveId" clId="{FC98317E-CE65-4AAE-BDC0-13BD9A21ED73}" dt="2021-06-24T01:09:40.212" v="8208" actId="1036"/>
          <ac:spMkLst>
            <pc:docMk/>
            <pc:sldMk cId="0" sldId="1001"/>
            <ac:spMk id="6" creationId="{D41DBCCF-783C-4D1D-9E15-03D970039B6E}"/>
          </ac:spMkLst>
        </pc:spChg>
        <pc:spChg chg="add del mod">
          <ac:chgData name="sakuma fuminori" userId="289d416634db11fc" providerId="LiveId" clId="{FC98317E-CE65-4AAE-BDC0-13BD9A21ED73}" dt="2021-06-24T08:19:05.497" v="13111" actId="478"/>
          <ac:spMkLst>
            <pc:docMk/>
            <pc:sldMk cId="0" sldId="1001"/>
            <ac:spMk id="7" creationId="{2ABBA724-E960-4C1D-BB09-2FF2669B2D6F}"/>
          </ac:spMkLst>
        </pc:spChg>
        <pc:spChg chg="add del mod">
          <ac:chgData name="sakuma fuminori" userId="289d416634db11fc" providerId="LiveId" clId="{FC98317E-CE65-4AAE-BDC0-13BD9A21ED73}" dt="2021-06-24T08:19:23.979" v="13119" actId="478"/>
          <ac:spMkLst>
            <pc:docMk/>
            <pc:sldMk cId="0" sldId="1001"/>
            <ac:spMk id="8" creationId="{E3A88033-C48E-4811-BF2B-84582D11894F}"/>
          </ac:spMkLst>
        </pc:spChg>
        <pc:spChg chg="add mod ord">
          <ac:chgData name="sakuma fuminori" userId="289d416634db11fc" providerId="LiveId" clId="{FC98317E-CE65-4AAE-BDC0-13BD9A21ED73}" dt="2021-06-24T08:20:28.734" v="13181" actId="1037"/>
          <ac:spMkLst>
            <pc:docMk/>
            <pc:sldMk cId="0" sldId="1001"/>
            <ac:spMk id="9" creationId="{6173D857-A0EB-404C-919F-9A24341C6577}"/>
          </ac:spMkLst>
        </pc:spChg>
        <pc:spChg chg="add mod">
          <ac:chgData name="sakuma fuminori" userId="289d416634db11fc" providerId="LiveId" clId="{FC98317E-CE65-4AAE-BDC0-13BD9A21ED73}" dt="2021-06-24T08:20:19.717" v="13145" actId="207"/>
          <ac:spMkLst>
            <pc:docMk/>
            <pc:sldMk cId="0" sldId="1001"/>
            <ac:spMk id="10" creationId="{ECCD81B6-DCC5-4CD6-A44D-83967042D4B9}"/>
          </ac:spMkLst>
        </pc:spChg>
        <pc:spChg chg="add mod ord">
          <ac:chgData name="sakuma fuminori" userId="289d416634db11fc" providerId="LiveId" clId="{FC98317E-CE65-4AAE-BDC0-13BD9A21ED73}" dt="2021-06-22T06:42:25.782" v="2731" actId="167"/>
          <ac:spMkLst>
            <pc:docMk/>
            <pc:sldMk cId="0" sldId="1001"/>
            <ac:spMk id="38" creationId="{D998EB9F-E954-4944-B36C-36DC0A20F15F}"/>
          </ac:spMkLst>
        </pc:spChg>
        <pc:spChg chg="add del">
          <ac:chgData name="sakuma fuminori" userId="289d416634db11fc" providerId="LiveId" clId="{FC98317E-CE65-4AAE-BDC0-13BD9A21ED73}" dt="2021-06-24T01:06:12.133" v="8156"/>
          <ac:spMkLst>
            <pc:docMk/>
            <pc:sldMk cId="0" sldId="1001"/>
            <ac:spMk id="41" creationId="{A92450F3-62DE-4626-9F4C-A7483701EF47}"/>
          </ac:spMkLst>
        </pc:spChg>
        <pc:spChg chg="add del">
          <ac:chgData name="sakuma fuminori" userId="289d416634db11fc" providerId="LiveId" clId="{FC98317E-CE65-4AAE-BDC0-13BD9A21ED73}" dt="2021-06-24T01:06:17.072" v="8158"/>
          <ac:spMkLst>
            <pc:docMk/>
            <pc:sldMk cId="0" sldId="1001"/>
            <ac:spMk id="44" creationId="{8A08BF43-DCC3-48C1-AF6A-117F73B67748}"/>
          </ac:spMkLst>
        </pc:spChg>
        <pc:spChg chg="add del mod">
          <ac:chgData name="sakuma fuminori" userId="289d416634db11fc" providerId="LiveId" clId="{FC98317E-CE65-4AAE-BDC0-13BD9A21ED73}" dt="2021-06-24T01:06:35.994" v="8163"/>
          <ac:spMkLst>
            <pc:docMk/>
            <pc:sldMk cId="0" sldId="1001"/>
            <ac:spMk id="47" creationId="{39500170-F901-4FBE-8EA6-27A255A28EEE}"/>
          </ac:spMkLst>
        </pc:spChg>
        <pc:spChg chg="add del mod">
          <ac:chgData name="sakuma fuminori" userId="289d416634db11fc" providerId="LiveId" clId="{FC98317E-CE65-4AAE-BDC0-13BD9A21ED73}" dt="2021-06-22T06:08:04.812" v="2658" actId="1035"/>
          <ac:spMkLst>
            <pc:docMk/>
            <pc:sldMk cId="0" sldId="1001"/>
            <ac:spMk id="152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6:06:38.166" v="2629" actId="27636"/>
          <ac:spMkLst>
            <pc:docMk/>
            <pc:sldMk cId="0" sldId="1001"/>
            <ac:spMk id="153" creationId="{00000000-0000-0000-0000-000000000000}"/>
          </ac:spMkLst>
        </pc:spChg>
        <pc:spChg chg="add del mod">
          <ac:chgData name="sakuma fuminori" userId="289d416634db11fc" providerId="LiveId" clId="{FC98317E-CE65-4AAE-BDC0-13BD9A21ED73}" dt="2021-06-24T01:07:50.384" v="8171" actId="478"/>
          <ac:spMkLst>
            <pc:docMk/>
            <pc:sldMk cId="0" sldId="1001"/>
            <ac:spMk id="17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04:44:06.907" v="9461" actId="113"/>
          <ac:spMkLst>
            <pc:docMk/>
            <pc:sldMk cId="0" sldId="1001"/>
            <ac:spMk id="176" creationId="{00000000-0000-0000-0000-000000000000}"/>
          </ac:spMkLst>
        </pc:spChg>
        <pc:picChg chg="add del">
          <ac:chgData name="sakuma fuminori" userId="289d416634db11fc" providerId="LiveId" clId="{FC98317E-CE65-4AAE-BDC0-13BD9A21ED73}" dt="2021-06-24T01:06:12.133" v="8156"/>
          <ac:picMkLst>
            <pc:docMk/>
            <pc:sldMk cId="0" sldId="1001"/>
            <ac:picMk id="39" creationId="{04A03AD2-88BC-478F-830A-62D6963B3BA7}"/>
          </ac:picMkLst>
        </pc:picChg>
        <pc:picChg chg="add del">
          <ac:chgData name="sakuma fuminori" userId="289d416634db11fc" providerId="LiveId" clId="{FC98317E-CE65-4AAE-BDC0-13BD9A21ED73}" dt="2021-06-24T01:06:12.133" v="8156"/>
          <ac:picMkLst>
            <pc:docMk/>
            <pc:sldMk cId="0" sldId="1001"/>
            <ac:picMk id="40" creationId="{C1E46691-975E-4B08-B0B3-FE9E9C997F4F}"/>
          </ac:picMkLst>
        </pc:picChg>
        <pc:picChg chg="add del">
          <ac:chgData name="sakuma fuminori" userId="289d416634db11fc" providerId="LiveId" clId="{FC98317E-CE65-4AAE-BDC0-13BD9A21ED73}" dt="2021-06-24T01:06:17.072" v="8158"/>
          <ac:picMkLst>
            <pc:docMk/>
            <pc:sldMk cId="0" sldId="1001"/>
            <ac:picMk id="42" creationId="{2F1FF9FF-7DEC-482D-80B8-DB75031CE2BC}"/>
          </ac:picMkLst>
        </pc:picChg>
        <pc:picChg chg="add del">
          <ac:chgData name="sakuma fuminori" userId="289d416634db11fc" providerId="LiveId" clId="{FC98317E-CE65-4AAE-BDC0-13BD9A21ED73}" dt="2021-06-24T01:06:17.072" v="8158"/>
          <ac:picMkLst>
            <pc:docMk/>
            <pc:sldMk cId="0" sldId="1001"/>
            <ac:picMk id="43" creationId="{0E0F9870-7C2C-429F-A9B2-DC5B9C89798E}"/>
          </ac:picMkLst>
        </pc:picChg>
        <pc:picChg chg="add del mod">
          <ac:chgData name="sakuma fuminori" userId="289d416634db11fc" providerId="LiveId" clId="{FC98317E-CE65-4AAE-BDC0-13BD9A21ED73}" dt="2021-06-24T01:06:35.994" v="8163"/>
          <ac:picMkLst>
            <pc:docMk/>
            <pc:sldMk cId="0" sldId="1001"/>
            <ac:picMk id="45" creationId="{AB2F8C17-8260-433B-AC99-C7D7716542C8}"/>
          </ac:picMkLst>
        </pc:picChg>
        <pc:picChg chg="add del mod">
          <ac:chgData name="sakuma fuminori" userId="289d416634db11fc" providerId="LiveId" clId="{FC98317E-CE65-4AAE-BDC0-13BD9A21ED73}" dt="2021-06-24T01:06:35.994" v="8163"/>
          <ac:picMkLst>
            <pc:docMk/>
            <pc:sldMk cId="0" sldId="1001"/>
            <ac:picMk id="46" creationId="{607C5851-FB3A-4C4A-AD45-DE7BDF4437C6}"/>
          </ac:picMkLst>
        </pc:picChg>
        <pc:picChg chg="add mod ord">
          <ac:chgData name="sakuma fuminori" userId="289d416634db11fc" providerId="LiveId" clId="{FC98317E-CE65-4AAE-BDC0-13BD9A21ED73}" dt="2021-06-24T01:09:34.954" v="8202" actId="14100"/>
          <ac:picMkLst>
            <pc:docMk/>
            <pc:sldMk cId="0" sldId="1001"/>
            <ac:picMk id="49" creationId="{7D9BBB21-E536-4D96-B614-2D9367E2655D}"/>
          </ac:picMkLst>
        </pc:picChg>
        <pc:picChg chg="mod ord">
          <ac:chgData name="sakuma fuminori" userId="289d416634db11fc" providerId="LiveId" clId="{FC98317E-CE65-4AAE-BDC0-13BD9A21ED73}" dt="2021-06-23T02:12:57.091" v="3297" actId="14826"/>
          <ac:picMkLst>
            <pc:docMk/>
            <pc:sldMk cId="0" sldId="1001"/>
            <ac:picMk id="151" creationId="{00000000-0000-0000-0000-000000000000}"/>
          </ac:picMkLst>
        </pc:picChg>
        <pc:picChg chg="add del">
          <ac:chgData name="sakuma fuminori" userId="289d416634db11fc" providerId="LiveId" clId="{FC98317E-CE65-4AAE-BDC0-13BD9A21ED73}" dt="2021-06-24T01:06:37.059" v="8164" actId="478"/>
          <ac:picMkLst>
            <pc:docMk/>
            <pc:sldMk cId="0" sldId="1001"/>
            <ac:picMk id="169" creationId="{00000000-0000-0000-0000-000000000000}"/>
          </ac:picMkLst>
        </pc:picChg>
      </pc:sldChg>
      <pc:sldChg chg="addSp delSp modSp add">
        <pc:chgData name="sakuma fuminori" userId="289d416634db11fc" providerId="LiveId" clId="{FC98317E-CE65-4AAE-BDC0-13BD9A21ED73}" dt="2021-06-24T04:44:12.193" v="9463"/>
        <pc:sldMkLst>
          <pc:docMk/>
          <pc:sldMk cId="380653245" sldId="1002"/>
        </pc:sldMkLst>
        <pc:spChg chg="add ord">
          <ac:chgData name="sakuma fuminori" userId="289d416634db11fc" providerId="LiveId" clId="{FC98317E-CE65-4AAE-BDC0-13BD9A21ED73}" dt="2021-06-22T06:42:19.165" v="2730" actId="167"/>
          <ac:spMkLst>
            <pc:docMk/>
            <pc:sldMk cId="380653245" sldId="1002"/>
            <ac:spMk id="38" creationId="{31300E3B-FAE4-452F-9757-C394FD9254C1}"/>
          </ac:spMkLst>
        </pc:spChg>
        <pc:spChg chg="add ord">
          <ac:chgData name="sakuma fuminori" userId="289d416634db11fc" providerId="LiveId" clId="{FC98317E-CE65-4AAE-BDC0-13BD9A21ED73}" dt="2021-06-24T01:09:52.747" v="8212" actId="167"/>
          <ac:spMkLst>
            <pc:docMk/>
            <pc:sldMk cId="380653245" sldId="1002"/>
            <ac:spMk id="40" creationId="{44C238AA-A934-4C8A-AA9A-1560A9D6BEC1}"/>
          </ac:spMkLst>
        </pc:spChg>
        <pc:spChg chg="add">
          <ac:chgData name="sakuma fuminori" userId="289d416634db11fc" providerId="LiveId" clId="{FC98317E-CE65-4AAE-BDC0-13BD9A21ED73}" dt="2021-06-24T04:44:12.193" v="9463"/>
          <ac:spMkLst>
            <pc:docMk/>
            <pc:sldMk cId="380653245" sldId="1002"/>
            <ac:spMk id="41" creationId="{5B833055-5BE8-45CB-916D-82B5CAEE2FB1}"/>
          </ac:spMkLst>
        </pc:spChg>
        <pc:spChg chg="mod">
          <ac:chgData name="sakuma fuminori" userId="289d416634db11fc" providerId="LiveId" clId="{FC98317E-CE65-4AAE-BDC0-13BD9A21ED73}" dt="2021-06-22T06:07:24.523" v="2635" actId="1076"/>
          <ac:spMkLst>
            <pc:docMk/>
            <pc:sldMk cId="380653245" sldId="1002"/>
            <ac:spMk id="152" creationId="{00000000-0000-0000-0000-000000000000}"/>
          </ac:spMkLst>
        </pc:spChg>
        <pc:spChg chg="del">
          <ac:chgData name="sakuma fuminori" userId="289d416634db11fc" providerId="LiveId" clId="{FC98317E-CE65-4AAE-BDC0-13BD9A21ED73}" dt="2021-06-24T01:09:48.791" v="8210" actId="478"/>
          <ac:spMkLst>
            <pc:docMk/>
            <pc:sldMk cId="380653245" sldId="1002"/>
            <ac:spMk id="170" creationId="{00000000-0000-0000-0000-000000000000}"/>
          </ac:spMkLst>
        </pc:spChg>
        <pc:spChg chg="del">
          <ac:chgData name="sakuma fuminori" userId="289d416634db11fc" providerId="LiveId" clId="{FC98317E-CE65-4AAE-BDC0-13BD9A21ED73}" dt="2021-06-24T04:44:11.451" v="9462" actId="478"/>
          <ac:spMkLst>
            <pc:docMk/>
            <pc:sldMk cId="380653245" sldId="1002"/>
            <ac:spMk id="176" creationId="{00000000-0000-0000-0000-000000000000}"/>
          </ac:spMkLst>
        </pc:spChg>
        <pc:picChg chg="add mod">
          <ac:chgData name="sakuma fuminori" userId="289d416634db11fc" providerId="LiveId" clId="{FC98317E-CE65-4AAE-BDC0-13BD9A21ED73}" dt="2021-06-24T01:10:04.423" v="8213" actId="1076"/>
          <ac:picMkLst>
            <pc:docMk/>
            <pc:sldMk cId="380653245" sldId="1002"/>
            <ac:picMk id="36" creationId="{AD93694B-BC43-48BB-9AC1-3B92153CF50A}"/>
          </ac:picMkLst>
        </pc:picChg>
        <pc:picChg chg="add mod ord">
          <ac:chgData name="sakuma fuminori" userId="289d416634db11fc" providerId="LiveId" clId="{FC98317E-CE65-4AAE-BDC0-13BD9A21ED73}" dt="2021-06-23T02:13:03.855" v="3298" actId="14826"/>
          <ac:picMkLst>
            <pc:docMk/>
            <pc:sldMk cId="380653245" sldId="1002"/>
            <ac:picMk id="37" creationId="{7B54FD64-B5A6-4AD0-B5C4-21EC0DCB7CE8}"/>
          </ac:picMkLst>
        </pc:picChg>
        <pc:picChg chg="add ord">
          <ac:chgData name="sakuma fuminori" userId="289d416634db11fc" providerId="LiveId" clId="{FC98317E-CE65-4AAE-BDC0-13BD9A21ED73}" dt="2021-06-24T01:09:52.747" v="8212" actId="167"/>
          <ac:picMkLst>
            <pc:docMk/>
            <pc:sldMk cId="380653245" sldId="1002"/>
            <ac:picMk id="39" creationId="{7759ECCD-1E3B-4D37-B19F-897363D186D1}"/>
          </ac:picMkLst>
        </pc:picChg>
        <pc:picChg chg="del mod">
          <ac:chgData name="sakuma fuminori" userId="289d416634db11fc" providerId="LiveId" clId="{FC98317E-CE65-4AAE-BDC0-13BD9A21ED73}" dt="2021-06-22T06:42:09.978" v="2728" actId="478"/>
          <ac:picMkLst>
            <pc:docMk/>
            <pc:sldMk cId="380653245" sldId="1002"/>
            <ac:picMk id="151" creationId="{00000000-0000-0000-0000-000000000000}"/>
          </ac:picMkLst>
        </pc:picChg>
      </pc:sldChg>
      <pc:sldChg chg="add del">
        <pc:chgData name="sakuma fuminori" userId="289d416634db11fc" providerId="LiveId" clId="{FC98317E-CE65-4AAE-BDC0-13BD9A21ED73}" dt="2021-06-23T03:14:12.406" v="3414" actId="2696"/>
        <pc:sldMkLst>
          <pc:docMk/>
          <pc:sldMk cId="3097240278" sldId="1003"/>
        </pc:sldMkLst>
      </pc:sldChg>
      <pc:sldChg chg="add del">
        <pc:chgData name="sakuma fuminori" userId="289d416634db11fc" providerId="LiveId" clId="{FC98317E-CE65-4AAE-BDC0-13BD9A21ED73}" dt="2021-06-23T03:14:22.797" v="3416" actId="2696"/>
        <pc:sldMkLst>
          <pc:docMk/>
          <pc:sldMk cId="4086628501" sldId="1003"/>
        </pc:sldMkLst>
      </pc:sldChg>
      <pc:sldChg chg="add del">
        <pc:chgData name="sakuma fuminori" userId="289d416634db11fc" providerId="LiveId" clId="{FC98317E-CE65-4AAE-BDC0-13BD9A21ED73}" dt="2021-06-24T04:46:18.656" v="9472" actId="2696"/>
        <pc:sldMkLst>
          <pc:docMk/>
          <pc:sldMk cId="3641376088" sldId="1004"/>
        </pc:sldMkLst>
      </pc:sldChg>
      <pc:sldChg chg="modSp add ord">
        <pc:chgData name="sakuma fuminori" userId="289d416634db11fc" providerId="LiveId" clId="{FC98317E-CE65-4AAE-BDC0-13BD9A21ED73}" dt="2021-06-24T22:30:22.702" v="15684" actId="6549"/>
        <pc:sldMkLst>
          <pc:docMk/>
          <pc:sldMk cId="4116263910" sldId="1005"/>
        </pc:sldMkLst>
        <pc:spChg chg="mod">
          <ac:chgData name="sakuma fuminori" userId="289d416634db11fc" providerId="LiveId" clId="{FC98317E-CE65-4AAE-BDC0-13BD9A21ED73}" dt="2021-06-24T22:30:22.702" v="15684" actId="6549"/>
          <ac:spMkLst>
            <pc:docMk/>
            <pc:sldMk cId="4116263910" sldId="1005"/>
            <ac:spMk id="3" creationId="{D9E0A0CF-893E-40E6-9DC1-3B26AAB1977E}"/>
          </ac:spMkLst>
        </pc:spChg>
      </pc:sldChg>
      <pc:sldChg chg="add del">
        <pc:chgData name="sakuma fuminori" userId="289d416634db11fc" providerId="LiveId" clId="{FC98317E-CE65-4AAE-BDC0-13BD9A21ED73}" dt="2021-06-24T06:32:08.114" v="11971" actId="2696"/>
        <pc:sldMkLst>
          <pc:docMk/>
          <pc:sldMk cId="1946418509" sldId="1006"/>
        </pc:sldMkLst>
      </pc:sldChg>
      <pc:sldChg chg="addSp delSp modSp add del">
        <pc:chgData name="sakuma fuminori" userId="289d416634db11fc" providerId="LiveId" clId="{FC98317E-CE65-4AAE-BDC0-13BD9A21ED73}" dt="2021-06-24T02:09:06.375" v="8940" actId="2696"/>
        <pc:sldMkLst>
          <pc:docMk/>
          <pc:sldMk cId="4243043513" sldId="1006"/>
        </pc:sldMkLst>
        <pc:spChg chg="mod">
          <ac:chgData name="sakuma fuminori" userId="289d416634db11fc" providerId="LiveId" clId="{FC98317E-CE65-4AAE-BDC0-13BD9A21ED73}" dt="2021-06-23T03:10:52.860" v="3358" actId="20577"/>
          <ac:spMkLst>
            <pc:docMk/>
            <pc:sldMk cId="4243043513" sldId="1006"/>
            <ac:spMk id="2" creationId="{C62D5787-8466-42B3-B89D-1F0D8C7B01C3}"/>
          </ac:spMkLst>
        </pc:spChg>
        <pc:spChg chg="add mod">
          <ac:chgData name="sakuma fuminori" userId="289d416634db11fc" providerId="LiveId" clId="{FC98317E-CE65-4AAE-BDC0-13BD9A21ED73}" dt="2021-06-23T03:11:10.003" v="3410" actId="403"/>
          <ac:spMkLst>
            <pc:docMk/>
            <pc:sldMk cId="4243043513" sldId="1006"/>
            <ac:spMk id="3" creationId="{615B0152-C6A2-4B29-BD49-81BFAF133131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69" creationId="{182B4E29-16D8-44CB-8104-66C5C8174E8B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70" creationId="{8D87D258-F409-419D-A2E9-80D742559646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5" creationId="{9BCF040F-AE86-4BD4-82C5-B5CFDE71FF50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6" creationId="{6A32B6BA-D93F-4AD6-9591-7F4DD9709C7A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8" creationId="{35FEC752-EB79-4F2A-9F93-E1327CDD4A7B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9" creationId="{1E447ADD-3E3B-413A-A8B3-FFA77B7C7C3B}"/>
          </ac:spMkLst>
        </pc:spChg>
        <pc:grpChg chg="del">
          <ac:chgData name="sakuma fuminori" userId="289d416634db11fc" providerId="LiveId" clId="{FC98317E-CE65-4AAE-BDC0-13BD9A21ED73}" dt="2021-06-23T03:10:50.208" v="3357" actId="478"/>
          <ac:grpSpMkLst>
            <pc:docMk/>
            <pc:sldMk cId="4243043513" sldId="1006"/>
            <ac:grpSpMk id="7" creationId="{0E2A4EB4-C66E-4E0D-A6D1-1258E72602C1}"/>
          </ac:grpSpMkLst>
        </pc:grpChg>
        <pc:grpChg chg="del">
          <ac:chgData name="sakuma fuminori" userId="289d416634db11fc" providerId="LiveId" clId="{FC98317E-CE65-4AAE-BDC0-13BD9A21ED73}" dt="2021-06-23T03:10:50.208" v="3357" actId="478"/>
          <ac:grpSpMkLst>
            <pc:docMk/>
            <pc:sldMk cId="4243043513" sldId="1006"/>
            <ac:grpSpMk id="65" creationId="{374CC34D-9BBE-4851-930E-4A535BC6AA49}"/>
          </ac:grpSpMkLst>
        </pc:grpChg>
        <pc:picChg chg="del">
          <ac:chgData name="sakuma fuminori" userId="289d416634db11fc" providerId="LiveId" clId="{FC98317E-CE65-4AAE-BDC0-13BD9A21ED73}" dt="2021-06-23T03:10:50.208" v="3357" actId="478"/>
          <ac:picMkLst>
            <pc:docMk/>
            <pc:sldMk cId="4243043513" sldId="1006"/>
            <ac:picMk id="5" creationId="{AABCD87F-C8BE-488D-9320-714CDC9F7F6D}"/>
          </ac:picMkLst>
        </pc:picChg>
        <pc:picChg chg="del">
          <ac:chgData name="sakuma fuminori" userId="289d416634db11fc" providerId="LiveId" clId="{FC98317E-CE65-4AAE-BDC0-13BD9A21ED73}" dt="2021-06-23T03:10:50.208" v="3357" actId="478"/>
          <ac:picMkLst>
            <pc:docMk/>
            <pc:sldMk cId="4243043513" sldId="1006"/>
            <ac:picMk id="83" creationId="{6412ADC2-5BDE-4EF5-85AD-7296271BDF04}"/>
          </ac:picMkLst>
        </pc:picChg>
        <pc:cxnChg chg="mod">
          <ac:chgData name="sakuma fuminori" userId="289d416634db11fc" providerId="LiveId" clId="{FC98317E-CE65-4AAE-BDC0-13BD9A21ED73}" dt="2021-06-23T03:10:50.208" v="3357" actId="478"/>
          <ac:cxnSpMkLst>
            <pc:docMk/>
            <pc:sldMk cId="4243043513" sldId="1006"/>
            <ac:cxnSpMk id="21" creationId="{D8B899F7-0D92-4D39-8C30-234108B289FC}"/>
          </ac:cxnSpMkLst>
        </pc:cxnChg>
        <pc:cxnChg chg="mod">
          <ac:chgData name="sakuma fuminori" userId="289d416634db11fc" providerId="LiveId" clId="{FC98317E-CE65-4AAE-BDC0-13BD9A21ED73}" dt="2021-06-23T03:10:50.208" v="3357" actId="478"/>
          <ac:cxnSpMkLst>
            <pc:docMk/>
            <pc:sldMk cId="4243043513" sldId="1006"/>
            <ac:cxnSpMk id="61" creationId="{37FCC8A2-840A-436E-8AE6-84D502A59666}"/>
          </ac:cxnSpMkLst>
        </pc:cxnChg>
        <pc:cxnChg chg="mod">
          <ac:chgData name="sakuma fuminori" userId="289d416634db11fc" providerId="LiveId" clId="{FC98317E-CE65-4AAE-BDC0-13BD9A21ED73}" dt="2021-06-23T03:10:50.208" v="3357" actId="478"/>
          <ac:cxnSpMkLst>
            <pc:docMk/>
            <pc:sldMk cId="4243043513" sldId="1006"/>
            <ac:cxnSpMk id="64" creationId="{6C8BA792-0CD6-48C6-87F8-383645519DDF}"/>
          </ac:cxnSpMkLst>
        </pc:cxnChg>
      </pc:sldChg>
      <pc:sldChg chg="modSp add del">
        <pc:chgData name="sakuma fuminori" userId="289d416634db11fc" providerId="LiveId" clId="{FC98317E-CE65-4AAE-BDC0-13BD9A21ED73}" dt="2021-06-23T03:26:26.090" v="3447" actId="2696"/>
        <pc:sldMkLst>
          <pc:docMk/>
          <pc:sldMk cId="3382641662" sldId="1007"/>
        </pc:sldMkLst>
        <pc:spChg chg="mod">
          <ac:chgData name="sakuma fuminori" userId="289d416634db11fc" providerId="LiveId" clId="{FC98317E-CE65-4AAE-BDC0-13BD9A21ED73}" dt="2021-06-23T03:15:06.067" v="3446" actId="1076"/>
          <ac:spMkLst>
            <pc:docMk/>
            <pc:sldMk cId="3382641662" sldId="1007"/>
            <ac:spMk id="2" creationId="{DB96E69F-9F72-4D8B-8F39-878E86060652}"/>
          </ac:spMkLst>
        </pc:spChg>
      </pc:sldChg>
      <pc:sldChg chg="add del">
        <pc:chgData name="sakuma fuminori" userId="289d416634db11fc" providerId="LiveId" clId="{FC98317E-CE65-4AAE-BDC0-13BD9A21ED73}" dt="2021-06-24T04:47:37.571" v="9486" actId="2696"/>
        <pc:sldMkLst>
          <pc:docMk/>
          <pc:sldMk cId="4276331502" sldId="1009"/>
        </pc:sldMkLst>
      </pc:sldChg>
      <pc:sldChg chg="modSp add del">
        <pc:chgData name="sakuma fuminori" userId="289d416634db11fc" providerId="LiveId" clId="{FC98317E-CE65-4AAE-BDC0-13BD9A21ED73}" dt="2021-06-23T13:53:30.666" v="7150" actId="2696"/>
        <pc:sldMkLst>
          <pc:docMk/>
          <pc:sldMk cId="1482296939" sldId="1010"/>
        </pc:sldMkLst>
        <pc:spChg chg="mod">
          <ac:chgData name="sakuma fuminori" userId="289d416634db11fc" providerId="LiveId" clId="{FC98317E-CE65-4AAE-BDC0-13BD9A21ED73}" dt="2021-06-23T12:05:18.437" v="5271"/>
          <ac:spMkLst>
            <pc:docMk/>
            <pc:sldMk cId="1482296939" sldId="1010"/>
            <ac:spMk id="2" creationId="{F72A5719-87F3-46E7-9872-EFF6FF210254}"/>
          </ac:spMkLst>
        </pc:spChg>
      </pc:sldChg>
      <pc:sldChg chg="addSp delSp modSp add">
        <pc:chgData name="sakuma fuminori" userId="289d416634db11fc" providerId="LiveId" clId="{FC98317E-CE65-4AAE-BDC0-13BD9A21ED73}" dt="2021-06-24T07:07:46.630" v="12386" actId="207"/>
        <pc:sldMkLst>
          <pc:docMk/>
          <pc:sldMk cId="882773156" sldId="1011"/>
        </pc:sldMkLst>
        <pc:spChg chg="mod">
          <ac:chgData name="sakuma fuminori" userId="289d416634db11fc" providerId="LiveId" clId="{FC98317E-CE65-4AAE-BDC0-13BD9A21ED73}" dt="2021-06-23T13:37:15.067" v="6998" actId="20577"/>
          <ac:spMkLst>
            <pc:docMk/>
            <pc:sldMk cId="882773156" sldId="1011"/>
            <ac:spMk id="2" creationId="{52B6A025-3310-48DE-960F-4B84D7DFFF62}"/>
          </ac:spMkLst>
        </pc:spChg>
        <pc:spChg chg="del mod">
          <ac:chgData name="sakuma fuminori" userId="289d416634db11fc" providerId="LiveId" clId="{FC98317E-CE65-4AAE-BDC0-13BD9A21ED73}" dt="2021-06-23T13:26:51.086" v="6550" actId="478"/>
          <ac:spMkLst>
            <pc:docMk/>
            <pc:sldMk cId="882773156" sldId="1011"/>
            <ac:spMk id="3" creationId="{831A6BBB-5C1C-47C9-891F-E3FE3BC5091D}"/>
          </ac:spMkLst>
        </pc:spChg>
        <pc:spChg chg="add del">
          <ac:chgData name="sakuma fuminori" userId="289d416634db11fc" providerId="LiveId" clId="{FC98317E-CE65-4AAE-BDC0-13BD9A21ED73}" dt="2021-06-23T13:11:18.262" v="6187"/>
          <ac:spMkLst>
            <pc:docMk/>
            <pc:sldMk cId="882773156" sldId="1011"/>
            <ac:spMk id="4" creationId="{72DF606C-B531-4A51-BEA0-EB76D5C5961B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5" creationId="{3C370867-D808-4DA2-9E83-1BF762E350B2}"/>
          </ac:spMkLst>
        </pc:spChg>
        <pc:spChg chg="add del mod">
          <ac:chgData name="sakuma fuminori" userId="289d416634db11fc" providerId="LiveId" clId="{FC98317E-CE65-4AAE-BDC0-13BD9A21ED73}" dt="2021-06-23T14:43:53.058" v="7715" actId="478"/>
          <ac:spMkLst>
            <pc:docMk/>
            <pc:sldMk cId="882773156" sldId="1011"/>
            <ac:spMk id="6" creationId="{D9B517AF-86AD-49DB-9DB8-F22BA752648C}"/>
          </ac:spMkLst>
        </pc:spChg>
        <pc:spChg chg="del mod">
          <ac:chgData name="sakuma fuminori" userId="289d416634db11fc" providerId="LiveId" clId="{FC98317E-CE65-4AAE-BDC0-13BD9A21ED73}" dt="2021-06-23T13:14:23.909" v="6291" actId="478"/>
          <ac:spMkLst>
            <pc:docMk/>
            <pc:sldMk cId="882773156" sldId="1011"/>
            <ac:spMk id="7" creationId="{1BC33E08-BA4E-4B6F-B661-ECE859B7ABCE}"/>
          </ac:spMkLst>
        </pc:spChg>
        <pc:spChg chg="del mod">
          <ac:chgData name="sakuma fuminori" userId="289d416634db11fc" providerId="LiveId" clId="{FC98317E-CE65-4AAE-BDC0-13BD9A21ED73}" dt="2021-06-23T13:10:59.601" v="6184" actId="478"/>
          <ac:spMkLst>
            <pc:docMk/>
            <pc:sldMk cId="882773156" sldId="1011"/>
            <ac:spMk id="8" creationId="{D04A60C5-310C-4671-9D15-C6BD57F300D6}"/>
          </ac:spMkLst>
        </pc:spChg>
        <pc:spChg chg="del mod">
          <ac:chgData name="sakuma fuminori" userId="289d416634db11fc" providerId="LiveId" clId="{FC98317E-CE65-4AAE-BDC0-13BD9A21ED73}" dt="2021-06-23T13:10:59.601" v="6184" actId="478"/>
          <ac:spMkLst>
            <pc:docMk/>
            <pc:sldMk cId="882773156" sldId="1011"/>
            <ac:spMk id="9" creationId="{F2BD235F-0B01-4C70-8547-2632875C0CE4}"/>
          </ac:spMkLst>
        </pc:spChg>
        <pc:spChg chg="add del mod">
          <ac:chgData name="sakuma fuminori" userId="289d416634db11fc" providerId="LiveId" clId="{FC98317E-CE65-4AAE-BDC0-13BD9A21ED73}" dt="2021-06-23T14:44:35.764" v="7727" actId="767"/>
          <ac:spMkLst>
            <pc:docMk/>
            <pc:sldMk cId="882773156" sldId="1011"/>
            <ac:spMk id="11" creationId="{1E317501-71E7-473A-880C-F2B1CB23BDF8}"/>
          </ac:spMkLst>
        </pc:spChg>
        <pc:spChg chg="add del">
          <ac:chgData name="sakuma fuminori" userId="289d416634db11fc" providerId="LiveId" clId="{FC98317E-CE65-4AAE-BDC0-13BD9A21ED73}" dt="2021-06-23T14:44:15.126" v="7718"/>
          <ac:spMkLst>
            <pc:docMk/>
            <pc:sldMk cId="882773156" sldId="1011"/>
            <ac:spMk id="12" creationId="{E7D33E72-7386-447C-9D0D-AD05D04161DA}"/>
          </ac:spMkLst>
        </pc:spChg>
        <pc:spChg chg="add del mod">
          <ac:chgData name="sakuma fuminori" userId="289d416634db11fc" providerId="LiveId" clId="{FC98317E-CE65-4AAE-BDC0-13BD9A21ED73}" dt="2021-06-23T14:55:54.655" v="7984" actId="1076"/>
          <ac:spMkLst>
            <pc:docMk/>
            <pc:sldMk cId="882773156" sldId="1011"/>
            <ac:spMk id="13" creationId="{23D2D94C-CEE0-41AF-AC8D-5F04C253E00D}"/>
          </ac:spMkLst>
        </pc:spChg>
        <pc:spChg chg="add mod">
          <ac:chgData name="sakuma fuminori" userId="289d416634db11fc" providerId="LiveId" clId="{FC98317E-CE65-4AAE-BDC0-13BD9A21ED73}" dt="2021-06-24T07:06:52.332" v="12328" actId="6549"/>
          <ac:spMkLst>
            <pc:docMk/>
            <pc:sldMk cId="882773156" sldId="1011"/>
            <ac:spMk id="16" creationId="{765DCB11-E999-4C84-BB3B-2FD394104598}"/>
          </ac:spMkLst>
        </pc:spChg>
        <pc:spChg chg="add del">
          <ac:chgData name="sakuma fuminori" userId="289d416634db11fc" providerId="LiveId" clId="{FC98317E-CE65-4AAE-BDC0-13BD9A21ED73}" dt="2021-06-23T14:53:10.756" v="7891"/>
          <ac:spMkLst>
            <pc:docMk/>
            <pc:sldMk cId="882773156" sldId="1011"/>
            <ac:spMk id="18" creationId="{9E7A151C-28E3-40AB-911D-61DD219E4A40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19" creationId="{D43B142D-86A6-49A5-8FAF-78F9A068C783}"/>
          </ac:spMkLst>
        </pc:spChg>
        <pc:spChg chg="add del mod">
          <ac:chgData name="sakuma fuminori" userId="289d416634db11fc" providerId="LiveId" clId="{FC98317E-CE65-4AAE-BDC0-13BD9A21ED73}" dt="2021-06-23T13:16:32.700" v="6325" actId="478"/>
          <ac:spMkLst>
            <pc:docMk/>
            <pc:sldMk cId="882773156" sldId="1011"/>
            <ac:spMk id="20" creationId="{8625992B-CA30-4A90-A129-8B749AF38788}"/>
          </ac:spMkLst>
        </pc:spChg>
        <pc:spChg chg="add del mod">
          <ac:chgData name="sakuma fuminori" userId="289d416634db11fc" providerId="LiveId" clId="{FC98317E-CE65-4AAE-BDC0-13BD9A21ED73}" dt="2021-06-23T13:16:05.612" v="6312" actId="478"/>
          <ac:spMkLst>
            <pc:docMk/>
            <pc:sldMk cId="882773156" sldId="1011"/>
            <ac:spMk id="21" creationId="{8BD24574-F905-4290-BB5C-8923F74CB856}"/>
          </ac:spMkLst>
        </pc:spChg>
        <pc:spChg chg="add del mod">
          <ac:chgData name="sakuma fuminori" userId="289d416634db11fc" providerId="LiveId" clId="{FC98317E-CE65-4AAE-BDC0-13BD9A21ED73}" dt="2021-06-23T13:16:32.700" v="6325" actId="478"/>
          <ac:spMkLst>
            <pc:docMk/>
            <pc:sldMk cId="882773156" sldId="1011"/>
            <ac:spMk id="22" creationId="{6D72453F-21D5-432D-817E-B96AE50BB731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23" creationId="{CF05580C-3E16-448A-A52C-B16F891F58C0}"/>
          </ac:spMkLst>
        </pc:spChg>
        <pc:spChg chg="add mod">
          <ac:chgData name="sakuma fuminori" userId="289d416634db11fc" providerId="LiveId" clId="{FC98317E-CE65-4AAE-BDC0-13BD9A21ED73}" dt="2021-06-23T14:57:09.833" v="8048" actId="207"/>
          <ac:spMkLst>
            <pc:docMk/>
            <pc:sldMk cId="882773156" sldId="1011"/>
            <ac:spMk id="24" creationId="{000C971B-C7BB-4E09-850F-87E9A406F0AF}"/>
          </ac:spMkLst>
        </pc:spChg>
        <pc:spChg chg="add del">
          <ac:chgData name="sakuma fuminori" userId="289d416634db11fc" providerId="LiveId" clId="{FC98317E-CE65-4AAE-BDC0-13BD9A21ED73}" dt="2021-06-23T13:19:22.514" v="6376"/>
          <ac:spMkLst>
            <pc:docMk/>
            <pc:sldMk cId="882773156" sldId="1011"/>
            <ac:spMk id="25" creationId="{21418538-821E-46B5-BB38-48AEB0B66083}"/>
          </ac:spMkLst>
        </pc:spChg>
        <pc:spChg chg="add del mod">
          <ac:chgData name="sakuma fuminori" userId="289d416634db11fc" providerId="LiveId" clId="{FC98317E-CE65-4AAE-BDC0-13BD9A21ED73}" dt="2021-06-23T14:55:23.690" v="7964" actId="478"/>
          <ac:spMkLst>
            <pc:docMk/>
            <pc:sldMk cId="882773156" sldId="1011"/>
            <ac:spMk id="26" creationId="{ADC28DFD-43A8-42A7-84D7-349664844B7F}"/>
          </ac:spMkLst>
        </pc:spChg>
        <pc:spChg chg="add del mod">
          <ac:chgData name="sakuma fuminori" userId="289d416634db11fc" providerId="LiveId" clId="{FC98317E-CE65-4AAE-BDC0-13BD9A21ED73}" dt="2021-06-23T13:24:48.081" v="6509" actId="478"/>
          <ac:spMkLst>
            <pc:docMk/>
            <pc:sldMk cId="882773156" sldId="1011"/>
            <ac:spMk id="27" creationId="{ADB81327-9D9C-495E-9C9B-07FA23599B35}"/>
          </ac:spMkLst>
        </pc:spChg>
        <pc:spChg chg="add del">
          <ac:chgData name="sakuma fuminori" userId="289d416634db11fc" providerId="LiveId" clId="{FC98317E-CE65-4AAE-BDC0-13BD9A21ED73}" dt="2021-06-23T14:54:18.551" v="7937"/>
          <ac:spMkLst>
            <pc:docMk/>
            <pc:sldMk cId="882773156" sldId="1011"/>
            <ac:spMk id="28" creationId="{08D68D84-8F01-4BA8-A827-2FE01F1F5F1B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29" creationId="{8BBA1401-0A7E-4541-BADF-C4C441EE82B4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30" creationId="{75CECE43-A09F-4409-AAAD-E3EC5BD9FF4C}"/>
          </ac:spMkLst>
        </pc:spChg>
        <pc:spChg chg="mod">
          <ac:chgData name="sakuma fuminori" userId="289d416634db11fc" providerId="LiveId" clId="{FC98317E-CE65-4AAE-BDC0-13BD9A21ED73}" dt="2021-06-24T07:07:46.630" v="12386" actId="207"/>
          <ac:spMkLst>
            <pc:docMk/>
            <pc:sldMk cId="882773156" sldId="1011"/>
            <ac:spMk id="38" creationId="{74F72DD7-CF5A-4F34-8074-1C94CE0EB5A3}"/>
          </ac:spMkLst>
        </pc:spChg>
        <pc:spChg chg="del">
          <ac:chgData name="sakuma fuminori" userId="289d416634db11fc" providerId="LiveId" clId="{FC98317E-CE65-4AAE-BDC0-13BD9A21ED73}" dt="2021-06-23T13:09:30.375" v="6158" actId="478"/>
          <ac:spMkLst>
            <pc:docMk/>
            <pc:sldMk cId="882773156" sldId="1011"/>
            <ac:spMk id="39" creationId="{27E954BC-9B81-4F96-BB09-15B3121724B4}"/>
          </ac:spMkLst>
        </pc:spChg>
        <pc:spChg chg="del">
          <ac:chgData name="sakuma fuminori" userId="289d416634db11fc" providerId="LiveId" clId="{FC98317E-CE65-4AAE-BDC0-13BD9A21ED73}" dt="2021-06-23T13:09:30.375" v="6158" actId="478"/>
          <ac:spMkLst>
            <pc:docMk/>
            <pc:sldMk cId="882773156" sldId="1011"/>
            <ac:spMk id="40" creationId="{BEEE0CF3-68F0-4859-982A-D6E7D8B75909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1" creationId="{0BB2D080-0FF0-49FA-B5EC-0F11A69B3698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6" creationId="{6F983376-1113-4CFE-8DDA-412CA7FDFDF2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7" creationId="{989B125C-61D4-4F1A-B885-E0241A095500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8" creationId="{A51C6875-3596-4A70-B6BD-C57E5769F808}"/>
          </ac:spMkLst>
        </pc:spChg>
        <pc:graphicFrameChg chg="add mod ord modGraphic">
          <ac:chgData name="sakuma fuminori" userId="289d416634db11fc" providerId="LiveId" clId="{FC98317E-CE65-4AAE-BDC0-13BD9A21ED73}" dt="2021-06-23T14:54:41.232" v="7954" actId="1035"/>
          <ac:graphicFrameMkLst>
            <pc:docMk/>
            <pc:sldMk cId="882773156" sldId="1011"/>
            <ac:graphicFrameMk id="17" creationId="{D7E1DDE4-7A95-4953-AFB2-9441DD18175C}"/>
          </ac:graphicFrameMkLst>
        </pc:graphicFrameChg>
        <pc:picChg chg="del">
          <ac:chgData name="sakuma fuminori" userId="289d416634db11fc" providerId="LiveId" clId="{FC98317E-CE65-4AAE-BDC0-13BD9A21ED73}" dt="2021-06-23T13:07:17.818" v="6090" actId="478"/>
          <ac:picMkLst>
            <pc:docMk/>
            <pc:sldMk cId="882773156" sldId="1011"/>
            <ac:picMk id="37" creationId="{9E501558-46D6-4C78-8803-6C1372896FBE}"/>
          </ac:picMkLst>
        </pc:picChg>
        <pc:cxnChg chg="add del mod">
          <ac:chgData name="sakuma fuminori" userId="289d416634db11fc" providerId="LiveId" clId="{FC98317E-CE65-4AAE-BDC0-13BD9A21ED73}" dt="2021-06-23T14:51:21.875" v="7882" actId="478"/>
          <ac:cxnSpMkLst>
            <pc:docMk/>
            <pc:sldMk cId="882773156" sldId="1011"/>
            <ac:cxnSpMk id="15" creationId="{446FC528-8E14-4B43-9A28-C62D45488AA2}"/>
          </ac:cxnSpMkLst>
        </pc:cxnChg>
      </pc:sldChg>
      <pc:sldChg chg="add del">
        <pc:chgData name="sakuma fuminori" userId="289d416634db11fc" providerId="LiveId" clId="{FC98317E-CE65-4AAE-BDC0-13BD9A21ED73}" dt="2021-06-24T06:58:55.978" v="12215" actId="2696"/>
        <pc:sldMkLst>
          <pc:docMk/>
          <pc:sldMk cId="2891321920" sldId="1012"/>
        </pc:sldMkLst>
      </pc:sldChg>
      <pc:sldChg chg="add del">
        <pc:chgData name="sakuma fuminori" userId="289d416634db11fc" providerId="LiveId" clId="{FC98317E-CE65-4AAE-BDC0-13BD9A21ED73}" dt="2021-06-24T04:49:50.768" v="9496" actId="2696"/>
        <pc:sldMkLst>
          <pc:docMk/>
          <pc:sldMk cId="2904949734" sldId="1012"/>
        </pc:sldMkLst>
      </pc:sldChg>
      <pc:sldChg chg="add del">
        <pc:chgData name="sakuma fuminori" userId="289d416634db11fc" providerId="LiveId" clId="{FC98317E-CE65-4AAE-BDC0-13BD9A21ED73}" dt="2021-06-24T03:27:17.702" v="9382" actId="2696"/>
        <pc:sldMkLst>
          <pc:docMk/>
          <pc:sldMk cId="3360139124" sldId="1012"/>
        </pc:sldMkLst>
      </pc:sldChg>
      <pc:sldChg chg="add del">
        <pc:chgData name="sakuma fuminori" userId="289d416634db11fc" providerId="LiveId" clId="{FC98317E-CE65-4AAE-BDC0-13BD9A21ED73}" dt="2021-06-24T03:27:17.963" v="9383" actId="2696"/>
        <pc:sldMkLst>
          <pc:docMk/>
          <pc:sldMk cId="2911696213" sldId="1013"/>
        </pc:sldMkLst>
      </pc:sldChg>
      <pc:sldChg chg="add del">
        <pc:chgData name="sakuma fuminori" userId="289d416634db11fc" providerId="LiveId" clId="{FC98317E-CE65-4AAE-BDC0-13BD9A21ED73}" dt="2021-06-24T04:49:51.070" v="9497" actId="2696"/>
        <pc:sldMkLst>
          <pc:docMk/>
          <pc:sldMk cId="2948447120" sldId="1013"/>
        </pc:sldMkLst>
      </pc:sldChg>
      <pc:sldChg chg="add del">
        <pc:chgData name="sakuma fuminori" userId="289d416634db11fc" providerId="LiveId" clId="{FC98317E-CE65-4AAE-BDC0-13BD9A21ED73}" dt="2021-06-24T06:58:56.378" v="12216" actId="2696"/>
        <pc:sldMkLst>
          <pc:docMk/>
          <pc:sldMk cId="4216933960" sldId="1013"/>
        </pc:sldMkLst>
      </pc:sldChg>
      <pc:sldChg chg="add del">
        <pc:chgData name="sakuma fuminori" userId="289d416634db11fc" providerId="LiveId" clId="{FC98317E-CE65-4AAE-BDC0-13BD9A21ED73}" dt="2021-06-24T06:58:56.993" v="12218" actId="2696"/>
        <pc:sldMkLst>
          <pc:docMk/>
          <pc:sldMk cId="2421637631" sldId="1014"/>
        </pc:sldMkLst>
      </pc:sldChg>
      <pc:sldChg chg="addSp delSp modSp add del">
        <pc:chgData name="sakuma fuminori" userId="289d416634db11fc" providerId="LiveId" clId="{FC98317E-CE65-4AAE-BDC0-13BD9A21ED73}" dt="2021-06-24T03:27:18.462" v="9385" actId="2696"/>
        <pc:sldMkLst>
          <pc:docMk/>
          <pc:sldMk cId="2960824650" sldId="1014"/>
        </pc:sldMkLst>
        <pc:spChg chg="del">
          <ac:chgData name="sakuma fuminori" userId="289d416634db11fc" providerId="LiveId" clId="{FC98317E-CE65-4AAE-BDC0-13BD9A21ED73}" dt="2021-06-23T13:50:49.683" v="7142" actId="478"/>
          <ac:spMkLst>
            <pc:docMk/>
            <pc:sldMk cId="2960824650" sldId="1014"/>
            <ac:spMk id="23" creationId="{00000000-0000-0000-0000-000000000000}"/>
          </ac:spMkLst>
        </pc:spChg>
        <pc:spChg chg="del">
          <ac:chgData name="sakuma fuminori" userId="289d416634db11fc" providerId="LiveId" clId="{FC98317E-CE65-4AAE-BDC0-13BD9A21ED73}" dt="2021-06-23T13:50:49.683" v="7142" actId="478"/>
          <ac:spMkLst>
            <pc:docMk/>
            <pc:sldMk cId="2960824650" sldId="1014"/>
            <ac:spMk id="24" creationId="{00000000-0000-0000-0000-000000000000}"/>
          </ac:spMkLst>
        </pc:spChg>
        <pc:spChg chg="add">
          <ac:chgData name="sakuma fuminori" userId="289d416634db11fc" providerId="LiveId" clId="{FC98317E-CE65-4AAE-BDC0-13BD9A21ED73}" dt="2021-06-23T13:50:27.067" v="7139"/>
          <ac:spMkLst>
            <pc:docMk/>
            <pc:sldMk cId="2960824650" sldId="1014"/>
            <ac:spMk id="26" creationId="{EC04E3F5-783B-4E08-8776-00CFB788CC27}"/>
          </ac:spMkLst>
        </pc:spChg>
        <pc:spChg chg="add">
          <ac:chgData name="sakuma fuminori" userId="289d416634db11fc" providerId="LiveId" clId="{FC98317E-CE65-4AAE-BDC0-13BD9A21ED73}" dt="2021-06-23T13:50:27.067" v="7139"/>
          <ac:spMkLst>
            <pc:docMk/>
            <pc:sldMk cId="2960824650" sldId="1014"/>
            <ac:spMk id="27" creationId="{CCDA37B6-CAED-44DB-AF03-4651CF5FF29B}"/>
          </ac:spMkLst>
        </pc:spChg>
        <pc:spChg chg="add mod">
          <ac:chgData name="sakuma fuminori" userId="289d416634db11fc" providerId="LiveId" clId="{FC98317E-CE65-4AAE-BDC0-13BD9A21ED73}" dt="2021-06-23T13:51:06.182" v="7147" actId="14100"/>
          <ac:spMkLst>
            <pc:docMk/>
            <pc:sldMk cId="2960824650" sldId="1014"/>
            <ac:spMk id="29" creationId="{4C4F0F5D-C7ED-4FF3-A4BF-8A94A914DCDC}"/>
          </ac:spMkLst>
        </pc:spChg>
        <pc:spChg chg="add mod">
          <ac:chgData name="sakuma fuminori" userId="289d416634db11fc" providerId="LiveId" clId="{FC98317E-CE65-4AAE-BDC0-13BD9A21ED73}" dt="2021-06-23T13:51:01.879" v="7145" actId="14100"/>
          <ac:spMkLst>
            <pc:docMk/>
            <pc:sldMk cId="2960824650" sldId="1014"/>
            <ac:spMk id="30" creationId="{7278A1FF-C5A4-44E2-BF35-55286D34B922}"/>
          </ac:spMkLst>
        </pc:spChg>
        <pc:picChg chg="del">
          <ac:chgData name="sakuma fuminori" userId="289d416634db11fc" providerId="LiveId" clId="{FC98317E-CE65-4AAE-BDC0-13BD9A21ED73}" dt="2021-06-23T13:50:19.832" v="7138" actId="478"/>
          <ac:picMkLst>
            <pc:docMk/>
            <pc:sldMk cId="2960824650" sldId="1014"/>
            <ac:picMk id="22" creationId="{00000000-0000-0000-0000-000000000000}"/>
          </ac:picMkLst>
        </pc:picChg>
        <pc:picChg chg="add">
          <ac:chgData name="sakuma fuminori" userId="289d416634db11fc" providerId="LiveId" clId="{FC98317E-CE65-4AAE-BDC0-13BD9A21ED73}" dt="2021-06-23T13:50:27.067" v="7139"/>
          <ac:picMkLst>
            <pc:docMk/>
            <pc:sldMk cId="2960824650" sldId="1014"/>
            <ac:picMk id="25" creationId="{E26A04A2-251E-4E4A-8825-9269ADEB8846}"/>
          </ac:picMkLst>
        </pc:picChg>
      </pc:sldChg>
      <pc:sldChg chg="add del">
        <pc:chgData name="sakuma fuminori" userId="289d416634db11fc" providerId="LiveId" clId="{FC98317E-CE65-4AAE-BDC0-13BD9A21ED73}" dt="2021-06-24T04:49:51.625" v="9499" actId="2696"/>
        <pc:sldMkLst>
          <pc:docMk/>
          <pc:sldMk cId="4288942187" sldId="1014"/>
        </pc:sldMkLst>
      </pc:sldChg>
      <pc:sldChg chg="addSp delSp modSp add del">
        <pc:chgData name="sakuma fuminori" userId="289d416634db11fc" providerId="LiveId" clId="{FC98317E-CE65-4AAE-BDC0-13BD9A21ED73}" dt="2021-06-23T14:58:59.342" v="8054" actId="2696"/>
        <pc:sldMkLst>
          <pc:docMk/>
          <pc:sldMk cId="130468736" sldId="1015"/>
        </pc:sldMkLst>
        <pc:spChg chg="mod">
          <ac:chgData name="sakuma fuminori" userId="289d416634db11fc" providerId="LiveId" clId="{FC98317E-CE65-4AAE-BDC0-13BD9A21ED73}" dt="2021-06-23T14:23:10.005" v="7514"/>
          <ac:spMkLst>
            <pc:docMk/>
            <pc:sldMk cId="130468736" sldId="1015"/>
            <ac:spMk id="2" creationId="{52B6A025-3310-48DE-960F-4B84D7DFFF62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5" creationId="{3C370867-D808-4DA2-9E83-1BF762E350B2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6" creationId="{D9B517AF-86AD-49DB-9DB8-F22BA752648C}"/>
          </ac:spMkLst>
        </pc:spChg>
        <pc:spChg chg="del">
          <ac:chgData name="sakuma fuminori" userId="289d416634db11fc" providerId="LiveId" clId="{FC98317E-CE65-4AAE-BDC0-13BD9A21ED73}" dt="2021-06-23T14:22:50.945" v="7495" actId="478"/>
          <ac:spMkLst>
            <pc:docMk/>
            <pc:sldMk cId="130468736" sldId="1015"/>
            <ac:spMk id="13" creationId="{23D2D94C-CEE0-41AF-AC8D-5F04C253E00D}"/>
          </ac:spMkLst>
        </pc:spChg>
        <pc:spChg chg="add">
          <ac:chgData name="sakuma fuminori" userId="289d416634db11fc" providerId="LiveId" clId="{FC98317E-CE65-4AAE-BDC0-13BD9A21ED73}" dt="2021-06-23T14:22:51.578" v="7496"/>
          <ac:spMkLst>
            <pc:docMk/>
            <pc:sldMk cId="130468736" sldId="1015"/>
            <ac:spMk id="18" creationId="{DA442641-1884-47F4-AC9C-9025630E7CC7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19" creationId="{D43B142D-86A6-49A5-8FAF-78F9A068C783}"/>
          </ac:spMkLst>
        </pc:spChg>
        <pc:spChg chg="add mod">
          <ac:chgData name="sakuma fuminori" userId="289d416634db11fc" providerId="LiveId" clId="{FC98317E-CE65-4AAE-BDC0-13BD9A21ED73}" dt="2021-06-23T14:23:42.475" v="7527" actId="692"/>
          <ac:spMkLst>
            <pc:docMk/>
            <pc:sldMk cId="130468736" sldId="1015"/>
            <ac:spMk id="20" creationId="{C368611F-ED60-4457-B3F0-B2566F0E5FFE}"/>
          </ac:spMkLst>
        </pc:spChg>
        <pc:spChg chg="add mod">
          <ac:chgData name="sakuma fuminori" userId="289d416634db11fc" providerId="LiveId" clId="{FC98317E-CE65-4AAE-BDC0-13BD9A21ED73}" dt="2021-06-23T14:23:42.475" v="7527" actId="692"/>
          <ac:spMkLst>
            <pc:docMk/>
            <pc:sldMk cId="130468736" sldId="1015"/>
            <ac:spMk id="21" creationId="{81B73E52-46AD-4100-B8F2-9CE21B241CB9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23" creationId="{CF05580C-3E16-448A-A52C-B16F891F58C0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24" creationId="{000C971B-C7BB-4E09-850F-87E9A406F0AF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29" creationId="{8BBA1401-0A7E-4541-BADF-C4C441EE82B4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30" creationId="{75CECE43-A09F-4409-AAAD-E3EC5BD9FF4C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38" creationId="{74F72DD7-CF5A-4F34-8074-1C94CE0EB5A3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1" creationId="{0BB2D080-0FF0-49FA-B5EC-0F11A69B3698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6" creationId="{6F983376-1113-4CFE-8DDA-412CA7FDFDF2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7" creationId="{989B125C-61D4-4F1A-B885-E0241A095500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8" creationId="{A51C6875-3596-4A70-B6BD-C57E5769F808}"/>
          </ac:spMkLst>
        </pc:spChg>
        <pc:graphicFrameChg chg="mod">
          <ac:chgData name="sakuma fuminori" userId="289d416634db11fc" providerId="LiveId" clId="{FC98317E-CE65-4AAE-BDC0-13BD9A21ED73}" dt="2021-06-23T14:23:00.743" v="7513" actId="1036"/>
          <ac:graphicFrameMkLst>
            <pc:docMk/>
            <pc:sldMk cId="130468736" sldId="1015"/>
            <ac:graphicFrameMk id="17" creationId="{D7E1DDE4-7A95-4953-AFB2-9441DD18175C}"/>
          </ac:graphicFrameMkLst>
        </pc:graphicFrameChg>
      </pc:sldChg>
      <pc:sldChg chg="addSp delSp modSp add">
        <pc:chgData name="sakuma fuminori" userId="289d416634db11fc" providerId="LiveId" clId="{FC98317E-CE65-4AAE-BDC0-13BD9A21ED73}" dt="2021-06-24T22:29:14.534" v="15677" actId="1076"/>
        <pc:sldMkLst>
          <pc:docMk/>
          <pc:sldMk cId="3866770918" sldId="1016"/>
        </pc:sldMkLst>
        <pc:spChg chg="mod">
          <ac:chgData name="sakuma fuminori" userId="289d416634db11fc" providerId="LiveId" clId="{FC98317E-CE65-4AAE-BDC0-13BD9A21ED73}" dt="2021-06-23T14:58:35.151" v="8052"/>
          <ac:spMkLst>
            <pc:docMk/>
            <pc:sldMk cId="3866770918" sldId="1016"/>
            <ac:spMk id="2" creationId="{52B6A025-3310-48DE-960F-4B84D7DFFF62}"/>
          </ac:spMkLst>
        </pc:spChg>
        <pc:spChg chg="del">
          <ac:chgData name="sakuma fuminori" userId="289d416634db11fc" providerId="LiveId" clId="{FC98317E-CE65-4AAE-BDC0-13BD9A21ED73}" dt="2021-06-23T14:58:26.233" v="8051" actId="478"/>
          <ac:spMkLst>
            <pc:docMk/>
            <pc:sldMk cId="3866770918" sldId="1016"/>
            <ac:spMk id="13" creationId="{23D2D94C-CEE0-41AF-AC8D-5F04C253E00D}"/>
          </ac:spMkLst>
        </pc:spChg>
        <pc:spChg chg="mod">
          <ac:chgData name="sakuma fuminori" userId="289d416634db11fc" providerId="LiveId" clId="{FC98317E-CE65-4AAE-BDC0-13BD9A21ED73}" dt="2021-06-24T08:22:03.742" v="13182"/>
          <ac:spMkLst>
            <pc:docMk/>
            <pc:sldMk cId="3866770918" sldId="1016"/>
            <ac:spMk id="16" creationId="{765DCB11-E999-4C84-BB3B-2FD394104598}"/>
          </ac:spMkLst>
        </pc:spChg>
        <pc:spChg chg="add mod">
          <ac:chgData name="sakuma fuminori" userId="289d416634db11fc" providerId="LiveId" clId="{FC98317E-CE65-4AAE-BDC0-13BD9A21ED73}" dt="2021-06-24T22:29:14.534" v="15677" actId="1076"/>
          <ac:spMkLst>
            <pc:docMk/>
            <pc:sldMk cId="3866770918" sldId="1016"/>
            <ac:spMk id="18" creationId="{D66FAB7D-0921-4B0B-8547-C9040A0144F4}"/>
          </ac:spMkLst>
        </pc:spChg>
        <pc:spChg chg="add">
          <ac:chgData name="sakuma fuminori" userId="289d416634db11fc" providerId="LiveId" clId="{FC98317E-CE65-4AAE-BDC0-13BD9A21ED73}" dt="2021-06-23T14:58:41.303" v="8053"/>
          <ac:spMkLst>
            <pc:docMk/>
            <pc:sldMk cId="3866770918" sldId="1016"/>
            <ac:spMk id="20" creationId="{EE3A8577-F22A-4B3F-A480-33D0CD5C4920}"/>
          </ac:spMkLst>
        </pc:spChg>
        <pc:spChg chg="add">
          <ac:chgData name="sakuma fuminori" userId="289d416634db11fc" providerId="LiveId" clId="{FC98317E-CE65-4AAE-BDC0-13BD9A21ED73}" dt="2021-06-23T14:58:41.303" v="8053"/>
          <ac:spMkLst>
            <pc:docMk/>
            <pc:sldMk cId="3866770918" sldId="1016"/>
            <ac:spMk id="21" creationId="{55B01DFD-B229-48AB-97E8-5E6DE1155F87}"/>
          </ac:spMkLst>
        </pc:spChg>
      </pc:sldChg>
      <pc:sldChg chg="addSp delSp modSp add del">
        <pc:chgData name="sakuma fuminori" userId="289d416634db11fc" providerId="LiveId" clId="{FC98317E-CE65-4AAE-BDC0-13BD9A21ED73}" dt="2021-06-24T01:39:01.590" v="8879" actId="2696"/>
        <pc:sldMkLst>
          <pc:docMk/>
          <pc:sldMk cId="2341818946" sldId="1017"/>
        </pc:sldMkLst>
        <pc:spChg chg="add del mod">
          <ac:chgData name="sakuma fuminori" userId="289d416634db11fc" providerId="LiveId" clId="{FC98317E-CE65-4AAE-BDC0-13BD9A21ED73}" dt="2021-06-24T01:38:58.631" v="8877"/>
          <ac:spMkLst>
            <pc:docMk/>
            <pc:sldMk cId="2341818946" sldId="1017"/>
            <ac:spMk id="29" creationId="{74D5B47A-93F4-437E-8D81-BA2CC37B9964}"/>
          </ac:spMkLst>
        </pc:spChg>
      </pc:sldChg>
      <pc:sldChg chg="addSp delSp modSp add del">
        <pc:chgData name="sakuma fuminori" userId="289d416634db11fc" providerId="LiveId" clId="{FC98317E-CE65-4AAE-BDC0-13BD9A21ED73}" dt="2021-06-24T01:39:13.131" v="8883" actId="2696"/>
        <pc:sldMkLst>
          <pc:docMk/>
          <pc:sldMk cId="775141338" sldId="1018"/>
        </pc:sldMkLst>
        <pc:spChg chg="add del mod">
          <ac:chgData name="sakuma fuminori" userId="289d416634db11fc" providerId="LiveId" clId="{FC98317E-CE65-4AAE-BDC0-13BD9A21ED73}" dt="2021-06-24T01:39:10.584" v="8881"/>
          <ac:spMkLst>
            <pc:docMk/>
            <pc:sldMk cId="775141338" sldId="1018"/>
            <ac:spMk id="29" creationId="{7F39F43D-8068-4743-A57E-F75383467BEE}"/>
          </ac:spMkLst>
        </pc:spChg>
        <pc:spChg chg="add del mod">
          <ac:chgData name="sakuma fuminori" userId="289d416634db11fc" providerId="LiveId" clId="{FC98317E-CE65-4AAE-BDC0-13BD9A21ED73}" dt="2021-06-24T01:39:10.584" v="8881"/>
          <ac:spMkLst>
            <pc:docMk/>
            <pc:sldMk cId="775141338" sldId="1018"/>
            <ac:spMk id="30" creationId="{26485DAA-B3EA-48C1-AB59-FFFBBE835C3E}"/>
          </ac:spMkLst>
        </pc:spChg>
      </pc:sldChg>
      <pc:sldChg chg="addSp delSp modSp add del">
        <pc:chgData name="sakuma fuminori" userId="289d416634db11fc" providerId="LiveId" clId="{FC98317E-CE65-4AAE-BDC0-13BD9A21ED73}" dt="2021-06-24T01:39:27.782" v="8887" actId="2696"/>
        <pc:sldMkLst>
          <pc:docMk/>
          <pc:sldMk cId="1861168777" sldId="1019"/>
        </pc:sldMkLst>
        <pc:spChg chg="add del mod">
          <ac:chgData name="sakuma fuminori" userId="289d416634db11fc" providerId="LiveId" clId="{FC98317E-CE65-4AAE-BDC0-13BD9A21ED73}" dt="2021-06-24T01:39:25.502" v="8885"/>
          <ac:spMkLst>
            <pc:docMk/>
            <pc:sldMk cId="1861168777" sldId="1019"/>
            <ac:spMk id="29" creationId="{CEE2F565-1E0C-47BB-99FD-9489EF17D776}"/>
          </ac:spMkLst>
        </pc:spChg>
      </pc:sldChg>
      <pc:sldChg chg="addSp modSp add del ord">
        <pc:chgData name="sakuma fuminori" userId="289d416634db11fc" providerId="LiveId" clId="{FC98317E-CE65-4AAE-BDC0-13BD9A21ED73}" dt="2021-06-24T09:05:01.050" v="13555" actId="2696"/>
        <pc:sldMkLst>
          <pc:docMk/>
          <pc:sldMk cId="3608587301" sldId="1020"/>
        </pc:sldMkLst>
        <pc:spChg chg="mod">
          <ac:chgData name="sakuma fuminori" userId="289d416634db11fc" providerId="LiveId" clId="{FC98317E-CE65-4AAE-BDC0-13BD9A21ED73}" dt="2021-06-24T06:28:13.349" v="11945" actId="6549"/>
          <ac:spMkLst>
            <pc:docMk/>
            <pc:sldMk cId="3608587301" sldId="1020"/>
            <ac:spMk id="4" creationId="{E3FA67CB-FE25-42A9-96FF-F4905974C4B4}"/>
          </ac:spMkLst>
        </pc:spChg>
        <pc:spChg chg="add">
          <ac:chgData name="sakuma fuminori" userId="289d416634db11fc" providerId="LiveId" clId="{FC98317E-CE65-4AAE-BDC0-13BD9A21ED73}" dt="2021-06-24T01:39:00.139" v="8878"/>
          <ac:spMkLst>
            <pc:docMk/>
            <pc:sldMk cId="3608587301" sldId="1020"/>
            <ac:spMk id="29" creationId="{AFBC976A-E28F-4618-A791-DAA4DB04B528}"/>
          </ac:spMkLst>
        </pc:spChg>
        <pc:spChg chg="add mod">
          <ac:chgData name="sakuma fuminori" userId="289d416634db11fc" providerId="LiveId" clId="{FC98317E-CE65-4AAE-BDC0-13BD9A21ED73}" dt="2021-06-24T03:29:12.500" v="9390" actId="1076"/>
          <ac:spMkLst>
            <pc:docMk/>
            <pc:sldMk cId="3608587301" sldId="1020"/>
            <ac:spMk id="31" creationId="{969FE34F-79C2-4DBB-BB58-0E49B240B7D1}"/>
          </ac:spMkLst>
        </pc:spChg>
        <pc:spChg chg="add mod">
          <ac:chgData name="sakuma fuminori" userId="289d416634db11fc" providerId="LiveId" clId="{FC98317E-CE65-4AAE-BDC0-13BD9A21ED73}" dt="2021-06-24T03:29:12.500" v="9390" actId="1076"/>
          <ac:spMkLst>
            <pc:docMk/>
            <pc:sldMk cId="3608587301" sldId="1020"/>
            <ac:spMk id="32" creationId="{543F050A-E18A-4265-9A0B-1D2AE268FD35}"/>
          </ac:spMkLst>
        </pc:spChg>
        <pc:picChg chg="add mod">
          <ac:chgData name="sakuma fuminori" userId="289d416634db11fc" providerId="LiveId" clId="{FC98317E-CE65-4AAE-BDC0-13BD9A21ED73}" dt="2021-06-24T03:29:12.500" v="9390" actId="1076"/>
          <ac:picMkLst>
            <pc:docMk/>
            <pc:sldMk cId="3608587301" sldId="1020"/>
            <ac:picMk id="30" creationId="{65081546-0D26-4E3D-8FE4-43BFF115696F}"/>
          </ac:picMkLst>
        </pc:picChg>
      </pc:sldChg>
      <pc:sldChg chg="addSp modSp add del">
        <pc:chgData name="sakuma fuminori" userId="289d416634db11fc" providerId="LiveId" clId="{FC98317E-CE65-4AAE-BDC0-13BD9A21ED73}" dt="2021-06-24T09:05:16.241" v="13558" actId="2696"/>
        <pc:sldMkLst>
          <pc:docMk/>
          <pc:sldMk cId="2627901735" sldId="1021"/>
        </pc:sldMkLst>
        <pc:spChg chg="mod">
          <ac:chgData name="sakuma fuminori" userId="289d416634db11fc" providerId="LiveId" clId="{FC98317E-CE65-4AAE-BDC0-13BD9A21ED73}" dt="2021-06-24T06:28:18.706" v="11957" actId="6549"/>
          <ac:spMkLst>
            <pc:docMk/>
            <pc:sldMk cId="2627901735" sldId="1021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5:41:05.474" v="10642" actId="207"/>
          <ac:spMkLst>
            <pc:docMk/>
            <pc:sldMk cId="2627901735" sldId="1021"/>
            <ac:spMk id="10" creationId="{FCFB3261-9DE8-4214-895F-ACDA852A3A66}"/>
          </ac:spMkLst>
        </pc:spChg>
        <pc:spChg chg="add">
          <ac:chgData name="sakuma fuminori" userId="289d416634db11fc" providerId="LiveId" clId="{FC98317E-CE65-4AAE-BDC0-13BD9A21ED73}" dt="2021-06-24T01:39:11.600" v="8882"/>
          <ac:spMkLst>
            <pc:docMk/>
            <pc:sldMk cId="2627901735" sldId="1021"/>
            <ac:spMk id="29" creationId="{A2BE2BBF-5A63-4DA1-9181-AC58D1CD0497}"/>
          </ac:spMkLst>
        </pc:spChg>
        <pc:spChg chg="add">
          <ac:chgData name="sakuma fuminori" userId="289d416634db11fc" providerId="LiveId" clId="{FC98317E-CE65-4AAE-BDC0-13BD9A21ED73}" dt="2021-06-24T01:39:11.600" v="8882"/>
          <ac:spMkLst>
            <pc:docMk/>
            <pc:sldMk cId="2627901735" sldId="1021"/>
            <ac:spMk id="30" creationId="{12EC3186-E0CF-4770-9995-BF4591032D00}"/>
          </ac:spMkLst>
        </pc:spChg>
      </pc:sldChg>
      <pc:sldChg chg="addSp modSp add">
        <pc:chgData name="sakuma fuminori" userId="289d416634db11fc" providerId="LiveId" clId="{FC98317E-CE65-4AAE-BDC0-13BD9A21ED73}" dt="2021-06-24T06:28:24.494" v="11969"/>
        <pc:sldMkLst>
          <pc:docMk/>
          <pc:sldMk cId="2625537249" sldId="1022"/>
        </pc:sldMkLst>
        <pc:spChg chg="mod">
          <ac:chgData name="sakuma fuminori" userId="289d416634db11fc" providerId="LiveId" clId="{FC98317E-CE65-4AAE-BDC0-13BD9A21ED73}" dt="2021-06-24T06:28:24.494" v="11969"/>
          <ac:spMkLst>
            <pc:docMk/>
            <pc:sldMk cId="2625537249" sldId="1022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5:41:08.902" v="10643" actId="207"/>
          <ac:spMkLst>
            <pc:docMk/>
            <pc:sldMk cId="2625537249" sldId="1022"/>
            <ac:spMk id="9" creationId="{5EC5381B-7A32-4BC2-93EC-529B1093A02C}"/>
          </ac:spMkLst>
        </pc:spChg>
        <pc:spChg chg="add">
          <ac:chgData name="sakuma fuminori" userId="289d416634db11fc" providerId="LiveId" clId="{FC98317E-CE65-4AAE-BDC0-13BD9A21ED73}" dt="2021-06-24T01:39:26.447" v="8886"/>
          <ac:spMkLst>
            <pc:docMk/>
            <pc:sldMk cId="2625537249" sldId="1022"/>
            <ac:spMk id="29" creationId="{074A7D40-6E27-4994-AA7B-163E6FDA41BD}"/>
          </ac:spMkLst>
        </pc:spChg>
      </pc:sldChg>
      <pc:sldChg chg="addSp delSp modSp add del">
        <pc:chgData name="sakuma fuminori" userId="289d416634db11fc" providerId="LiveId" clId="{FC98317E-CE65-4AAE-BDC0-13BD9A21ED73}" dt="2021-06-24T08:46:27.060" v="13393" actId="2696"/>
        <pc:sldMkLst>
          <pc:docMk/>
          <pc:sldMk cId="1318215049" sldId="1023"/>
        </pc:sldMkLst>
        <pc:spChg chg="mod">
          <ac:chgData name="sakuma fuminori" userId="289d416634db11fc" providerId="LiveId" clId="{FC98317E-CE65-4AAE-BDC0-13BD9A21ED73}" dt="2021-06-24T03:12:59.630" v="9377"/>
          <ac:spMkLst>
            <pc:docMk/>
            <pc:sldMk cId="1318215049" sldId="1023"/>
            <ac:spMk id="2" creationId="{56E77DB1-C9E0-4662-B43C-D0F4F6446254}"/>
          </ac:spMkLst>
        </pc:spChg>
        <pc:spChg chg="del">
          <ac:chgData name="sakuma fuminori" userId="289d416634db11fc" providerId="LiveId" clId="{FC98317E-CE65-4AAE-BDC0-13BD9A21ED73}" dt="2021-06-24T02:10:03.655" v="8953" actId="478"/>
          <ac:spMkLst>
            <pc:docMk/>
            <pc:sldMk cId="1318215049" sldId="1023"/>
            <ac:spMk id="3" creationId="{76004895-91B9-40ED-AF06-63E833390AB3}"/>
          </ac:spMkLst>
        </pc:spChg>
        <pc:spChg chg="add mod">
          <ac:chgData name="sakuma fuminori" userId="289d416634db11fc" providerId="LiveId" clId="{FC98317E-CE65-4AAE-BDC0-13BD9A21ED73}" dt="2021-06-24T02:11:18.238" v="8968" actId="1076"/>
          <ac:spMkLst>
            <pc:docMk/>
            <pc:sldMk cId="1318215049" sldId="1023"/>
            <ac:spMk id="7" creationId="{AAE7B961-37D2-4353-910C-56E5425F00CD}"/>
          </ac:spMkLst>
        </pc:spChg>
        <pc:spChg chg="add mod">
          <ac:chgData name="sakuma fuminori" userId="289d416634db11fc" providerId="LiveId" clId="{FC98317E-CE65-4AAE-BDC0-13BD9A21ED73}" dt="2021-06-24T02:11:21.211" v="8969" actId="1076"/>
          <ac:spMkLst>
            <pc:docMk/>
            <pc:sldMk cId="1318215049" sldId="1023"/>
            <ac:spMk id="8" creationId="{B24D0D55-181B-4A78-AE1F-87F9E97BB122}"/>
          </ac:spMkLst>
        </pc:spChg>
        <pc:spChg chg="add mod">
          <ac:chgData name="sakuma fuminori" userId="289d416634db11fc" providerId="LiveId" clId="{FC98317E-CE65-4AAE-BDC0-13BD9A21ED73}" dt="2021-06-24T02:11:24.848" v="8970" actId="1076"/>
          <ac:spMkLst>
            <pc:docMk/>
            <pc:sldMk cId="1318215049" sldId="1023"/>
            <ac:spMk id="9" creationId="{9A2D43C4-3C80-4928-B28F-FB570A17F9B9}"/>
          </ac:spMkLst>
        </pc:spChg>
        <pc:spChg chg="add mod">
          <ac:chgData name="sakuma fuminori" userId="289d416634db11fc" providerId="LiveId" clId="{FC98317E-CE65-4AAE-BDC0-13BD9A21ED73}" dt="2021-06-24T02:11:30.201" v="8971" actId="1076"/>
          <ac:spMkLst>
            <pc:docMk/>
            <pc:sldMk cId="1318215049" sldId="1023"/>
            <ac:spMk id="10" creationId="{1C97C654-33B6-4C12-A9C8-CB3E6EF2B0C4}"/>
          </ac:spMkLst>
        </pc:spChg>
        <pc:spChg chg="add mod">
          <ac:chgData name="sakuma fuminori" userId="289d416634db11fc" providerId="LiveId" clId="{FC98317E-CE65-4AAE-BDC0-13BD9A21ED73}" dt="2021-06-24T02:11:44.344" v="8973" actId="1076"/>
          <ac:spMkLst>
            <pc:docMk/>
            <pc:sldMk cId="1318215049" sldId="1023"/>
            <ac:spMk id="11" creationId="{416768B5-A82D-444D-A8D7-5CF70A6A5526}"/>
          </ac:spMkLst>
        </pc:spChg>
        <pc:spChg chg="add mod">
          <ac:chgData name="sakuma fuminori" userId="289d416634db11fc" providerId="LiveId" clId="{FC98317E-CE65-4AAE-BDC0-13BD9A21ED73}" dt="2021-06-24T02:19:21.004" v="9114" actId="1038"/>
          <ac:spMkLst>
            <pc:docMk/>
            <pc:sldMk cId="1318215049" sldId="1023"/>
            <ac:spMk id="12" creationId="{F40FD678-5455-4762-9AEC-997A5AB349DD}"/>
          </ac:spMkLst>
        </pc:spChg>
        <pc:spChg chg="add mod">
          <ac:chgData name="sakuma fuminori" userId="289d416634db11fc" providerId="LiveId" clId="{FC98317E-CE65-4AAE-BDC0-13BD9A21ED73}" dt="2021-06-24T02:18:37.375" v="9064" actId="1076"/>
          <ac:spMkLst>
            <pc:docMk/>
            <pc:sldMk cId="1318215049" sldId="1023"/>
            <ac:spMk id="13" creationId="{DE119310-9E87-42E0-BCC2-C4E2206DF1AE}"/>
          </ac:spMkLst>
        </pc:spChg>
        <pc:spChg chg="add mod">
          <ac:chgData name="sakuma fuminori" userId="289d416634db11fc" providerId="LiveId" clId="{FC98317E-CE65-4AAE-BDC0-13BD9A21ED73}" dt="2021-06-24T02:20:35.511" v="9129" actId="1038"/>
          <ac:spMkLst>
            <pc:docMk/>
            <pc:sldMk cId="1318215049" sldId="1023"/>
            <ac:spMk id="14" creationId="{F21E5480-2AB1-46B1-91EE-BBDA942E8D94}"/>
          </ac:spMkLst>
        </pc:spChg>
        <pc:spChg chg="add mod">
          <ac:chgData name="sakuma fuminori" userId="289d416634db11fc" providerId="LiveId" clId="{FC98317E-CE65-4AAE-BDC0-13BD9A21ED73}" dt="2021-06-24T02:20:26.230" v="9122" actId="207"/>
          <ac:spMkLst>
            <pc:docMk/>
            <pc:sldMk cId="1318215049" sldId="1023"/>
            <ac:spMk id="15" creationId="{40BECCB0-D3D8-47E1-99FE-817B159188AD}"/>
          </ac:spMkLst>
        </pc:spChg>
        <pc:spChg chg="add mod">
          <ac:chgData name="sakuma fuminori" userId="289d416634db11fc" providerId="LiveId" clId="{FC98317E-CE65-4AAE-BDC0-13BD9A21ED73}" dt="2021-06-24T02:20:45.045" v="9165" actId="1037"/>
          <ac:spMkLst>
            <pc:docMk/>
            <pc:sldMk cId="1318215049" sldId="1023"/>
            <ac:spMk id="16" creationId="{0520E1CB-5157-46AE-9DC3-CA43FAAD1D2D}"/>
          </ac:spMkLst>
        </pc:spChg>
        <pc:spChg chg="add mod">
          <ac:chgData name="sakuma fuminori" userId="289d416634db11fc" providerId="LiveId" clId="{FC98317E-CE65-4AAE-BDC0-13BD9A21ED73}" dt="2021-06-24T02:20:26.230" v="9122" actId="207"/>
          <ac:spMkLst>
            <pc:docMk/>
            <pc:sldMk cId="1318215049" sldId="1023"/>
            <ac:spMk id="17" creationId="{B1CDA922-0528-4F6F-9301-598F7F2B1DED}"/>
          </ac:spMkLst>
        </pc:spChg>
        <pc:spChg chg="add mod">
          <ac:chgData name="sakuma fuminori" userId="289d416634db11fc" providerId="LiveId" clId="{FC98317E-CE65-4AAE-BDC0-13BD9A21ED73}" dt="2021-06-24T02:19:11.564" v="9075" actId="692"/>
          <ac:spMkLst>
            <pc:docMk/>
            <pc:sldMk cId="1318215049" sldId="1023"/>
            <ac:spMk id="18" creationId="{B95B8151-6E6E-4FF9-9820-14C797F1DA82}"/>
          </ac:spMkLst>
        </pc:spChg>
        <pc:spChg chg="add mod">
          <ac:chgData name="sakuma fuminori" userId="289d416634db11fc" providerId="LiveId" clId="{FC98317E-CE65-4AAE-BDC0-13BD9A21ED73}" dt="2021-06-24T02:20:09.456" v="9120" actId="692"/>
          <ac:spMkLst>
            <pc:docMk/>
            <pc:sldMk cId="1318215049" sldId="1023"/>
            <ac:spMk id="19" creationId="{EE8DE4AF-F689-426C-9BB2-5691850357AD}"/>
          </ac:spMkLst>
        </pc:spChg>
        <pc:picChg chg="add mod">
          <ac:chgData name="sakuma fuminori" userId="289d416634db11fc" providerId="LiveId" clId="{FC98317E-CE65-4AAE-BDC0-13BD9A21ED73}" dt="2021-06-24T02:10:43.076" v="8965" actId="1076"/>
          <ac:picMkLst>
            <pc:docMk/>
            <pc:sldMk cId="1318215049" sldId="1023"/>
            <ac:picMk id="5" creationId="{B7EE654E-84B8-4BE1-8FFB-CA3737ED939F}"/>
          </ac:picMkLst>
        </pc:picChg>
        <pc:picChg chg="add mod">
          <ac:chgData name="sakuma fuminori" userId="289d416634db11fc" providerId="LiveId" clId="{FC98317E-CE65-4AAE-BDC0-13BD9A21ED73}" dt="2021-06-24T02:18:33.867" v="9063" actId="1076"/>
          <ac:picMkLst>
            <pc:docMk/>
            <pc:sldMk cId="1318215049" sldId="1023"/>
            <ac:picMk id="6" creationId="{5BC95B33-D9E4-40D4-BEEE-ACCB6CD9B252}"/>
          </ac:picMkLst>
        </pc:picChg>
      </pc:sldChg>
      <pc:sldChg chg="addSp modSp add ord">
        <pc:chgData name="sakuma fuminori" userId="289d416634db11fc" providerId="LiveId" clId="{FC98317E-CE65-4AAE-BDC0-13BD9A21ED73}" dt="2021-06-24T23:23:02.576" v="15716" actId="1076"/>
        <pc:sldMkLst>
          <pc:docMk/>
          <pc:sldMk cId="4014185986" sldId="1023"/>
        </pc:sldMkLst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7" creationId="{AAE7B961-37D2-4353-910C-56E5425F00CD}"/>
          </ac:spMkLst>
        </pc:spChg>
        <pc:spChg chg="mod">
          <ac:chgData name="sakuma fuminori" userId="289d416634db11fc" providerId="LiveId" clId="{FC98317E-CE65-4AAE-BDC0-13BD9A21ED73}" dt="2021-06-24T23:23:02.576" v="15716" actId="1076"/>
          <ac:spMkLst>
            <pc:docMk/>
            <pc:sldMk cId="4014185986" sldId="1023"/>
            <ac:spMk id="8" creationId="{B24D0D55-181B-4A78-AE1F-87F9E97BB122}"/>
          </ac:spMkLst>
        </pc:spChg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9" creationId="{9A2D43C4-3C80-4928-B28F-FB570A17F9B9}"/>
          </ac:spMkLst>
        </pc:spChg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10" creationId="{1C97C654-33B6-4C12-A9C8-CB3E6EF2B0C4}"/>
          </ac:spMkLst>
        </pc:spChg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11" creationId="{416768B5-A82D-444D-A8D7-5CF70A6A5526}"/>
          </ac:spMkLst>
        </pc:spChg>
        <pc:spChg chg="mod">
          <ac:chgData name="sakuma fuminori" userId="289d416634db11fc" providerId="LiveId" clId="{FC98317E-CE65-4AAE-BDC0-13BD9A21ED73}" dt="2021-06-24T11:52:40.120" v="14669" actId="1036"/>
          <ac:spMkLst>
            <pc:docMk/>
            <pc:sldMk cId="4014185986" sldId="1023"/>
            <ac:spMk id="13" creationId="{DE119310-9E87-42E0-BCC2-C4E2206DF1AE}"/>
          </ac:spMkLst>
        </pc:spChg>
        <pc:spChg chg="mod">
          <ac:chgData name="sakuma fuminori" userId="289d416634db11fc" providerId="LiveId" clId="{FC98317E-CE65-4AAE-BDC0-13BD9A21ED73}" dt="2021-06-24T11:52:54.473" v="14691" actId="1037"/>
          <ac:spMkLst>
            <pc:docMk/>
            <pc:sldMk cId="4014185986" sldId="1023"/>
            <ac:spMk id="16" creationId="{0520E1CB-5157-46AE-9DC3-CA43FAAD1D2D}"/>
          </ac:spMkLst>
        </pc:spChg>
        <pc:spChg chg="mod">
          <ac:chgData name="sakuma fuminori" userId="289d416634db11fc" providerId="LiveId" clId="{FC98317E-CE65-4AAE-BDC0-13BD9A21ED73}" dt="2021-06-24T11:52:49.909" v="14670" actId="403"/>
          <ac:spMkLst>
            <pc:docMk/>
            <pc:sldMk cId="4014185986" sldId="1023"/>
            <ac:spMk id="17" creationId="{B1CDA922-0528-4F6F-9301-598F7F2B1DED}"/>
          </ac:spMkLst>
        </pc:spChg>
        <pc:spChg chg="add mod">
          <ac:chgData name="sakuma fuminori" userId="289d416634db11fc" providerId="LiveId" clId="{FC98317E-CE65-4AAE-BDC0-13BD9A21ED73}" dt="2021-06-24T09:26:42.096" v="13628" actId="1036"/>
          <ac:spMkLst>
            <pc:docMk/>
            <pc:sldMk cId="4014185986" sldId="1023"/>
            <ac:spMk id="20" creationId="{FB56A871-E4D3-4996-BB2E-4D30369C69E9}"/>
          </ac:spMkLst>
        </pc:spChg>
        <pc:spChg chg="add 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21" creationId="{41748A30-9F6A-47B5-8AA7-7DA43C99DB35}"/>
          </ac:spMkLst>
        </pc:spChg>
        <pc:picChg chg="mod">
          <ac:chgData name="sakuma fuminori" userId="289d416634db11fc" providerId="LiveId" clId="{FC98317E-CE65-4AAE-BDC0-13BD9A21ED73}" dt="2021-06-24T11:53:03.249" v="14703" actId="1035"/>
          <ac:picMkLst>
            <pc:docMk/>
            <pc:sldMk cId="4014185986" sldId="1023"/>
            <ac:picMk id="5" creationId="{B7EE654E-84B8-4BE1-8FFB-CA3737ED939F}"/>
          </ac:picMkLst>
        </pc:picChg>
      </pc:sldChg>
      <pc:sldChg chg="addSp delSp modSp add del">
        <pc:chgData name="sakuma fuminori" userId="289d416634db11fc" providerId="LiveId" clId="{FC98317E-CE65-4AAE-BDC0-13BD9A21ED73}" dt="2021-06-24T08:16:09.513" v="13037" actId="2696"/>
        <pc:sldMkLst>
          <pc:docMk/>
          <pc:sldMk cId="2663651347" sldId="1024"/>
        </pc:sldMkLst>
        <pc:spChg chg="mod">
          <ac:chgData name="sakuma fuminori" userId="289d416634db11fc" providerId="LiveId" clId="{FC98317E-CE65-4AAE-BDC0-13BD9A21ED73}" dt="2021-06-24T07:45:33.248" v="12582" actId="1076"/>
          <ac:spMkLst>
            <pc:docMk/>
            <pc:sldMk cId="2663651347" sldId="1024"/>
            <ac:spMk id="3" creationId="{B345B393-4E3C-F44E-B642-47569D2821C4}"/>
          </ac:spMkLst>
        </pc:spChg>
        <pc:spChg chg="mod">
          <ac:chgData name="sakuma fuminori" userId="289d416634db11fc" providerId="LiveId" clId="{FC98317E-CE65-4AAE-BDC0-13BD9A21ED73}" dt="2021-06-24T07:42:18.806" v="12576" actId="20577"/>
          <ac:spMkLst>
            <pc:docMk/>
            <pc:sldMk cId="2663651347" sldId="1024"/>
            <ac:spMk id="4" creationId="{D91ED7ED-2B83-CB4D-8201-4A10EC4145D3}"/>
          </ac:spMkLst>
        </pc:spChg>
        <pc:spChg chg="mod">
          <ac:chgData name="sakuma fuminori" userId="289d416634db11fc" providerId="LiveId" clId="{FC98317E-CE65-4AAE-BDC0-13BD9A21ED73}" dt="2021-06-24T07:49:18.130" v="12631" actId="6549"/>
          <ac:spMkLst>
            <pc:docMk/>
            <pc:sldMk cId="2663651347" sldId="1024"/>
            <ac:spMk id="15" creationId="{DAC615F9-8086-7D4C-B47D-4DD297398C46}"/>
          </ac:spMkLst>
        </pc:spChg>
        <pc:spChg chg="mod">
          <ac:chgData name="sakuma fuminori" userId="289d416634db11fc" providerId="LiveId" clId="{FC98317E-CE65-4AAE-BDC0-13BD9A21ED73}" dt="2021-06-24T05:15:56.836" v="10017" actId="1076"/>
          <ac:spMkLst>
            <pc:docMk/>
            <pc:sldMk cId="2663651347" sldId="1024"/>
            <ac:spMk id="67" creationId="{D3A308F1-6B2A-5240-9EC7-B6C84952E6FE}"/>
          </ac:spMkLst>
        </pc:spChg>
        <pc:spChg chg="mod">
          <ac:chgData name="sakuma fuminori" userId="289d416634db11fc" providerId="LiveId" clId="{FC98317E-CE65-4AAE-BDC0-13BD9A21ED73}" dt="2021-06-24T07:45:45.611" v="12585" actId="115"/>
          <ac:spMkLst>
            <pc:docMk/>
            <pc:sldMk cId="2663651347" sldId="1024"/>
            <ac:spMk id="69" creationId="{A962DAD3-AE65-1442-8E00-EA1100B50164}"/>
          </ac:spMkLst>
        </pc:spChg>
        <pc:spChg chg="add mod">
          <ac:chgData name="sakuma fuminori" userId="289d416634db11fc" providerId="LiveId" clId="{FC98317E-CE65-4AAE-BDC0-13BD9A21ED73}" dt="2021-06-24T05:13:08.868" v="9824" actId="6549"/>
          <ac:spMkLst>
            <pc:docMk/>
            <pc:sldMk cId="2663651347" sldId="1024"/>
            <ac:spMk id="70" creationId="{FC916BA7-3C4F-4505-9E1A-0664DB3BD8FF}"/>
          </ac:spMkLst>
        </pc:spChg>
        <pc:spChg chg="mod">
          <ac:chgData name="sakuma fuminori" userId="289d416634db11fc" providerId="LiveId" clId="{FC98317E-CE65-4AAE-BDC0-13BD9A21ED73}" dt="2021-06-24T05:19:28.581" v="10068" actId="1076"/>
          <ac:spMkLst>
            <pc:docMk/>
            <pc:sldMk cId="2663651347" sldId="1024"/>
            <ac:spMk id="81" creationId="{344E1FDD-10D7-5942-AD13-85048B4F2E43}"/>
          </ac:spMkLst>
        </pc:spChg>
        <pc:spChg chg="del mod">
          <ac:chgData name="sakuma fuminori" userId="289d416634db11fc" providerId="LiveId" clId="{FC98317E-CE65-4AAE-BDC0-13BD9A21ED73}" dt="2021-06-24T05:19:22.478" v="10066" actId="478"/>
          <ac:spMkLst>
            <pc:docMk/>
            <pc:sldMk cId="2663651347" sldId="1024"/>
            <ac:spMk id="83" creationId="{8DF4B795-D469-C04A-A623-A0EAB5A64372}"/>
          </ac:spMkLst>
        </pc:spChg>
        <pc:spChg chg="add mod">
          <ac:chgData name="sakuma fuminori" userId="289d416634db11fc" providerId="LiveId" clId="{FC98317E-CE65-4AAE-BDC0-13BD9A21ED73}" dt="2021-06-24T05:06:58.905" v="9730" actId="1076"/>
          <ac:spMkLst>
            <pc:docMk/>
            <pc:sldMk cId="2663651347" sldId="1024"/>
            <ac:spMk id="84" creationId="{93C32539-360B-4AAA-8D93-603DA745DCDB}"/>
          </ac:spMkLst>
        </pc:spChg>
        <pc:spChg chg="add mod">
          <ac:chgData name="sakuma fuminori" userId="289d416634db11fc" providerId="LiveId" clId="{FC98317E-CE65-4AAE-BDC0-13BD9A21ED73}" dt="2021-06-24T05:16:06.151" v="10023" actId="1036"/>
          <ac:spMkLst>
            <pc:docMk/>
            <pc:sldMk cId="2663651347" sldId="1024"/>
            <ac:spMk id="85" creationId="{F94EEDD4-F976-4B1A-AE34-3C2EEBFC9F78}"/>
          </ac:spMkLst>
        </pc:spChg>
        <pc:spChg chg="add mod">
          <ac:chgData name="sakuma fuminori" userId="289d416634db11fc" providerId="LiveId" clId="{FC98317E-CE65-4AAE-BDC0-13BD9A21ED73}" dt="2021-06-24T05:19:30.980" v="10069" actId="1076"/>
          <ac:spMkLst>
            <pc:docMk/>
            <pc:sldMk cId="2663651347" sldId="1024"/>
            <ac:spMk id="86" creationId="{AF97FC6A-94D9-4D6B-ADFE-31E6E8AF6835}"/>
          </ac:spMkLst>
        </pc:spChg>
        <pc:grpChg chg="add del">
          <ac:chgData name="sakuma fuminori" userId="289d416634db11fc" providerId="LiveId" clId="{FC98317E-CE65-4AAE-BDC0-13BD9A21ED73}" dt="2021-06-24T07:45:34.149" v="12584" actId="478"/>
          <ac:grpSpMkLst>
            <pc:docMk/>
            <pc:sldMk cId="2663651347" sldId="1024"/>
            <ac:grpSpMk id="50" creationId="{DB1F8010-30F9-D448-8597-31ADED030DEE}"/>
          </ac:grpSpMkLst>
        </pc:grpChg>
        <pc:grpChg chg="mod">
          <ac:chgData name="sakuma fuminori" userId="289d416634db11fc" providerId="LiveId" clId="{FC98317E-CE65-4AAE-BDC0-13BD9A21ED73}" dt="2021-06-24T05:16:06.151" v="10023" actId="1036"/>
          <ac:grpSpMkLst>
            <pc:docMk/>
            <pc:sldMk cId="2663651347" sldId="1024"/>
            <ac:grpSpMk id="66" creationId="{2DAFAFC9-3DBF-4045-9CEA-2AA6927C396A}"/>
          </ac:grpSpMkLst>
        </pc:grpChg>
        <pc:picChg chg="mod">
          <ac:chgData name="sakuma fuminori" userId="289d416634db11fc" providerId="LiveId" clId="{FC98317E-CE65-4AAE-BDC0-13BD9A21ED73}" dt="2021-06-24T05:16:06.151" v="10023" actId="1036"/>
          <ac:picMkLst>
            <pc:docMk/>
            <pc:sldMk cId="2663651347" sldId="1024"/>
            <ac:picMk id="82" creationId="{E522F7B9-5302-9A45-9655-CF98A6BA6DA9}"/>
          </ac:picMkLst>
        </pc:picChg>
        <pc:cxnChg chg="add del mod">
          <ac:chgData name="sakuma fuminori" userId="289d416634db11fc" providerId="LiveId" clId="{FC98317E-CE65-4AAE-BDC0-13BD9A21ED73}" dt="2021-06-24T08:05:37.937" v="12856" actId="478"/>
          <ac:cxnSpMkLst>
            <pc:docMk/>
            <pc:sldMk cId="2663651347" sldId="1024"/>
            <ac:cxnSpMk id="6" creationId="{7380E8DB-91F0-4DD8-938D-AAD3767CB6BE}"/>
          </ac:cxnSpMkLst>
        </pc:cxnChg>
        <pc:cxnChg chg="del mod">
          <ac:chgData name="sakuma fuminori" userId="289d416634db11fc" providerId="LiveId" clId="{FC98317E-CE65-4AAE-BDC0-13BD9A21ED73}" dt="2021-06-24T05:12:28.800" v="9823" actId="478"/>
          <ac:cxnSpMkLst>
            <pc:docMk/>
            <pc:sldMk cId="2663651347" sldId="1024"/>
            <ac:cxnSpMk id="10" creationId="{CE18EE80-F93E-3041-8DCD-40B50CB9CCAE}"/>
          </ac:cxnSpMkLst>
        </pc:cxnChg>
        <pc:cxnChg chg="add del mod">
          <ac:chgData name="sakuma fuminori" userId="289d416634db11fc" providerId="LiveId" clId="{FC98317E-CE65-4AAE-BDC0-13BD9A21ED73}" dt="2021-06-24T08:05:37.937" v="12856" actId="478"/>
          <ac:cxnSpMkLst>
            <pc:docMk/>
            <pc:sldMk cId="2663651347" sldId="1024"/>
            <ac:cxnSpMk id="89" creationId="{7E2955F1-2CF7-4D11-BB8F-036A10011E4A}"/>
          </ac:cxnSpMkLst>
        </pc:cxnChg>
      </pc:sldChg>
      <pc:sldChg chg="add">
        <pc:chgData name="sakuma fuminori" userId="289d416634db11fc" providerId="LiveId" clId="{FC98317E-CE65-4AAE-BDC0-13BD9A21ED73}" dt="2021-06-24T04:46:35.325" v="9475"/>
        <pc:sldMkLst>
          <pc:docMk/>
          <pc:sldMk cId="1746593778" sldId="1025"/>
        </pc:sldMkLst>
      </pc:sldChg>
      <pc:sldChg chg="add">
        <pc:chgData name="sakuma fuminori" userId="289d416634db11fc" providerId="LiveId" clId="{FC98317E-CE65-4AAE-BDC0-13BD9A21ED73}" dt="2021-06-24T04:47:35.931" v="9485"/>
        <pc:sldMkLst>
          <pc:docMk/>
          <pc:sldMk cId="1411234253" sldId="1026"/>
        </pc:sldMkLst>
      </pc:sldChg>
      <pc:sldChg chg="add">
        <pc:chgData name="sakuma fuminori" userId="289d416634db11fc" providerId="LiveId" clId="{FC98317E-CE65-4AAE-BDC0-13BD9A21ED73}" dt="2021-06-24T04:49:06.650" v="9489"/>
        <pc:sldMkLst>
          <pc:docMk/>
          <pc:sldMk cId="1250896079" sldId="1027"/>
        </pc:sldMkLst>
      </pc:sldChg>
      <pc:sldChg chg="add">
        <pc:chgData name="sakuma fuminori" userId="289d416634db11fc" providerId="LiveId" clId="{FC98317E-CE65-4AAE-BDC0-13BD9A21ED73}" dt="2021-06-24T04:49:30.640" v="9491"/>
        <pc:sldMkLst>
          <pc:docMk/>
          <pc:sldMk cId="1938467166" sldId="1028"/>
        </pc:sldMkLst>
      </pc:sldChg>
      <pc:sldChg chg="add">
        <pc:chgData name="sakuma fuminori" userId="289d416634db11fc" providerId="LiveId" clId="{FC98317E-CE65-4AAE-BDC0-13BD9A21ED73}" dt="2021-06-24T04:54:46.480" v="9501"/>
        <pc:sldMkLst>
          <pc:docMk/>
          <pc:sldMk cId="3364628523" sldId="1029"/>
        </pc:sldMkLst>
      </pc:sldChg>
      <pc:sldChg chg="add del">
        <pc:chgData name="sakuma fuminori" userId="289d416634db11fc" providerId="LiveId" clId="{FC98317E-CE65-4AAE-BDC0-13BD9A21ED73}" dt="2021-06-24T05:32:29.648" v="10275" actId="2696"/>
        <pc:sldMkLst>
          <pc:docMk/>
          <pc:sldMk cId="1081213841" sldId="1030"/>
        </pc:sldMkLst>
      </pc:sldChg>
      <pc:sldChg chg="add">
        <pc:chgData name="sakuma fuminori" userId="289d416634db11fc" providerId="LiveId" clId="{FC98317E-CE65-4AAE-BDC0-13BD9A21ED73}" dt="2021-06-24T05:32:33.934" v="10276"/>
        <pc:sldMkLst>
          <pc:docMk/>
          <pc:sldMk cId="3233174109" sldId="1030"/>
        </pc:sldMkLst>
      </pc:sldChg>
      <pc:sldChg chg="addSp modSp add">
        <pc:chgData name="sakuma fuminori" userId="289d416634db11fc" providerId="LiveId" clId="{FC98317E-CE65-4AAE-BDC0-13BD9A21ED73}" dt="2021-06-24T08:40:40.037" v="13355"/>
        <pc:sldMkLst>
          <pc:docMk/>
          <pc:sldMk cId="3621965412" sldId="1031"/>
        </pc:sldMkLst>
        <pc:spChg chg="add mod">
          <ac:chgData name="sakuma fuminori" userId="289d416634db11fc" providerId="LiveId" clId="{FC98317E-CE65-4AAE-BDC0-13BD9A21ED73}" dt="2021-06-24T08:40:40.037" v="13355"/>
          <ac:spMkLst>
            <pc:docMk/>
            <pc:sldMk cId="3621965412" sldId="1031"/>
            <ac:spMk id="3" creationId="{5ADA52FD-6C94-4701-BB0D-DE937B922B35}"/>
          </ac:spMkLst>
        </pc:spChg>
        <pc:spChg chg="mod">
          <ac:chgData name="sakuma fuminori" userId="289d416634db11fc" providerId="LiveId" clId="{FC98317E-CE65-4AAE-BDC0-13BD9A21ED73}" dt="2021-06-24T05:49:12.603" v="11165" actId="6549"/>
          <ac:spMkLst>
            <pc:docMk/>
            <pc:sldMk cId="3621965412" sldId="1031"/>
            <ac:spMk id="7" creationId="{A6C24983-B3CC-4292-99F8-7AFFAF171986}"/>
          </ac:spMkLst>
        </pc:spChg>
        <pc:spChg chg="mod">
          <ac:chgData name="sakuma fuminori" userId="289d416634db11fc" providerId="LiveId" clId="{FC98317E-CE65-4AAE-BDC0-13BD9A21ED73}" dt="2021-06-24T05:49:31.244" v="11166" actId="6549"/>
          <ac:spMkLst>
            <pc:docMk/>
            <pc:sldMk cId="3621965412" sldId="1031"/>
            <ac:spMk id="19" creationId="{2EDC9045-CCCB-4B40-A02C-035CADE88F1A}"/>
          </ac:spMkLst>
        </pc:spChg>
        <pc:picChg chg="mod">
          <ac:chgData name="sakuma fuminori" userId="289d416634db11fc" providerId="LiveId" clId="{FC98317E-CE65-4AAE-BDC0-13BD9A21ED73}" dt="2021-06-24T08:38:10.204" v="13239" actId="14826"/>
          <ac:picMkLst>
            <pc:docMk/>
            <pc:sldMk cId="3621965412" sldId="1031"/>
            <ac:picMk id="8" creationId="{4060AA35-A98C-4DA4-A785-98BDA0C763F9}"/>
          </ac:picMkLst>
        </pc:picChg>
      </pc:sldChg>
      <pc:sldChg chg="addSp delSp modSp add">
        <pc:chgData name="sakuma fuminori" userId="289d416634db11fc" providerId="LiveId" clId="{FC98317E-CE65-4AAE-BDC0-13BD9A21ED73}" dt="2021-06-24T12:16:36.190" v="15219"/>
        <pc:sldMkLst>
          <pc:docMk/>
          <pc:sldMk cId="1883748997" sldId="1032"/>
        </pc:sldMkLst>
        <pc:spChg chg="mod">
          <ac:chgData name="sakuma fuminori" userId="289d416634db11fc" providerId="LiveId" clId="{FC98317E-CE65-4AAE-BDC0-13BD9A21ED73}" dt="2021-06-24T08:41:45.109" v="13359" actId="20577"/>
          <ac:spMkLst>
            <pc:docMk/>
            <pc:sldMk cId="1883748997" sldId="1032"/>
            <ac:spMk id="2" creationId="{ECCC06F8-4832-4439-B479-7643C24615F5}"/>
          </ac:spMkLst>
        </pc:spChg>
        <pc:spChg chg="mod">
          <ac:chgData name="sakuma fuminori" userId="289d416634db11fc" providerId="LiveId" clId="{FC98317E-CE65-4AAE-BDC0-13BD9A21ED73}" dt="2021-06-24T12:16:36.190" v="15219"/>
          <ac:spMkLst>
            <pc:docMk/>
            <pc:sldMk cId="1883748997" sldId="1032"/>
            <ac:spMk id="3" creationId="{9F0F78DA-9B43-4224-94C2-CEF8FF264765}"/>
          </ac:spMkLst>
        </pc:spChg>
        <pc:spChg chg="add mod">
          <ac:chgData name="sakuma fuminori" userId="289d416634db11fc" providerId="LiveId" clId="{FC98317E-CE65-4AAE-BDC0-13BD9A21ED73}" dt="2021-06-24T06:00:34.265" v="11897" actId="1076"/>
          <ac:spMkLst>
            <pc:docMk/>
            <pc:sldMk cId="1883748997" sldId="1032"/>
            <ac:spMk id="5" creationId="{DC3D4E5C-30CA-4964-B87F-BFCAA6311F00}"/>
          </ac:spMkLst>
        </pc:spChg>
        <pc:spChg chg="mod">
          <ac:chgData name="sakuma fuminori" userId="289d416634db11fc" providerId="LiveId" clId="{FC98317E-CE65-4AAE-BDC0-13BD9A21ED73}" dt="2021-06-24T06:45:23.881" v="12086"/>
          <ac:spMkLst>
            <pc:docMk/>
            <pc:sldMk cId="1883748997" sldId="1032"/>
            <ac:spMk id="17" creationId="{18D75237-5780-4B54-8B65-722BAC9936CD}"/>
          </ac:spMkLst>
        </pc:spChg>
        <pc:spChg chg="del mod">
          <ac:chgData name="sakuma fuminori" userId="289d416634db11fc" providerId="LiveId" clId="{FC98317E-CE65-4AAE-BDC0-13BD9A21ED73}" dt="2021-06-24T05:53:29.545" v="11646" actId="478"/>
          <ac:spMkLst>
            <pc:docMk/>
            <pc:sldMk cId="1883748997" sldId="1032"/>
            <ac:spMk id="23" creationId="{31CFEB3E-DD1B-47D2-85F1-D5DFD680D1ED}"/>
          </ac:spMkLst>
        </pc:spChg>
        <pc:grpChg chg="mod">
          <ac:chgData name="sakuma fuminori" userId="289d416634db11fc" providerId="LiveId" clId="{FC98317E-CE65-4AAE-BDC0-13BD9A21ED73}" dt="2021-06-24T08:51:06.133" v="13422" actId="1038"/>
          <ac:grpSpMkLst>
            <pc:docMk/>
            <pc:sldMk cId="1883748997" sldId="1032"/>
            <ac:grpSpMk id="24" creationId="{5387AF39-01E1-49F5-9DA2-4B92AFF26113}"/>
          </ac:grpSpMkLst>
        </pc:grpChg>
      </pc:sldChg>
      <pc:sldChg chg="add del">
        <pc:chgData name="sakuma fuminori" userId="289d416634db11fc" providerId="LiveId" clId="{FC98317E-CE65-4AAE-BDC0-13BD9A21ED73}" dt="2021-06-24T22:38:09.547" v="15696" actId="2696"/>
        <pc:sldMkLst>
          <pc:docMk/>
          <pc:sldMk cId="2911696213" sldId="1033"/>
        </pc:sldMkLst>
      </pc:sldChg>
      <pc:sldChg chg="add del">
        <pc:chgData name="sakuma fuminori" userId="289d416634db11fc" providerId="LiveId" clId="{FC98317E-CE65-4AAE-BDC0-13BD9A21ED73}" dt="2021-06-24T22:38:09.797" v="15697" actId="2696"/>
        <pc:sldMkLst>
          <pc:docMk/>
          <pc:sldMk cId="2156457898" sldId="1034"/>
        </pc:sldMkLst>
      </pc:sldChg>
      <pc:sldChg chg="add del">
        <pc:chgData name="sakuma fuminori" userId="289d416634db11fc" providerId="LiveId" clId="{FC98317E-CE65-4AAE-BDC0-13BD9A21ED73}" dt="2021-06-24T22:38:10" v="15698" actId="2696"/>
        <pc:sldMkLst>
          <pc:docMk/>
          <pc:sldMk cId="2960824650" sldId="1035"/>
        </pc:sldMkLst>
      </pc:sldChg>
      <pc:sldChg chg="addSp modSp add">
        <pc:chgData name="sakuma fuminori" userId="289d416634db11fc" providerId="LiveId" clId="{FC98317E-CE65-4AAE-BDC0-13BD9A21ED73}" dt="2021-06-24T12:55:22.764" v="15281"/>
        <pc:sldMkLst>
          <pc:docMk/>
          <pc:sldMk cId="1547966625" sldId="1036"/>
        </pc:sldMkLst>
        <pc:spChg chg="mod">
          <ac:chgData name="sakuma fuminori" userId="289d416634db11fc" providerId="LiveId" clId="{FC98317E-CE65-4AAE-BDC0-13BD9A21ED73}" dt="2021-06-24T12:55:22.764" v="15281"/>
          <ac:spMkLst>
            <pc:docMk/>
            <pc:sldMk cId="1547966625" sldId="1036"/>
            <ac:spMk id="3" creationId="{B345B393-4E3C-F44E-B642-47569D2821C4}"/>
          </ac:spMkLst>
        </pc:spChg>
        <pc:spChg chg="add mod">
          <ac:chgData name="sakuma fuminori" userId="289d416634db11fc" providerId="LiveId" clId="{FC98317E-CE65-4AAE-BDC0-13BD9A21ED73}" dt="2021-06-24T08:15:09.238" v="13036" actId="20577"/>
          <ac:spMkLst>
            <pc:docMk/>
            <pc:sldMk cId="1547966625" sldId="1036"/>
            <ac:spMk id="10" creationId="{99EBF643-073C-4C45-ADEE-827DD00E4DFE}"/>
          </ac:spMkLst>
        </pc:spChg>
        <pc:spChg chg="mod">
          <ac:chgData name="sakuma fuminori" userId="289d416634db11fc" providerId="LiveId" clId="{FC98317E-CE65-4AAE-BDC0-13BD9A21ED73}" dt="2021-06-24T12:54:23.642" v="15235"/>
          <ac:spMkLst>
            <pc:docMk/>
            <pc:sldMk cId="1547966625" sldId="1036"/>
            <ac:spMk id="15" creationId="{DAC615F9-8086-7D4C-B47D-4DD297398C46}"/>
          </ac:spMkLst>
        </pc:spChg>
        <pc:spChg chg="mod">
          <ac:chgData name="sakuma fuminori" userId="289d416634db11fc" providerId="LiveId" clId="{FC98317E-CE65-4AAE-BDC0-13BD9A21ED73}" dt="2021-06-24T12:54:53.123" v="15236" actId="20577"/>
          <ac:spMkLst>
            <pc:docMk/>
            <pc:sldMk cId="1547966625" sldId="1036"/>
            <ac:spMk id="16" creationId="{1C71F0E7-5564-E747-A74F-613D5BE2A19D}"/>
          </ac:spMkLst>
        </pc:spChg>
        <pc:spChg chg="mod">
          <ac:chgData name="sakuma fuminori" userId="289d416634db11fc" providerId="LiveId" clId="{FC98317E-CE65-4AAE-BDC0-13BD9A21ED73}" dt="2021-06-24T08:11:02.685" v="12982" actId="1035"/>
          <ac:spMkLst>
            <pc:docMk/>
            <pc:sldMk cId="1547966625" sldId="1036"/>
            <ac:spMk id="69" creationId="{A962DAD3-AE65-1442-8E00-EA1100B50164}"/>
          </ac:spMkLst>
        </pc:spChg>
        <pc:spChg chg="mod">
          <ac:chgData name="sakuma fuminori" userId="289d416634db11fc" providerId="LiveId" clId="{FC98317E-CE65-4AAE-BDC0-13BD9A21ED73}" dt="2021-06-24T08:07:30.386" v="12916" actId="1076"/>
          <ac:spMkLst>
            <pc:docMk/>
            <pc:sldMk cId="1547966625" sldId="1036"/>
            <ac:spMk id="81" creationId="{344E1FDD-10D7-5942-AD13-85048B4F2E43}"/>
          </ac:spMkLst>
        </pc:spChg>
        <pc:spChg chg="mod">
          <ac:chgData name="sakuma fuminori" userId="289d416634db11fc" providerId="LiveId" clId="{FC98317E-CE65-4AAE-BDC0-13BD9A21ED73}" dt="2021-06-24T12:11:54.484" v="15132" actId="403"/>
          <ac:spMkLst>
            <pc:docMk/>
            <pc:sldMk cId="1547966625" sldId="1036"/>
            <ac:spMk id="85" creationId="{F94EEDD4-F976-4B1A-AE34-3C2EEBFC9F78}"/>
          </ac:spMkLst>
        </pc:spChg>
        <pc:spChg chg="mod">
          <ac:chgData name="sakuma fuminori" userId="289d416634db11fc" providerId="LiveId" clId="{FC98317E-CE65-4AAE-BDC0-13BD9A21ED73}" dt="2021-06-24T08:08:38.479" v="12941" actId="692"/>
          <ac:spMkLst>
            <pc:docMk/>
            <pc:sldMk cId="1547966625" sldId="1036"/>
            <ac:spMk id="86" creationId="{AF97FC6A-94D9-4D6B-ADFE-31E6E8AF6835}"/>
          </ac:spMkLst>
        </pc:spChg>
        <pc:grpChg chg="mod">
          <ac:chgData name="sakuma fuminori" userId="289d416634db11fc" providerId="LiveId" clId="{FC98317E-CE65-4AAE-BDC0-13BD9A21ED73}" dt="2021-06-24T08:06:12.794" v="12863" actId="1076"/>
          <ac:grpSpMkLst>
            <pc:docMk/>
            <pc:sldMk cId="1547966625" sldId="1036"/>
            <ac:grpSpMk id="50" creationId="{DB1F8010-30F9-D448-8597-31ADED030DEE}"/>
          </ac:grpSpMkLst>
        </pc:grpChg>
        <pc:grpChg chg="mod">
          <ac:chgData name="sakuma fuminori" userId="289d416634db11fc" providerId="LiveId" clId="{FC98317E-CE65-4AAE-BDC0-13BD9A21ED73}" dt="2021-06-24T08:10:57.300" v="12977" actId="1035"/>
          <ac:grpSpMkLst>
            <pc:docMk/>
            <pc:sldMk cId="1547966625" sldId="1036"/>
            <ac:grpSpMk id="66" creationId="{2DAFAFC9-3DBF-4045-9CEA-2AA6927C396A}"/>
          </ac:grpSpMkLst>
        </pc:grpChg>
        <pc:cxnChg chg="mod">
          <ac:chgData name="sakuma fuminori" userId="289d416634db11fc" providerId="LiveId" clId="{FC98317E-CE65-4AAE-BDC0-13BD9A21ED73}" dt="2021-06-24T08:14:44.721" v="13033" actId="14100"/>
          <ac:cxnSpMkLst>
            <pc:docMk/>
            <pc:sldMk cId="1547966625" sldId="1036"/>
            <ac:cxnSpMk id="6" creationId="{7380E8DB-91F0-4DD8-938D-AAD3767CB6BE}"/>
          </ac:cxnSpMkLst>
        </pc:cxnChg>
        <pc:cxnChg chg="mod">
          <ac:chgData name="sakuma fuminori" userId="289d416634db11fc" providerId="LiveId" clId="{FC98317E-CE65-4AAE-BDC0-13BD9A21ED73}" dt="2021-06-24T11:02:01.074" v="13798" actId="1035"/>
          <ac:cxnSpMkLst>
            <pc:docMk/>
            <pc:sldMk cId="1547966625" sldId="1036"/>
            <ac:cxnSpMk id="7" creationId="{C8C1C818-0AE4-8D48-B1E0-2216760C3DE5}"/>
          </ac:cxnSpMkLst>
        </pc:cxnChg>
        <pc:cxnChg chg="mod">
          <ac:chgData name="sakuma fuminori" userId="289d416634db11fc" providerId="LiveId" clId="{FC98317E-CE65-4AAE-BDC0-13BD9A21ED73}" dt="2021-06-24T08:14:49.155" v="13034" actId="14100"/>
          <ac:cxnSpMkLst>
            <pc:docMk/>
            <pc:sldMk cId="1547966625" sldId="1036"/>
            <ac:cxnSpMk id="89" creationId="{7E2955F1-2CF7-4D11-BB8F-036A10011E4A}"/>
          </ac:cxnSpMkLst>
        </pc:cxnChg>
      </pc:sldChg>
      <pc:sldChg chg="addSp add">
        <pc:chgData name="sakuma fuminori" userId="289d416634db11fc" providerId="LiveId" clId="{FC98317E-CE65-4AAE-BDC0-13BD9A21ED73}" dt="2021-06-24T09:04:57.923" v="13554"/>
        <pc:sldMkLst>
          <pc:docMk/>
          <pc:sldMk cId="679831176" sldId="1037"/>
        </pc:sldMkLst>
        <pc:spChg chg="add">
          <ac:chgData name="sakuma fuminori" userId="289d416634db11fc" providerId="LiveId" clId="{FC98317E-CE65-4AAE-BDC0-13BD9A21ED73}" dt="2021-06-24T09:04:57.923" v="13554"/>
          <ac:spMkLst>
            <pc:docMk/>
            <pc:sldMk cId="679831176" sldId="1037"/>
            <ac:spMk id="29" creationId="{CAC27855-EBD0-4D97-BDD2-977F04B6D403}"/>
          </ac:spMkLst>
        </pc:spChg>
        <pc:spChg chg="add">
          <ac:chgData name="sakuma fuminori" userId="289d416634db11fc" providerId="LiveId" clId="{FC98317E-CE65-4AAE-BDC0-13BD9A21ED73}" dt="2021-06-24T09:04:57.923" v="13554"/>
          <ac:spMkLst>
            <pc:docMk/>
            <pc:sldMk cId="679831176" sldId="1037"/>
            <ac:spMk id="31" creationId="{9C792E79-DECF-4A40-92AC-DB26CB1B328A}"/>
          </ac:spMkLst>
        </pc:spChg>
        <pc:spChg chg="add">
          <ac:chgData name="sakuma fuminori" userId="289d416634db11fc" providerId="LiveId" clId="{FC98317E-CE65-4AAE-BDC0-13BD9A21ED73}" dt="2021-06-24T09:04:57.923" v="13554"/>
          <ac:spMkLst>
            <pc:docMk/>
            <pc:sldMk cId="679831176" sldId="1037"/>
            <ac:spMk id="32" creationId="{F8B5ED40-20C6-4959-B294-667A8E15BC73}"/>
          </ac:spMkLst>
        </pc:spChg>
        <pc:picChg chg="add">
          <ac:chgData name="sakuma fuminori" userId="289d416634db11fc" providerId="LiveId" clId="{FC98317E-CE65-4AAE-BDC0-13BD9A21ED73}" dt="2021-06-24T09:04:57.923" v="13554"/>
          <ac:picMkLst>
            <pc:docMk/>
            <pc:sldMk cId="679831176" sldId="1037"/>
            <ac:picMk id="30" creationId="{6D725223-0347-4210-B9F6-5F5D741C902F}"/>
          </ac:picMkLst>
        </pc:picChg>
      </pc:sldChg>
      <pc:sldChg chg="addSp add">
        <pc:chgData name="sakuma fuminori" userId="289d416634db11fc" providerId="LiveId" clId="{FC98317E-CE65-4AAE-BDC0-13BD9A21ED73}" dt="2021-06-24T09:05:14.257" v="13557"/>
        <pc:sldMkLst>
          <pc:docMk/>
          <pc:sldMk cId="45474703" sldId="1038"/>
        </pc:sldMkLst>
        <pc:spChg chg="add">
          <ac:chgData name="sakuma fuminori" userId="289d416634db11fc" providerId="LiveId" clId="{FC98317E-CE65-4AAE-BDC0-13BD9A21ED73}" dt="2021-06-24T09:05:14.257" v="13557"/>
          <ac:spMkLst>
            <pc:docMk/>
            <pc:sldMk cId="45474703" sldId="1038"/>
            <ac:spMk id="29" creationId="{899441FA-B595-4B6A-B9C0-077051CE20E1}"/>
          </ac:spMkLst>
        </pc:spChg>
        <pc:spChg chg="add">
          <ac:chgData name="sakuma fuminori" userId="289d416634db11fc" providerId="LiveId" clId="{FC98317E-CE65-4AAE-BDC0-13BD9A21ED73}" dt="2021-06-24T09:05:14.257" v="13557"/>
          <ac:spMkLst>
            <pc:docMk/>
            <pc:sldMk cId="45474703" sldId="1038"/>
            <ac:spMk id="30" creationId="{26694FF1-53F1-4534-B419-BDBD0FF2473A}"/>
          </ac:spMkLst>
        </pc:spChg>
      </pc:sldChg>
      <pc:sldChg chg="add del">
        <pc:chgData name="sakuma fuminori" userId="289d416634db11fc" providerId="LiveId" clId="{FC98317E-CE65-4AAE-BDC0-13BD9A21ED73}" dt="2021-06-24T11:30:22.975" v="14444"/>
        <pc:sldMkLst>
          <pc:docMk/>
          <pc:sldMk cId="1139203963" sldId="1039"/>
        </pc:sldMkLst>
      </pc:sldChg>
      <pc:sldChg chg="addSp delSp modSp add">
        <pc:chgData name="sakuma fuminori" userId="289d416634db11fc" providerId="LiveId" clId="{FC98317E-CE65-4AAE-BDC0-13BD9A21ED73}" dt="2021-06-24T22:39:13.879" v="15707"/>
        <pc:sldMkLst>
          <pc:docMk/>
          <pc:sldMk cId="2049685055" sldId="1039"/>
        </pc:sldMkLst>
        <pc:spChg chg="mod">
          <ac:chgData name="sakuma fuminori" userId="289d416634db11fc" providerId="LiveId" clId="{FC98317E-CE65-4AAE-BDC0-13BD9A21ED73}" dt="2021-06-24T12:08:25.142" v="15111" actId="207"/>
          <ac:spMkLst>
            <pc:docMk/>
            <pc:sldMk cId="2049685055" sldId="1039"/>
            <ac:spMk id="2" creationId="{56FEC95E-8A96-43ED-B0A9-E8CB516EF9F8}"/>
          </ac:spMkLst>
        </pc:spChg>
        <pc:spChg chg="mod">
          <ac:chgData name="sakuma fuminori" userId="289d416634db11fc" providerId="LiveId" clId="{FC98317E-CE65-4AAE-BDC0-13BD9A21ED73}" dt="2021-06-24T12:06:48.010" v="15091" actId="2711"/>
          <ac:spMkLst>
            <pc:docMk/>
            <pc:sldMk cId="2049685055" sldId="1039"/>
            <ac:spMk id="6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8:31.125" v="14535" actId="20577"/>
          <ac:spMkLst>
            <pc:docMk/>
            <pc:sldMk cId="2049685055" sldId="1039"/>
            <ac:spMk id="30" creationId="{75E9476B-E173-41B2-9A62-3EF8348D5072}"/>
          </ac:spMkLst>
        </pc:spChg>
        <pc:spChg chg="mod">
          <ac:chgData name="sakuma fuminori" userId="289d416634db11fc" providerId="LiveId" clId="{FC98317E-CE65-4AAE-BDC0-13BD9A21ED73}" dt="2021-06-24T12:10:46.184" v="15130" actId="2085"/>
          <ac:spMkLst>
            <pc:docMk/>
            <pc:sldMk cId="2049685055" sldId="1039"/>
            <ac:spMk id="39" creationId="{00000000-0000-0000-0000-000000000000}"/>
          </ac:spMkLst>
        </pc:spChg>
        <pc:spChg chg="add del">
          <ac:chgData name="sakuma fuminori" userId="289d416634db11fc" providerId="LiveId" clId="{FC98317E-CE65-4AAE-BDC0-13BD9A21ED73}" dt="2021-06-24T11:34:30.851" v="14490"/>
          <ac:spMkLst>
            <pc:docMk/>
            <pc:sldMk cId="2049685055" sldId="1039"/>
            <ac:spMk id="46" creationId="{45A11880-20D9-423B-BA1A-2B5AD8CE27D5}"/>
          </ac:spMkLst>
        </pc:spChg>
        <pc:spChg chg="add">
          <ac:chgData name="sakuma fuminori" userId="289d416634db11fc" providerId="LiveId" clId="{FC98317E-CE65-4AAE-BDC0-13BD9A21ED73}" dt="2021-06-24T11:35:09.615" v="14493"/>
          <ac:spMkLst>
            <pc:docMk/>
            <pc:sldMk cId="2049685055" sldId="1039"/>
            <ac:spMk id="48" creationId="{1CC635A9-B5CA-4AA0-9988-520DF2ED82E7}"/>
          </ac:spMkLst>
        </pc:spChg>
        <pc:spChg chg="add">
          <ac:chgData name="sakuma fuminori" userId="289d416634db11fc" providerId="LiveId" clId="{FC98317E-CE65-4AAE-BDC0-13BD9A21ED73}" dt="2021-06-24T11:35:09.615" v="14493"/>
          <ac:spMkLst>
            <pc:docMk/>
            <pc:sldMk cId="2049685055" sldId="1039"/>
            <ac:spMk id="49" creationId="{A212AA18-881F-4EA4-9B4A-BE64297261E4}"/>
          </ac:spMkLst>
        </pc:spChg>
        <pc:spChg chg="add mod">
          <ac:chgData name="sakuma fuminori" userId="289d416634db11fc" providerId="LiveId" clId="{FC98317E-CE65-4AAE-BDC0-13BD9A21ED73}" dt="2021-06-24T12:08:50.402" v="15116" actId="1076"/>
          <ac:spMkLst>
            <pc:docMk/>
            <pc:sldMk cId="2049685055" sldId="1039"/>
            <ac:spMk id="52" creationId="{980F958F-6157-430F-A754-1F541CBF2C2C}"/>
          </ac:spMkLst>
        </pc:spChg>
        <pc:spChg chg="add mod">
          <ac:chgData name="sakuma fuminori" userId="289d416634db11fc" providerId="LiveId" clId="{FC98317E-CE65-4AAE-BDC0-13BD9A21ED73}" dt="2021-06-24T12:09:00.557" v="15118" actId="1036"/>
          <ac:spMkLst>
            <pc:docMk/>
            <pc:sldMk cId="2049685055" sldId="1039"/>
            <ac:spMk id="62" creationId="{2BC73621-1DEB-4671-948D-EBF740819CB3}"/>
          </ac:spMkLst>
        </pc:spChg>
        <pc:spChg chg="add mod">
          <ac:chgData name="sakuma fuminori" userId="289d416634db11fc" providerId="LiveId" clId="{FC98317E-CE65-4AAE-BDC0-13BD9A21ED73}" dt="2021-06-24T12:07:04.571" v="15097" actId="14100"/>
          <ac:spMkLst>
            <pc:docMk/>
            <pc:sldMk cId="2049685055" sldId="1039"/>
            <ac:spMk id="63" creationId="{F908B051-1F12-4E58-AC21-6B1C29CD2ED3}"/>
          </ac:spMkLst>
        </pc:spChg>
        <pc:spChg chg="add mod">
          <ac:chgData name="sakuma fuminori" userId="289d416634db11fc" providerId="LiveId" clId="{FC98317E-CE65-4AAE-BDC0-13BD9A21ED73}" dt="2021-06-24T12:06:56.828" v="15096" actId="14100"/>
          <ac:spMkLst>
            <pc:docMk/>
            <pc:sldMk cId="2049685055" sldId="1039"/>
            <ac:spMk id="64" creationId="{1B9FCCAD-1B08-492A-A2FD-43146CCBFEDA}"/>
          </ac:spMkLst>
        </pc:spChg>
        <pc:spChg chg="mod">
          <ac:chgData name="sakuma fuminori" userId="289d416634db11fc" providerId="LiveId" clId="{FC98317E-CE65-4AAE-BDC0-13BD9A21ED73}" dt="2021-06-24T12:06:52.593" v="15095" actId="20577"/>
          <ac:spMkLst>
            <pc:docMk/>
            <pc:sldMk cId="2049685055" sldId="1039"/>
            <ac:spMk id="71" creationId="{00000000-0000-0000-0000-000000000000}"/>
          </ac:spMkLst>
        </pc:spChg>
        <pc:grpChg chg="del">
          <ac:chgData name="sakuma fuminori" userId="289d416634db11fc" providerId="LiveId" clId="{FC98317E-CE65-4AAE-BDC0-13BD9A21ED73}" dt="2021-06-24T22:38:57.319" v="15700" actId="478"/>
          <ac:grpSpMkLst>
            <pc:docMk/>
            <pc:sldMk cId="2049685055" sldId="1039"/>
            <ac:grpSpMk id="65" creationId="{00000000-0000-0000-0000-000000000000}"/>
          </ac:grpSpMkLst>
        </pc:grpChg>
        <pc:grpChg chg="add del">
          <ac:chgData name="sakuma fuminori" userId="289d416634db11fc" providerId="LiveId" clId="{FC98317E-CE65-4AAE-BDC0-13BD9A21ED73}" dt="2021-06-24T22:39:13.879" v="15707"/>
          <ac:grpSpMkLst>
            <pc:docMk/>
            <pc:sldMk cId="2049685055" sldId="1039"/>
            <ac:grpSpMk id="66" creationId="{3AE7FDFB-0A89-41B1-AF1E-E6FF1498C8CA}"/>
          </ac:grpSpMkLst>
        </pc:grpChg>
        <pc:picChg chg="add">
          <ac:chgData name="sakuma fuminori" userId="289d416634db11fc" providerId="LiveId" clId="{FC98317E-CE65-4AAE-BDC0-13BD9A21ED73}" dt="2021-06-24T11:35:09.615" v="14493"/>
          <ac:picMkLst>
            <pc:docMk/>
            <pc:sldMk cId="2049685055" sldId="1039"/>
            <ac:picMk id="47" creationId="{57CC29E5-1836-46BD-AAF3-91CD2E9AD43E}"/>
          </ac:picMkLst>
        </pc:picChg>
      </pc:sldChg>
      <pc:sldChg chg="add del">
        <pc:chgData name="sakuma fuminori" userId="289d416634db11fc" providerId="LiveId" clId="{FC98317E-CE65-4AAE-BDC0-13BD9A21ED73}" dt="2021-06-24T12:53:32.966" v="15229" actId="2696"/>
        <pc:sldMkLst>
          <pc:docMk/>
          <pc:sldMk cId="194152239" sldId="1040"/>
        </pc:sldMkLst>
      </pc:sldChg>
      <pc:sldChg chg="add">
        <pc:chgData name="sakuma fuminori" userId="289d416634db11fc" providerId="LiveId" clId="{FC98317E-CE65-4AAE-BDC0-13BD9A21ED73}" dt="2021-06-24T12:53:34.733" v="15230"/>
        <pc:sldMkLst>
          <pc:docMk/>
          <pc:sldMk cId="3991995933" sldId="1040"/>
        </pc:sldMkLst>
      </pc:sldChg>
      <pc:sldChg chg="modSp add">
        <pc:chgData name="sakuma fuminori" userId="289d416634db11fc" providerId="LiveId" clId="{FC98317E-CE65-4AAE-BDC0-13BD9A21ED73}" dt="2021-06-24T22:30:29.309" v="15690" actId="6549"/>
        <pc:sldMkLst>
          <pc:docMk/>
          <pc:sldMk cId="988776378" sldId="1041"/>
        </pc:sldMkLst>
        <pc:spChg chg="mod">
          <ac:chgData name="sakuma fuminori" userId="289d416634db11fc" providerId="LiveId" clId="{FC98317E-CE65-4AAE-BDC0-13BD9A21ED73}" dt="2021-06-24T22:30:29.309" v="15690" actId="6549"/>
          <ac:spMkLst>
            <pc:docMk/>
            <pc:sldMk cId="988776378" sldId="1041"/>
            <ac:spMk id="18" creationId="{D66FAB7D-0921-4B0B-8547-C9040A0144F4}"/>
          </ac:spMkLst>
        </pc:spChg>
      </pc:sldChg>
      <pc:sldChg chg="add">
        <pc:chgData name="sakuma fuminori" userId="289d416634db11fc" providerId="LiveId" clId="{FC98317E-CE65-4AAE-BDC0-13BD9A21ED73}" dt="2021-06-24T22:38:15.262" v="15699"/>
        <pc:sldMkLst>
          <pc:docMk/>
          <pc:sldMk cId="2911696213" sldId="1042"/>
        </pc:sldMkLst>
      </pc:sldChg>
      <pc:sldChg chg="add">
        <pc:chgData name="sakuma fuminori" userId="289d416634db11fc" providerId="LiveId" clId="{FC98317E-CE65-4AAE-BDC0-13BD9A21ED73}" dt="2021-06-24T22:38:15.262" v="15699"/>
        <pc:sldMkLst>
          <pc:docMk/>
          <pc:sldMk cId="2960824650" sldId="1043"/>
        </pc:sldMkLst>
      </pc:sldChg>
      <pc:sldChg chg="add">
        <pc:chgData name="sakuma fuminori" userId="289d416634db11fc" providerId="LiveId" clId="{FC98317E-CE65-4AAE-BDC0-13BD9A21ED73}" dt="2021-06-24T22:39:28.130" v="15708"/>
        <pc:sldMkLst>
          <pc:docMk/>
          <pc:sldMk cId="2091994461" sldId="1044"/>
        </pc:sldMkLst>
      </pc:sldChg>
      <pc:sldMasterChg chg="modSldLayout">
        <pc:chgData name="sakuma fuminori" userId="289d416634db11fc" providerId="LiveId" clId="{FC98317E-CE65-4AAE-BDC0-13BD9A21ED73}" dt="2021-06-22T06:31:48.040" v="2662"/>
        <pc:sldMasterMkLst>
          <pc:docMk/>
          <pc:sldMasterMk cId="2842965358" sldId="2147483673"/>
        </pc:sldMasterMkLst>
        <pc:sldLayoutChg chg="addSp">
          <pc:chgData name="sakuma fuminori" userId="289d416634db11fc" providerId="LiveId" clId="{FC98317E-CE65-4AAE-BDC0-13BD9A21ED73}" dt="2021-06-22T06:31:48.040" v="2662"/>
          <pc:sldLayoutMkLst>
            <pc:docMk/>
            <pc:sldMasterMk cId="2842965358" sldId="2147483673"/>
            <pc:sldLayoutMk cId="2126794156" sldId="2147483677"/>
          </pc:sldLayoutMkLst>
          <pc:spChg chg="add">
            <ac:chgData name="sakuma fuminori" userId="289d416634db11fc" providerId="LiveId" clId="{FC98317E-CE65-4AAE-BDC0-13BD9A21ED73}" dt="2021-06-22T06:31:48.040" v="2662"/>
            <ac:spMkLst>
              <pc:docMk/>
              <pc:sldMasterMk cId="2842965358" sldId="2147483673"/>
              <pc:sldLayoutMk cId="2126794156" sldId="2147483677"/>
              <ac:spMk id="6" creationId="{8B7F10FF-8FFF-4602-9311-5BC0674A898C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0B03172E-8292-4794-9FE3-E2FEA1AF29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9BE36F7-7832-4DC1-BA7C-9D64F985D9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508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r">
              <a:defRPr sz="1200"/>
            </a:lvl1pPr>
          </a:lstStyle>
          <a:p>
            <a:fld id="{57EFCF68-90FC-40F9-8B3F-7E4A0E8FFBC5}" type="datetimeFigureOut">
              <a:rPr kumimoji="1" lang="ja-JP" altLang="en-US" smtClean="0"/>
              <a:t>2023/6/24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F9456F0-4D86-4F96-BF7A-39C7255309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99700E1-2B05-4064-939B-6BB6F7DCF2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508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r">
              <a:defRPr sz="1200"/>
            </a:lvl1pPr>
          </a:lstStyle>
          <a:p>
            <a:fld id="{D1179DE8-F2BA-46C5-8BFD-FC66B30CF2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1950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08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r">
              <a:defRPr sz="1200"/>
            </a:lvl1pPr>
          </a:lstStyle>
          <a:p>
            <a:fld id="{BAAB181B-893C-46BE-AE82-6D47807FB8FF}" type="datetimeFigureOut">
              <a:rPr kumimoji="1" lang="ja-JP" altLang="en-US" smtClean="0"/>
              <a:t>2023/6/24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4600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1" tIns="45787" rIns="91571" bIns="4578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404" y="4785956"/>
            <a:ext cx="5446396" cy="3915926"/>
          </a:xfrm>
          <a:prstGeom prst="rect">
            <a:avLst/>
          </a:prstGeom>
        </p:spPr>
        <p:txBody>
          <a:bodyPr vert="horz" lIns="91571" tIns="45787" rIns="91571" bIns="4578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08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r">
              <a:defRPr sz="1200"/>
            </a:lvl1pPr>
          </a:lstStyle>
          <a:p>
            <a:fld id="{61EAD9E4-A555-415F-883A-0FE9955A8C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0099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9029">
              <a:defRPr/>
            </a:pPr>
            <a:fld id="{77B371CA-3D56-4462-B284-4159FB321098}" type="slidenum">
              <a:rPr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459029">
                <a:defRPr/>
              </a:pPr>
              <a:t>3</a:t>
            </a:fld>
            <a:endParaRPr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399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208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766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4587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3990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OK, so now, we summarize the talk.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At the J-PARC hadron experimental facility, unique research programs have been conducted both in particle and nuclear physics at the high-intensity frontier.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There, the world’s leading research programs in the fields of strangeness-nuclear physics, hadron physics, and flavor physics have been promoted.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We obtained a high evaluation from the international review committee, and facility-side preparation has progressed.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Therefore, the project can start in 2023.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4452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8C43B3-69C4-4472-8E8B-6C203741E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2646343-E6CA-45B4-8E8D-C95143F3D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A0E4B8-8EC8-4D4A-9253-0A511A76F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54EB-26BB-4E75-A428-07F44C006788}" type="datetime1">
              <a:rPr kumimoji="1" lang="ja-JP" altLang="en-US" smtClean="0"/>
              <a:t>2023/6/24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5F0D5A-CDCF-4D26-8AB3-B7F265EF9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2203E25-D6BC-4C3E-A790-976231753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089" y="0"/>
            <a:ext cx="800911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2801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6C7C38-D263-4017-A04A-CB3513628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5FE7E75-1F93-462B-98E1-4E77A150A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7C56368-E9CE-4F5C-B2E7-0CFC526D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4DD08-97FF-4CFC-840B-51FBEF5ED571}" type="datetime1">
              <a:rPr kumimoji="1" lang="ja-JP" altLang="en-US" smtClean="0"/>
              <a:t>2023/6/24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541743E-1152-4592-899C-AC1A5B7EF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F0525E-54E3-41C1-9350-B80150351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248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F0EB14A-DFE5-4F17-B01B-CDFA399C9E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8BE2A38-DA9B-43C6-864F-8D4724C34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2A80FA1-EC9E-4F5A-B422-0A6110191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C278B-D34B-4ACA-BA5C-40FA037D5921}" type="datetime1">
              <a:rPr kumimoji="1" lang="ja-JP" altLang="en-US" smtClean="0"/>
              <a:t>2023/6/24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316868-3F1D-48E0-BE27-13ABFAA5F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5C745D-1FC8-481E-BAC8-3DFEDA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635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B180E6-54A2-4D78-AE33-EF90DD76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B4C965-70E9-4C2E-95F1-36924294A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6E21F7-0996-484D-86A5-1A684BEF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895A-BE46-4EB5-9FD4-F422316C96FA}" type="datetime1">
              <a:rPr kumimoji="1" lang="ja-JP" altLang="en-US" smtClean="0"/>
              <a:t>2023/6/24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00FD08-D1C7-475D-95B4-502F42C4F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4BC359-0AEF-4231-8692-0F13ECFF4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357" y="0"/>
            <a:ext cx="917643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6055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0C2D67-A690-4859-B468-26B6AB723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8CFCBD3-316F-4A1E-A8F4-E2992CCF8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ADC9D88-7F75-4EB6-852D-8B56E960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2DC5-53CB-4B1B-92CD-E990CCC4E795}" type="datetime1">
              <a:rPr kumimoji="1" lang="ja-JP" altLang="en-US" smtClean="0"/>
              <a:t>2023/6/24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946D5A-C394-49DF-B1F0-878F34E3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B572B0-8F91-456F-BE13-C660A7DB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631" y="0"/>
            <a:ext cx="927370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115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CEFE40-469B-4C74-9D33-E814827F6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B28120-A378-4341-A778-80611D47E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5F6D1C-D056-4DD8-9421-5B6034B67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4E97D34-CF04-47B6-A17B-D227B0DF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F9EE-FD56-4A8D-9C67-1C97B85BD1CC}" type="datetime1">
              <a:rPr kumimoji="1" lang="ja-JP" altLang="en-US" smtClean="0"/>
              <a:t>2023/6/24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E19EBE-40C9-42EA-8815-D876A523E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C9DBE3E-DF72-4B5F-82EC-81EFFC9F2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0"/>
            <a:ext cx="838200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390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15DDA-B047-4801-8B75-7B6438058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A19159A-D820-4F17-ABB9-92A499DB3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7FB2F0C-74BD-4276-8730-8F4FDCF8C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121FCE1-2865-4B58-8413-62CEAD377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1FE8BA0-EC4C-40D2-952B-09B229F8E8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3946D89-9ACD-4720-B545-6509CCB3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EB197-3090-4610-9F25-83EBD07444A2}" type="datetime1">
              <a:rPr kumimoji="1" lang="ja-JP" altLang="en-US" smtClean="0"/>
              <a:t>2023/6/24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D767699-59FB-4DDE-92C6-5F38795FC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95853C3-B8DB-4C80-9AFD-FAA85D0C0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213" y="0"/>
            <a:ext cx="839788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5149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AE9FD3-E053-4FF7-AF8B-FAE97985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4B1FBDE-A7D4-4A32-B527-08FB1A64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B9EB-FD8A-464F-AC42-330813ACC3EA}" type="datetime1">
              <a:rPr kumimoji="1" lang="ja-JP" altLang="en-US" smtClean="0"/>
              <a:t>2023/6/24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49FD37B-8529-49A0-8029-74B242715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C24F9F3-310D-412A-B44B-684B174D3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0"/>
            <a:ext cx="838200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08236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F5C5D30-4151-44B7-AFB5-2829E3E1A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950F-192F-42C8-A1FA-7734F3D54796}" type="datetime1">
              <a:rPr kumimoji="1" lang="ja-JP" altLang="en-US" smtClean="0"/>
              <a:t>2023/6/24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599D67B-5E6E-44E0-BDA2-FDA750D65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F6EBC9-0C53-493F-9241-F0984963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0545" y="0"/>
            <a:ext cx="781455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8229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723FF9-E635-4BE3-9C5D-0110D8EB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80F033-48BB-4F01-9F0F-B59039B84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269B77A-C33D-4E6B-89D8-2DFC95EAF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12AE323-2C3B-49E5-A34F-0B5CF9B55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9489-A67B-44B6-A28C-9FB8D27A4458}" type="datetime1">
              <a:rPr kumimoji="1" lang="ja-JP" altLang="en-US" smtClean="0"/>
              <a:t>2023/6/24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FA0F7D8-DDA5-4978-9C63-7E1C2BD3B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01643D-78CE-425D-9482-5DFB556F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0437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74A835-EF9D-4685-B4E7-34A41836F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116D7AB-DE47-45B0-888B-E9CC8EED8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CDFDFAF-EF31-4A17-8FA9-E428F70F2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C76024A-F834-425C-987F-7CC486671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1BB9-CC01-4593-8DBF-EFF436FF4F3D}" type="datetime1">
              <a:rPr kumimoji="1" lang="ja-JP" altLang="en-US" smtClean="0"/>
              <a:t>2023/6/24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AF78090-ECE6-46F8-A417-0F250842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9189BC1-6FFA-4D3E-9C6E-E375755E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8964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CDC9034-2E54-4A23-BC0A-8E32C140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7DCE0DC-C369-4589-8A5F-7D59DCCF3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24E9C9-17AD-48D3-B428-937B0AC62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F5636-5F6F-4AD1-8C64-91BFB39DAB70}" type="datetime1">
              <a:rPr kumimoji="1" lang="ja-JP" altLang="en-US" smtClean="0"/>
              <a:t>2023/6/24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8BD5DC5-1B93-4385-A9B9-C1BBE41CD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D6DC919-9151-456C-BB61-5279C0AFC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1" y="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214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sakuma@ribf.riken.jp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3.png"/><Relationship Id="rId4" Type="http://schemas.openxmlformats.org/officeDocument/2006/relationships/image" Target="../media/image46.png"/><Relationship Id="rId9" Type="http://schemas.openxmlformats.org/officeDocument/2006/relationships/image" Target="../media/image5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2.sv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2.sv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0.png"/><Relationship Id="rId3" Type="http://schemas.openxmlformats.org/officeDocument/2006/relationships/image" Target="../media/image56.png"/><Relationship Id="rId7" Type="http://schemas.openxmlformats.org/officeDocument/2006/relationships/image" Target="../media/image32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0.png"/><Relationship Id="rId3" Type="http://schemas.openxmlformats.org/officeDocument/2006/relationships/image" Target="../media/image59.svg"/><Relationship Id="rId21" Type="http://schemas.openxmlformats.org/officeDocument/2006/relationships/image" Target="../media/image61.svg"/><Relationship Id="rId7" Type="http://schemas.openxmlformats.org/officeDocument/2006/relationships/image" Target="NULL"/><Relationship Id="rId2" Type="http://schemas.openxmlformats.org/officeDocument/2006/relationships/image" Target="../media/image58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4" Type="http://schemas.openxmlformats.org/officeDocument/2006/relationships/image" Target="../media/image63.svg"/><Relationship Id="rId23" Type="http://schemas.openxmlformats.org/officeDocument/2006/relationships/image" Target="../media/image62.png"/><Relationship Id="rId19" Type="http://schemas.openxmlformats.org/officeDocument/2006/relationships/image" Target="../media/image70.png"/><Relationship Id="rId4" Type="http://schemas.openxmlformats.org/officeDocument/2006/relationships/image" Target="../media/image320.png"/><Relationship Id="rId22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0.png"/><Relationship Id="rId4" Type="http://schemas.openxmlformats.org/officeDocument/2006/relationships/image" Target="../media/image66.png"/><Relationship Id="rId9" Type="http://schemas.openxmlformats.org/officeDocument/2006/relationships/image" Target="../media/image2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1.emf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emf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image" Target="../media/image68.png"/><Relationship Id="rId7" Type="http://schemas.openxmlformats.org/officeDocument/2006/relationships/image" Target="../media/image74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cnp.osaka-u.ac.jp/~jparchua/en/hefextension.html" TargetMode="External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5" Type="http://schemas.openxmlformats.org/officeDocument/2006/relationships/image" Target="../media/image73.jpeg"/><Relationship Id="rId10" Type="http://schemas.openxmlformats.org/officeDocument/2006/relationships/image" Target="../media/image77.jpg"/><Relationship Id="rId4" Type="http://schemas.openxmlformats.org/officeDocument/2006/relationships/image" Target="../media/image72.jpeg"/><Relationship Id="rId9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28.png"/><Relationship Id="rId9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3.png"/><Relationship Id="rId3" Type="http://schemas.openxmlformats.org/officeDocument/2006/relationships/image" Target="../media/image87.png"/><Relationship Id="rId21" Type="http://schemas.openxmlformats.org/officeDocument/2006/relationships/image" Target="../media/image105.jpg"/><Relationship Id="rId7" Type="http://schemas.openxmlformats.org/officeDocument/2006/relationships/image" Target="../media/image91.png"/><Relationship Id="rId12" Type="http://schemas.openxmlformats.org/officeDocument/2006/relationships/image" Target="../media/image96.jpeg"/><Relationship Id="rId17" Type="http://schemas.openxmlformats.org/officeDocument/2006/relationships/image" Target="../media/image102.jpeg"/><Relationship Id="rId2" Type="http://schemas.openxmlformats.org/officeDocument/2006/relationships/image" Target="../media/image86.png"/><Relationship Id="rId16" Type="http://schemas.openxmlformats.org/officeDocument/2006/relationships/image" Target="../media/image101.png"/><Relationship Id="rId20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sv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10" Type="http://schemas.openxmlformats.org/officeDocument/2006/relationships/image" Target="../media/image94.jpeg"/><Relationship Id="rId19" Type="http://schemas.openxmlformats.org/officeDocument/2006/relationships/image" Target="../media/image104.png"/><Relationship Id="rId4" Type="http://schemas.openxmlformats.org/officeDocument/2006/relationships/image" Target="../media/image88.emf"/><Relationship Id="rId9" Type="http://schemas.openxmlformats.org/officeDocument/2006/relationships/image" Target="../media/image93.png"/><Relationship Id="rId14" Type="http://schemas.openxmlformats.org/officeDocument/2006/relationships/image" Target="../media/image98.gif"/><Relationship Id="rId22" Type="http://schemas.openxmlformats.org/officeDocument/2006/relationships/image" Target="../media/image10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17/06/relationships/model3d" Target="../media/model3d1.glb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50.png"/><Relationship Id="rId10" Type="http://schemas.openxmlformats.org/officeDocument/2006/relationships/image" Target="../media/image100.png"/><Relationship Id="rId4" Type="http://schemas.openxmlformats.org/officeDocument/2006/relationships/image" Target="../media/image19.png"/><Relationship Id="rId9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2.pn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image" Target="../media/image150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2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ek.jp/en/roadmap-en/" TargetMode="Externa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90B8E7C2-81EE-7572-53CE-4FB95CCBDD05}"/>
              </a:ext>
            </a:extLst>
          </p:cNvPr>
          <p:cNvGrpSpPr/>
          <p:nvPr/>
        </p:nvGrpSpPr>
        <p:grpSpPr>
          <a:xfrm>
            <a:off x="-11906" y="1248864"/>
            <a:ext cx="12194382" cy="5672745"/>
            <a:chOff x="-11906" y="1248864"/>
            <a:chExt cx="12194382" cy="5672745"/>
          </a:xfrm>
        </p:grpSpPr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2D64A8C6-B95E-FC9D-057B-A60DE408981B}"/>
                </a:ext>
              </a:extLst>
            </p:cNvPr>
            <p:cNvGrpSpPr/>
            <p:nvPr/>
          </p:nvGrpSpPr>
          <p:grpSpPr>
            <a:xfrm>
              <a:off x="-11906" y="1248864"/>
              <a:ext cx="12194382" cy="5672745"/>
              <a:chOff x="-11906" y="1248864"/>
              <a:chExt cx="12194382" cy="5672745"/>
            </a:xfrm>
          </p:grpSpPr>
          <p:pic>
            <p:nvPicPr>
              <p:cNvPr id="39" name="図 38">
                <a:extLst>
                  <a:ext uri="{FF2B5EF4-FFF2-40B4-BE49-F238E27FC236}">
                    <a16:creationId xmlns:a16="http://schemas.microsoft.com/office/drawing/2014/main" id="{6AF582A4-74AD-A01F-DB29-208AE684A5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9862"/>
              <a:stretch/>
            </p:blipFill>
            <p:spPr>
              <a:xfrm>
                <a:off x="-11906" y="1248864"/>
                <a:ext cx="12194382" cy="4885236"/>
              </a:xfrm>
              <a:prstGeom prst="rect">
                <a:avLst/>
              </a:prstGeom>
            </p:spPr>
          </p:pic>
          <p:sp>
            <p:nvSpPr>
              <p:cNvPr id="40" name="フリーフォーム: 図形 39">
                <a:extLst>
                  <a:ext uri="{FF2B5EF4-FFF2-40B4-BE49-F238E27FC236}">
                    <a16:creationId xmlns:a16="http://schemas.microsoft.com/office/drawing/2014/main" id="{5D95CED9-DB6A-0F05-5AC6-2AF8CD87E6FF}"/>
                  </a:ext>
                </a:extLst>
              </p:cNvPr>
              <p:cNvSpPr/>
              <p:nvPr/>
            </p:nvSpPr>
            <p:spPr>
              <a:xfrm>
                <a:off x="5464535" y="2980178"/>
                <a:ext cx="4798334" cy="2639638"/>
              </a:xfrm>
              <a:custGeom>
                <a:avLst/>
                <a:gdLst>
                  <a:gd name="connsiteX0" fmla="*/ 0 w 4933950"/>
                  <a:gd name="connsiteY0" fmla="*/ 850900 h 2571750"/>
                  <a:gd name="connsiteX1" fmla="*/ 254000 w 4933950"/>
                  <a:gd name="connsiteY1" fmla="*/ 431800 h 2571750"/>
                  <a:gd name="connsiteX2" fmla="*/ 666750 w 4933950"/>
                  <a:gd name="connsiteY2" fmla="*/ 209550 h 2571750"/>
                  <a:gd name="connsiteX3" fmla="*/ 1200150 w 4933950"/>
                  <a:gd name="connsiteY3" fmla="*/ 44450 h 2571750"/>
                  <a:gd name="connsiteX4" fmla="*/ 1993900 w 4933950"/>
                  <a:gd name="connsiteY4" fmla="*/ 0 h 2571750"/>
                  <a:gd name="connsiteX5" fmla="*/ 2952750 w 4933950"/>
                  <a:gd name="connsiteY5" fmla="*/ 25400 h 2571750"/>
                  <a:gd name="connsiteX6" fmla="*/ 3683000 w 4933950"/>
                  <a:gd name="connsiteY6" fmla="*/ 196850 h 2571750"/>
                  <a:gd name="connsiteX7" fmla="*/ 4292600 w 4933950"/>
                  <a:gd name="connsiteY7" fmla="*/ 438150 h 2571750"/>
                  <a:gd name="connsiteX8" fmla="*/ 4724400 w 4933950"/>
                  <a:gd name="connsiteY8" fmla="*/ 717550 h 2571750"/>
                  <a:gd name="connsiteX9" fmla="*/ 4889500 w 4933950"/>
                  <a:gd name="connsiteY9" fmla="*/ 1155700 h 2571750"/>
                  <a:gd name="connsiteX10" fmla="*/ 4933950 w 4933950"/>
                  <a:gd name="connsiteY10" fmla="*/ 1498600 h 2571750"/>
                  <a:gd name="connsiteX11" fmla="*/ 4673600 w 4933950"/>
                  <a:gd name="connsiteY11" fmla="*/ 1936750 h 2571750"/>
                  <a:gd name="connsiteX12" fmla="*/ 4483100 w 4933950"/>
                  <a:gd name="connsiteY12" fmla="*/ 2311400 h 2571750"/>
                  <a:gd name="connsiteX13" fmla="*/ 3917950 w 4933950"/>
                  <a:gd name="connsiteY13" fmla="*/ 2463800 h 2571750"/>
                  <a:gd name="connsiteX14" fmla="*/ 3321050 w 4933950"/>
                  <a:gd name="connsiteY14" fmla="*/ 2571750 h 2571750"/>
                  <a:gd name="connsiteX15" fmla="*/ 2628900 w 4933950"/>
                  <a:gd name="connsiteY15" fmla="*/ 2559050 h 2571750"/>
                  <a:gd name="connsiteX16" fmla="*/ 1835150 w 4933950"/>
                  <a:gd name="connsiteY16" fmla="*/ 2432050 h 2571750"/>
                  <a:gd name="connsiteX17" fmla="*/ 1225550 w 4933950"/>
                  <a:gd name="connsiteY17" fmla="*/ 2127250 h 2571750"/>
                  <a:gd name="connsiteX18" fmla="*/ 793750 w 4933950"/>
                  <a:gd name="connsiteY18" fmla="*/ 1733550 h 2571750"/>
                  <a:gd name="connsiteX19" fmla="*/ 342900 w 4933950"/>
                  <a:gd name="connsiteY19" fmla="*/ 1358900 h 2571750"/>
                  <a:gd name="connsiteX20" fmla="*/ 31750 w 4933950"/>
                  <a:gd name="connsiteY20" fmla="*/ 933450 h 2571750"/>
                  <a:gd name="connsiteX21" fmla="*/ 0 w 4933950"/>
                  <a:gd name="connsiteY21" fmla="*/ 850900 h 2571750"/>
                  <a:gd name="connsiteX0" fmla="*/ 76200 w 4902200"/>
                  <a:gd name="connsiteY0" fmla="*/ 704850 h 2571750"/>
                  <a:gd name="connsiteX1" fmla="*/ 222250 w 4902200"/>
                  <a:gd name="connsiteY1" fmla="*/ 431800 h 2571750"/>
                  <a:gd name="connsiteX2" fmla="*/ 635000 w 4902200"/>
                  <a:gd name="connsiteY2" fmla="*/ 209550 h 2571750"/>
                  <a:gd name="connsiteX3" fmla="*/ 1168400 w 4902200"/>
                  <a:gd name="connsiteY3" fmla="*/ 44450 h 2571750"/>
                  <a:gd name="connsiteX4" fmla="*/ 1962150 w 4902200"/>
                  <a:gd name="connsiteY4" fmla="*/ 0 h 2571750"/>
                  <a:gd name="connsiteX5" fmla="*/ 2921000 w 4902200"/>
                  <a:gd name="connsiteY5" fmla="*/ 25400 h 2571750"/>
                  <a:gd name="connsiteX6" fmla="*/ 3651250 w 4902200"/>
                  <a:gd name="connsiteY6" fmla="*/ 196850 h 2571750"/>
                  <a:gd name="connsiteX7" fmla="*/ 4260850 w 4902200"/>
                  <a:gd name="connsiteY7" fmla="*/ 438150 h 2571750"/>
                  <a:gd name="connsiteX8" fmla="*/ 4692650 w 4902200"/>
                  <a:gd name="connsiteY8" fmla="*/ 717550 h 2571750"/>
                  <a:gd name="connsiteX9" fmla="*/ 4857750 w 4902200"/>
                  <a:gd name="connsiteY9" fmla="*/ 1155700 h 2571750"/>
                  <a:gd name="connsiteX10" fmla="*/ 4902200 w 4902200"/>
                  <a:gd name="connsiteY10" fmla="*/ 1498600 h 2571750"/>
                  <a:gd name="connsiteX11" fmla="*/ 4641850 w 4902200"/>
                  <a:gd name="connsiteY11" fmla="*/ 1936750 h 2571750"/>
                  <a:gd name="connsiteX12" fmla="*/ 4451350 w 4902200"/>
                  <a:gd name="connsiteY12" fmla="*/ 2311400 h 2571750"/>
                  <a:gd name="connsiteX13" fmla="*/ 3886200 w 4902200"/>
                  <a:gd name="connsiteY13" fmla="*/ 2463800 h 2571750"/>
                  <a:gd name="connsiteX14" fmla="*/ 3289300 w 4902200"/>
                  <a:gd name="connsiteY14" fmla="*/ 2571750 h 2571750"/>
                  <a:gd name="connsiteX15" fmla="*/ 2597150 w 4902200"/>
                  <a:gd name="connsiteY15" fmla="*/ 2559050 h 2571750"/>
                  <a:gd name="connsiteX16" fmla="*/ 1803400 w 4902200"/>
                  <a:gd name="connsiteY16" fmla="*/ 2432050 h 2571750"/>
                  <a:gd name="connsiteX17" fmla="*/ 1193800 w 4902200"/>
                  <a:gd name="connsiteY17" fmla="*/ 2127250 h 2571750"/>
                  <a:gd name="connsiteX18" fmla="*/ 762000 w 4902200"/>
                  <a:gd name="connsiteY18" fmla="*/ 1733550 h 2571750"/>
                  <a:gd name="connsiteX19" fmla="*/ 311150 w 4902200"/>
                  <a:gd name="connsiteY19" fmla="*/ 1358900 h 2571750"/>
                  <a:gd name="connsiteX20" fmla="*/ 0 w 4902200"/>
                  <a:gd name="connsiteY20" fmla="*/ 933450 h 2571750"/>
                  <a:gd name="connsiteX21" fmla="*/ 76200 w 49022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727200 w 4826000"/>
                  <a:gd name="connsiteY16" fmla="*/ 2432050 h 2571750"/>
                  <a:gd name="connsiteX17" fmla="*/ 1117600 w 4826000"/>
                  <a:gd name="connsiteY17" fmla="*/ 2127250 h 2571750"/>
                  <a:gd name="connsiteX18" fmla="*/ 685800 w 4826000"/>
                  <a:gd name="connsiteY18" fmla="*/ 1733550 h 2571750"/>
                  <a:gd name="connsiteX19" fmla="*/ 23495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727200 w 4826000"/>
                  <a:gd name="connsiteY16" fmla="*/ 2432050 h 2571750"/>
                  <a:gd name="connsiteX17" fmla="*/ 1117600 w 4826000"/>
                  <a:gd name="connsiteY17" fmla="*/ 2127250 h 2571750"/>
                  <a:gd name="connsiteX18" fmla="*/ 685800 w 4826000"/>
                  <a:gd name="connsiteY18" fmla="*/ 1733550 h 2571750"/>
                  <a:gd name="connsiteX19" fmla="*/ 22860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727200 w 4826000"/>
                  <a:gd name="connsiteY16" fmla="*/ 2432050 h 2571750"/>
                  <a:gd name="connsiteX17" fmla="*/ 1117600 w 4826000"/>
                  <a:gd name="connsiteY17" fmla="*/ 2127250 h 2571750"/>
                  <a:gd name="connsiteX18" fmla="*/ 596900 w 4826000"/>
                  <a:gd name="connsiteY18" fmla="*/ 1790700 h 2571750"/>
                  <a:gd name="connsiteX19" fmla="*/ 22860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803400 w 4826000"/>
                  <a:gd name="connsiteY16" fmla="*/ 2444750 h 2571750"/>
                  <a:gd name="connsiteX17" fmla="*/ 1117600 w 4826000"/>
                  <a:gd name="connsiteY17" fmla="*/ 2127250 h 2571750"/>
                  <a:gd name="connsiteX18" fmla="*/ 596900 w 4826000"/>
                  <a:gd name="connsiteY18" fmla="*/ 1790700 h 2571750"/>
                  <a:gd name="connsiteX19" fmla="*/ 22860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781550"/>
                  <a:gd name="connsiteY0" fmla="*/ 704850 h 2571750"/>
                  <a:gd name="connsiteX1" fmla="*/ 146050 w 4781550"/>
                  <a:gd name="connsiteY1" fmla="*/ 431800 h 2571750"/>
                  <a:gd name="connsiteX2" fmla="*/ 558800 w 4781550"/>
                  <a:gd name="connsiteY2" fmla="*/ 209550 h 2571750"/>
                  <a:gd name="connsiteX3" fmla="*/ 1092200 w 4781550"/>
                  <a:gd name="connsiteY3" fmla="*/ 44450 h 2571750"/>
                  <a:gd name="connsiteX4" fmla="*/ 1885950 w 4781550"/>
                  <a:gd name="connsiteY4" fmla="*/ 0 h 2571750"/>
                  <a:gd name="connsiteX5" fmla="*/ 2844800 w 4781550"/>
                  <a:gd name="connsiteY5" fmla="*/ 25400 h 2571750"/>
                  <a:gd name="connsiteX6" fmla="*/ 3575050 w 4781550"/>
                  <a:gd name="connsiteY6" fmla="*/ 196850 h 2571750"/>
                  <a:gd name="connsiteX7" fmla="*/ 4184650 w 4781550"/>
                  <a:gd name="connsiteY7" fmla="*/ 438150 h 2571750"/>
                  <a:gd name="connsiteX8" fmla="*/ 4616450 w 4781550"/>
                  <a:gd name="connsiteY8" fmla="*/ 717550 h 2571750"/>
                  <a:gd name="connsiteX9" fmla="*/ 4781550 w 4781550"/>
                  <a:gd name="connsiteY9" fmla="*/ 1155700 h 2571750"/>
                  <a:gd name="connsiteX10" fmla="*/ 4749800 w 4781550"/>
                  <a:gd name="connsiteY10" fmla="*/ 1492250 h 2571750"/>
                  <a:gd name="connsiteX11" fmla="*/ 4565650 w 4781550"/>
                  <a:gd name="connsiteY11" fmla="*/ 1936750 h 2571750"/>
                  <a:gd name="connsiteX12" fmla="*/ 4375150 w 4781550"/>
                  <a:gd name="connsiteY12" fmla="*/ 2311400 h 2571750"/>
                  <a:gd name="connsiteX13" fmla="*/ 3810000 w 4781550"/>
                  <a:gd name="connsiteY13" fmla="*/ 2463800 h 2571750"/>
                  <a:gd name="connsiteX14" fmla="*/ 3213100 w 4781550"/>
                  <a:gd name="connsiteY14" fmla="*/ 2571750 h 2571750"/>
                  <a:gd name="connsiteX15" fmla="*/ 2520950 w 4781550"/>
                  <a:gd name="connsiteY15" fmla="*/ 2559050 h 2571750"/>
                  <a:gd name="connsiteX16" fmla="*/ 1803400 w 4781550"/>
                  <a:gd name="connsiteY16" fmla="*/ 2444750 h 2571750"/>
                  <a:gd name="connsiteX17" fmla="*/ 1117600 w 4781550"/>
                  <a:gd name="connsiteY17" fmla="*/ 2127250 h 2571750"/>
                  <a:gd name="connsiteX18" fmla="*/ 596900 w 4781550"/>
                  <a:gd name="connsiteY18" fmla="*/ 1790700 h 2571750"/>
                  <a:gd name="connsiteX19" fmla="*/ 228600 w 4781550"/>
                  <a:gd name="connsiteY19" fmla="*/ 1358900 h 2571750"/>
                  <a:gd name="connsiteX20" fmla="*/ 63500 w 4781550"/>
                  <a:gd name="connsiteY20" fmla="*/ 1009650 h 2571750"/>
                  <a:gd name="connsiteX21" fmla="*/ 0 w 4781550"/>
                  <a:gd name="connsiteY21" fmla="*/ 704850 h 2571750"/>
                  <a:gd name="connsiteX0" fmla="*/ 0 w 4781550"/>
                  <a:gd name="connsiteY0" fmla="*/ 704850 h 2571750"/>
                  <a:gd name="connsiteX1" fmla="*/ 146050 w 4781550"/>
                  <a:gd name="connsiteY1" fmla="*/ 431800 h 2571750"/>
                  <a:gd name="connsiteX2" fmla="*/ 558800 w 4781550"/>
                  <a:gd name="connsiteY2" fmla="*/ 209550 h 2571750"/>
                  <a:gd name="connsiteX3" fmla="*/ 1092200 w 4781550"/>
                  <a:gd name="connsiteY3" fmla="*/ 44450 h 2571750"/>
                  <a:gd name="connsiteX4" fmla="*/ 1885950 w 4781550"/>
                  <a:gd name="connsiteY4" fmla="*/ 0 h 2571750"/>
                  <a:gd name="connsiteX5" fmla="*/ 2844800 w 4781550"/>
                  <a:gd name="connsiteY5" fmla="*/ 25400 h 2571750"/>
                  <a:gd name="connsiteX6" fmla="*/ 3575050 w 4781550"/>
                  <a:gd name="connsiteY6" fmla="*/ 196850 h 2571750"/>
                  <a:gd name="connsiteX7" fmla="*/ 4184650 w 4781550"/>
                  <a:gd name="connsiteY7" fmla="*/ 438150 h 2571750"/>
                  <a:gd name="connsiteX8" fmla="*/ 4597400 w 4781550"/>
                  <a:gd name="connsiteY8" fmla="*/ 717550 h 2571750"/>
                  <a:gd name="connsiteX9" fmla="*/ 4781550 w 4781550"/>
                  <a:gd name="connsiteY9" fmla="*/ 1155700 h 2571750"/>
                  <a:gd name="connsiteX10" fmla="*/ 4749800 w 4781550"/>
                  <a:gd name="connsiteY10" fmla="*/ 1492250 h 2571750"/>
                  <a:gd name="connsiteX11" fmla="*/ 4565650 w 4781550"/>
                  <a:gd name="connsiteY11" fmla="*/ 1936750 h 2571750"/>
                  <a:gd name="connsiteX12" fmla="*/ 4375150 w 4781550"/>
                  <a:gd name="connsiteY12" fmla="*/ 2311400 h 2571750"/>
                  <a:gd name="connsiteX13" fmla="*/ 3810000 w 4781550"/>
                  <a:gd name="connsiteY13" fmla="*/ 2463800 h 2571750"/>
                  <a:gd name="connsiteX14" fmla="*/ 3213100 w 4781550"/>
                  <a:gd name="connsiteY14" fmla="*/ 2571750 h 2571750"/>
                  <a:gd name="connsiteX15" fmla="*/ 2520950 w 4781550"/>
                  <a:gd name="connsiteY15" fmla="*/ 2559050 h 2571750"/>
                  <a:gd name="connsiteX16" fmla="*/ 1803400 w 4781550"/>
                  <a:gd name="connsiteY16" fmla="*/ 2444750 h 2571750"/>
                  <a:gd name="connsiteX17" fmla="*/ 1117600 w 4781550"/>
                  <a:gd name="connsiteY17" fmla="*/ 2127250 h 2571750"/>
                  <a:gd name="connsiteX18" fmla="*/ 596900 w 4781550"/>
                  <a:gd name="connsiteY18" fmla="*/ 1790700 h 2571750"/>
                  <a:gd name="connsiteX19" fmla="*/ 228600 w 4781550"/>
                  <a:gd name="connsiteY19" fmla="*/ 1358900 h 2571750"/>
                  <a:gd name="connsiteX20" fmla="*/ 63500 w 4781550"/>
                  <a:gd name="connsiteY20" fmla="*/ 1009650 h 2571750"/>
                  <a:gd name="connsiteX21" fmla="*/ 0 w 4781550"/>
                  <a:gd name="connsiteY21" fmla="*/ 704850 h 25717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75150 w 4781550"/>
                  <a:gd name="connsiteY12" fmla="*/ 2311400 h 2686050"/>
                  <a:gd name="connsiteX13" fmla="*/ 3810000 w 4781550"/>
                  <a:gd name="connsiteY13" fmla="*/ 2463800 h 2686050"/>
                  <a:gd name="connsiteX14" fmla="*/ 3213100 w 4781550"/>
                  <a:gd name="connsiteY14" fmla="*/ 25717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75150 w 4781550"/>
                  <a:gd name="connsiteY12" fmla="*/ 2311400 h 2686050"/>
                  <a:gd name="connsiteX13" fmla="*/ 3810000 w 4781550"/>
                  <a:gd name="connsiteY13" fmla="*/ 24638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75150 w 4781550"/>
                  <a:gd name="connsiteY12" fmla="*/ 2311400 h 2686050"/>
                  <a:gd name="connsiteX13" fmla="*/ 3898900 w 4781550"/>
                  <a:gd name="connsiteY13" fmla="*/ 25400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30700 w 4781550"/>
                  <a:gd name="connsiteY12" fmla="*/ 2260600 h 2686050"/>
                  <a:gd name="connsiteX13" fmla="*/ 3898900 w 4781550"/>
                  <a:gd name="connsiteY13" fmla="*/ 25400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30700 w 4781550"/>
                  <a:gd name="connsiteY12" fmla="*/ 2260600 h 2686050"/>
                  <a:gd name="connsiteX13" fmla="*/ 3898900 w 4781550"/>
                  <a:gd name="connsiteY13" fmla="*/ 25400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701800 w 4781550"/>
                  <a:gd name="connsiteY16" fmla="*/ 24955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47950"/>
                  <a:gd name="connsiteX1" fmla="*/ 146050 w 4781550"/>
                  <a:gd name="connsiteY1" fmla="*/ 431800 h 2647950"/>
                  <a:gd name="connsiteX2" fmla="*/ 558800 w 4781550"/>
                  <a:gd name="connsiteY2" fmla="*/ 209550 h 2647950"/>
                  <a:gd name="connsiteX3" fmla="*/ 1092200 w 4781550"/>
                  <a:gd name="connsiteY3" fmla="*/ 44450 h 2647950"/>
                  <a:gd name="connsiteX4" fmla="*/ 1885950 w 4781550"/>
                  <a:gd name="connsiteY4" fmla="*/ 0 h 2647950"/>
                  <a:gd name="connsiteX5" fmla="*/ 2844800 w 4781550"/>
                  <a:gd name="connsiteY5" fmla="*/ 25400 h 2647950"/>
                  <a:gd name="connsiteX6" fmla="*/ 3575050 w 4781550"/>
                  <a:gd name="connsiteY6" fmla="*/ 196850 h 2647950"/>
                  <a:gd name="connsiteX7" fmla="*/ 4184650 w 4781550"/>
                  <a:gd name="connsiteY7" fmla="*/ 438150 h 2647950"/>
                  <a:gd name="connsiteX8" fmla="*/ 4597400 w 4781550"/>
                  <a:gd name="connsiteY8" fmla="*/ 717550 h 2647950"/>
                  <a:gd name="connsiteX9" fmla="*/ 4781550 w 4781550"/>
                  <a:gd name="connsiteY9" fmla="*/ 1155700 h 2647950"/>
                  <a:gd name="connsiteX10" fmla="*/ 4749800 w 4781550"/>
                  <a:gd name="connsiteY10" fmla="*/ 1492250 h 2647950"/>
                  <a:gd name="connsiteX11" fmla="*/ 4565650 w 4781550"/>
                  <a:gd name="connsiteY11" fmla="*/ 1936750 h 2647950"/>
                  <a:gd name="connsiteX12" fmla="*/ 4330700 w 4781550"/>
                  <a:gd name="connsiteY12" fmla="*/ 2260600 h 2647950"/>
                  <a:gd name="connsiteX13" fmla="*/ 3898900 w 4781550"/>
                  <a:gd name="connsiteY13" fmla="*/ 2540000 h 2647950"/>
                  <a:gd name="connsiteX14" fmla="*/ 3308350 w 4781550"/>
                  <a:gd name="connsiteY14" fmla="*/ 2647950 h 2647950"/>
                  <a:gd name="connsiteX15" fmla="*/ 2451100 w 4781550"/>
                  <a:gd name="connsiteY15" fmla="*/ 2622550 h 2647950"/>
                  <a:gd name="connsiteX16" fmla="*/ 1701800 w 4781550"/>
                  <a:gd name="connsiteY16" fmla="*/ 2495550 h 2647950"/>
                  <a:gd name="connsiteX17" fmla="*/ 1117600 w 4781550"/>
                  <a:gd name="connsiteY17" fmla="*/ 2127250 h 2647950"/>
                  <a:gd name="connsiteX18" fmla="*/ 596900 w 4781550"/>
                  <a:gd name="connsiteY18" fmla="*/ 1790700 h 2647950"/>
                  <a:gd name="connsiteX19" fmla="*/ 228600 w 4781550"/>
                  <a:gd name="connsiteY19" fmla="*/ 1358900 h 2647950"/>
                  <a:gd name="connsiteX20" fmla="*/ 63500 w 4781550"/>
                  <a:gd name="connsiteY20" fmla="*/ 1009650 h 2647950"/>
                  <a:gd name="connsiteX21" fmla="*/ 0 w 4781550"/>
                  <a:gd name="connsiteY21" fmla="*/ 704850 h 2647950"/>
                  <a:gd name="connsiteX0" fmla="*/ 0 w 4781550"/>
                  <a:gd name="connsiteY0" fmla="*/ 704850 h 2647950"/>
                  <a:gd name="connsiteX1" fmla="*/ 146050 w 4781550"/>
                  <a:gd name="connsiteY1" fmla="*/ 431800 h 2647950"/>
                  <a:gd name="connsiteX2" fmla="*/ 558800 w 4781550"/>
                  <a:gd name="connsiteY2" fmla="*/ 209550 h 2647950"/>
                  <a:gd name="connsiteX3" fmla="*/ 1092200 w 4781550"/>
                  <a:gd name="connsiteY3" fmla="*/ 44450 h 2647950"/>
                  <a:gd name="connsiteX4" fmla="*/ 1885950 w 4781550"/>
                  <a:gd name="connsiteY4" fmla="*/ 0 h 2647950"/>
                  <a:gd name="connsiteX5" fmla="*/ 2844800 w 4781550"/>
                  <a:gd name="connsiteY5" fmla="*/ 25400 h 2647950"/>
                  <a:gd name="connsiteX6" fmla="*/ 3575050 w 4781550"/>
                  <a:gd name="connsiteY6" fmla="*/ 196850 h 2647950"/>
                  <a:gd name="connsiteX7" fmla="*/ 4184650 w 4781550"/>
                  <a:gd name="connsiteY7" fmla="*/ 438150 h 2647950"/>
                  <a:gd name="connsiteX8" fmla="*/ 4597400 w 4781550"/>
                  <a:gd name="connsiteY8" fmla="*/ 717550 h 2647950"/>
                  <a:gd name="connsiteX9" fmla="*/ 4781550 w 4781550"/>
                  <a:gd name="connsiteY9" fmla="*/ 1155700 h 2647950"/>
                  <a:gd name="connsiteX10" fmla="*/ 4749800 w 4781550"/>
                  <a:gd name="connsiteY10" fmla="*/ 1492250 h 2647950"/>
                  <a:gd name="connsiteX11" fmla="*/ 4565650 w 4781550"/>
                  <a:gd name="connsiteY11" fmla="*/ 1936750 h 2647950"/>
                  <a:gd name="connsiteX12" fmla="*/ 4330700 w 4781550"/>
                  <a:gd name="connsiteY12" fmla="*/ 2260600 h 2647950"/>
                  <a:gd name="connsiteX13" fmla="*/ 3898900 w 4781550"/>
                  <a:gd name="connsiteY13" fmla="*/ 2540000 h 2647950"/>
                  <a:gd name="connsiteX14" fmla="*/ 3308350 w 4781550"/>
                  <a:gd name="connsiteY14" fmla="*/ 2647950 h 2647950"/>
                  <a:gd name="connsiteX15" fmla="*/ 2451100 w 4781550"/>
                  <a:gd name="connsiteY15" fmla="*/ 2622550 h 2647950"/>
                  <a:gd name="connsiteX16" fmla="*/ 1708150 w 4781550"/>
                  <a:gd name="connsiteY16" fmla="*/ 2470150 h 2647950"/>
                  <a:gd name="connsiteX17" fmla="*/ 1117600 w 4781550"/>
                  <a:gd name="connsiteY17" fmla="*/ 2127250 h 2647950"/>
                  <a:gd name="connsiteX18" fmla="*/ 596900 w 4781550"/>
                  <a:gd name="connsiteY18" fmla="*/ 1790700 h 2647950"/>
                  <a:gd name="connsiteX19" fmla="*/ 228600 w 4781550"/>
                  <a:gd name="connsiteY19" fmla="*/ 1358900 h 2647950"/>
                  <a:gd name="connsiteX20" fmla="*/ 63500 w 4781550"/>
                  <a:gd name="connsiteY20" fmla="*/ 1009650 h 2647950"/>
                  <a:gd name="connsiteX21" fmla="*/ 0 w 4781550"/>
                  <a:gd name="connsiteY21" fmla="*/ 704850 h 2647950"/>
                  <a:gd name="connsiteX0" fmla="*/ 0 w 4781550"/>
                  <a:gd name="connsiteY0" fmla="*/ 704850 h 2647950"/>
                  <a:gd name="connsiteX1" fmla="*/ 146050 w 4781550"/>
                  <a:gd name="connsiteY1" fmla="*/ 431800 h 2647950"/>
                  <a:gd name="connsiteX2" fmla="*/ 558800 w 4781550"/>
                  <a:gd name="connsiteY2" fmla="*/ 209550 h 2647950"/>
                  <a:gd name="connsiteX3" fmla="*/ 1092200 w 4781550"/>
                  <a:gd name="connsiteY3" fmla="*/ 44450 h 2647950"/>
                  <a:gd name="connsiteX4" fmla="*/ 1885950 w 4781550"/>
                  <a:gd name="connsiteY4" fmla="*/ 0 h 2647950"/>
                  <a:gd name="connsiteX5" fmla="*/ 2838450 w 4781550"/>
                  <a:gd name="connsiteY5" fmla="*/ 76200 h 2647950"/>
                  <a:gd name="connsiteX6" fmla="*/ 3575050 w 4781550"/>
                  <a:gd name="connsiteY6" fmla="*/ 196850 h 2647950"/>
                  <a:gd name="connsiteX7" fmla="*/ 4184650 w 4781550"/>
                  <a:gd name="connsiteY7" fmla="*/ 438150 h 2647950"/>
                  <a:gd name="connsiteX8" fmla="*/ 4597400 w 4781550"/>
                  <a:gd name="connsiteY8" fmla="*/ 717550 h 2647950"/>
                  <a:gd name="connsiteX9" fmla="*/ 4781550 w 4781550"/>
                  <a:gd name="connsiteY9" fmla="*/ 1155700 h 2647950"/>
                  <a:gd name="connsiteX10" fmla="*/ 4749800 w 4781550"/>
                  <a:gd name="connsiteY10" fmla="*/ 1492250 h 2647950"/>
                  <a:gd name="connsiteX11" fmla="*/ 4565650 w 4781550"/>
                  <a:gd name="connsiteY11" fmla="*/ 1936750 h 2647950"/>
                  <a:gd name="connsiteX12" fmla="*/ 4330700 w 4781550"/>
                  <a:gd name="connsiteY12" fmla="*/ 2260600 h 2647950"/>
                  <a:gd name="connsiteX13" fmla="*/ 3898900 w 4781550"/>
                  <a:gd name="connsiteY13" fmla="*/ 2540000 h 2647950"/>
                  <a:gd name="connsiteX14" fmla="*/ 3308350 w 4781550"/>
                  <a:gd name="connsiteY14" fmla="*/ 2647950 h 2647950"/>
                  <a:gd name="connsiteX15" fmla="*/ 2451100 w 4781550"/>
                  <a:gd name="connsiteY15" fmla="*/ 2622550 h 2647950"/>
                  <a:gd name="connsiteX16" fmla="*/ 1708150 w 4781550"/>
                  <a:gd name="connsiteY16" fmla="*/ 2470150 h 2647950"/>
                  <a:gd name="connsiteX17" fmla="*/ 1117600 w 4781550"/>
                  <a:gd name="connsiteY17" fmla="*/ 2127250 h 2647950"/>
                  <a:gd name="connsiteX18" fmla="*/ 596900 w 4781550"/>
                  <a:gd name="connsiteY18" fmla="*/ 1790700 h 2647950"/>
                  <a:gd name="connsiteX19" fmla="*/ 228600 w 4781550"/>
                  <a:gd name="connsiteY19" fmla="*/ 1358900 h 2647950"/>
                  <a:gd name="connsiteX20" fmla="*/ 63500 w 4781550"/>
                  <a:gd name="connsiteY20" fmla="*/ 1009650 h 2647950"/>
                  <a:gd name="connsiteX21" fmla="*/ 0 w 4781550"/>
                  <a:gd name="connsiteY21" fmla="*/ 704850 h 2647950"/>
                  <a:gd name="connsiteX0" fmla="*/ 0 w 4781550"/>
                  <a:gd name="connsiteY0" fmla="*/ 685800 h 2628900"/>
                  <a:gd name="connsiteX1" fmla="*/ 146050 w 4781550"/>
                  <a:gd name="connsiteY1" fmla="*/ 4127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330700 w 4781550"/>
                  <a:gd name="connsiteY12" fmla="*/ 2241550 h 2628900"/>
                  <a:gd name="connsiteX13" fmla="*/ 3898900 w 4781550"/>
                  <a:gd name="connsiteY13" fmla="*/ 25209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28900"/>
                  <a:gd name="connsiteX1" fmla="*/ 146050 w 4781550"/>
                  <a:gd name="connsiteY1" fmla="*/ 4381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330700 w 4781550"/>
                  <a:gd name="connsiteY12" fmla="*/ 2241550 h 2628900"/>
                  <a:gd name="connsiteX13" fmla="*/ 3898900 w 4781550"/>
                  <a:gd name="connsiteY13" fmla="*/ 25209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28900"/>
                  <a:gd name="connsiteX1" fmla="*/ 146050 w 4781550"/>
                  <a:gd name="connsiteY1" fmla="*/ 4381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292600 w 4781550"/>
                  <a:gd name="connsiteY12" fmla="*/ 2211070 h 2628900"/>
                  <a:gd name="connsiteX13" fmla="*/ 3898900 w 4781550"/>
                  <a:gd name="connsiteY13" fmla="*/ 25209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28900"/>
                  <a:gd name="connsiteX1" fmla="*/ 146050 w 4781550"/>
                  <a:gd name="connsiteY1" fmla="*/ 4381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292600 w 4781550"/>
                  <a:gd name="connsiteY12" fmla="*/ 2211070 h 2628900"/>
                  <a:gd name="connsiteX13" fmla="*/ 3876040 w 4781550"/>
                  <a:gd name="connsiteY13" fmla="*/ 24828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51100 w 4781550"/>
                  <a:gd name="connsiteY15" fmla="*/ 2603500 h 2651760"/>
                  <a:gd name="connsiteX16" fmla="*/ 1708150 w 4781550"/>
                  <a:gd name="connsiteY16" fmla="*/ 24511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708150 w 4781550"/>
                  <a:gd name="connsiteY16" fmla="*/ 24511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327275 w 4781550"/>
                  <a:gd name="connsiteY16" fmla="*/ 2613025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327275 w 4781550"/>
                  <a:gd name="connsiteY16" fmla="*/ 2613025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232025 w 4781550"/>
                  <a:gd name="connsiteY16" fmla="*/ 26035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232025 w 4781550"/>
                  <a:gd name="connsiteY16" fmla="*/ 26035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232025 w 4781550"/>
                  <a:gd name="connsiteY16" fmla="*/ 26035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32312 w 4781550"/>
                  <a:gd name="connsiteY11" fmla="*/ 1884362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32312 w 4781550"/>
                  <a:gd name="connsiteY11" fmla="*/ 1884362 h 2651760"/>
                  <a:gd name="connsiteX12" fmla="*/ 4273550 w 4781550"/>
                  <a:gd name="connsiteY12" fmla="*/ 21920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18025 w 4781550"/>
                  <a:gd name="connsiteY11" fmla="*/ 1884362 h 2651760"/>
                  <a:gd name="connsiteX12" fmla="*/ 4273550 w 4781550"/>
                  <a:gd name="connsiteY12" fmla="*/ 21920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18025 w 4781550"/>
                  <a:gd name="connsiteY11" fmla="*/ 188436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3687 w 4781550"/>
                  <a:gd name="connsiteY5" fmla="*/ 85726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3687 w 4781550"/>
                  <a:gd name="connsiteY5" fmla="*/ 85726 h 2651760"/>
                  <a:gd name="connsiteX6" fmla="*/ 3556000 w 4781550"/>
                  <a:gd name="connsiteY6" fmla="*/ 206375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3687 w 4781550"/>
                  <a:gd name="connsiteY5" fmla="*/ 85726 h 2651760"/>
                  <a:gd name="connsiteX6" fmla="*/ 3556000 w 4781550"/>
                  <a:gd name="connsiteY6" fmla="*/ 206375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639762 w 4781550"/>
                  <a:gd name="connsiteY18" fmla="*/ 1738312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89353 h 2673770"/>
                  <a:gd name="connsiteX1" fmla="*/ 148865 w 4798334"/>
                  <a:gd name="connsiteY1" fmla="*/ 441703 h 2673770"/>
                  <a:gd name="connsiteX2" fmla="*/ 561615 w 4798334"/>
                  <a:gd name="connsiteY2" fmla="*/ 194053 h 2673770"/>
                  <a:gd name="connsiteX3" fmla="*/ 1095015 w 4798334"/>
                  <a:gd name="connsiteY3" fmla="*/ 28953 h 2673770"/>
                  <a:gd name="connsiteX4" fmla="*/ 1876065 w 4798334"/>
                  <a:gd name="connsiteY4" fmla="*/ 3553 h 2673770"/>
                  <a:gd name="connsiteX5" fmla="*/ 2836502 w 4798334"/>
                  <a:gd name="connsiteY5" fmla="*/ 70229 h 2673770"/>
                  <a:gd name="connsiteX6" fmla="*/ 3558815 w 4798334"/>
                  <a:gd name="connsiteY6" fmla="*/ 209928 h 2673770"/>
                  <a:gd name="connsiteX7" fmla="*/ 4187465 w 4798334"/>
                  <a:gd name="connsiteY7" fmla="*/ 422653 h 2673770"/>
                  <a:gd name="connsiteX8" fmla="*/ 4600215 w 4798334"/>
                  <a:gd name="connsiteY8" fmla="*/ 702053 h 2673770"/>
                  <a:gd name="connsiteX9" fmla="*/ 4784365 w 4798334"/>
                  <a:gd name="connsiteY9" fmla="*/ 1140203 h 2673770"/>
                  <a:gd name="connsiteX10" fmla="*/ 4752615 w 4798334"/>
                  <a:gd name="connsiteY10" fmla="*/ 1476753 h 2673770"/>
                  <a:gd name="connsiteX11" fmla="*/ 4492265 w 4798334"/>
                  <a:gd name="connsiteY11" fmla="*/ 1868865 h 2673770"/>
                  <a:gd name="connsiteX12" fmla="*/ 4252552 w 4798334"/>
                  <a:gd name="connsiteY12" fmla="*/ 2157473 h 2673770"/>
                  <a:gd name="connsiteX13" fmla="*/ 3878855 w 4798334"/>
                  <a:gd name="connsiteY13" fmla="*/ 2486403 h 2673770"/>
                  <a:gd name="connsiteX14" fmla="*/ 3128285 w 4798334"/>
                  <a:gd name="connsiteY14" fmla="*/ 2655313 h 2673770"/>
                  <a:gd name="connsiteX15" fmla="*/ 2484395 w 4798334"/>
                  <a:gd name="connsiteY15" fmla="*/ 2645153 h 2673770"/>
                  <a:gd name="connsiteX16" fmla="*/ 1877652 w 4798334"/>
                  <a:gd name="connsiteY16" fmla="*/ 2440365 h 2673770"/>
                  <a:gd name="connsiteX17" fmla="*/ 1144228 w 4798334"/>
                  <a:gd name="connsiteY17" fmla="*/ 2078416 h 2673770"/>
                  <a:gd name="connsiteX18" fmla="*/ 642577 w 4798334"/>
                  <a:gd name="connsiteY18" fmla="*/ 1741865 h 2673770"/>
                  <a:gd name="connsiteX19" fmla="*/ 231415 w 4798334"/>
                  <a:gd name="connsiteY19" fmla="*/ 1343403 h 2673770"/>
                  <a:gd name="connsiteX20" fmla="*/ 66315 w 4798334"/>
                  <a:gd name="connsiteY20" fmla="*/ 994153 h 2673770"/>
                  <a:gd name="connsiteX21" fmla="*/ 2815 w 4798334"/>
                  <a:gd name="connsiteY21" fmla="*/ 689353 h 2673770"/>
                  <a:gd name="connsiteX0" fmla="*/ 2815 w 4798334"/>
                  <a:gd name="connsiteY0" fmla="*/ 690407 h 2674824"/>
                  <a:gd name="connsiteX1" fmla="*/ 148865 w 4798334"/>
                  <a:gd name="connsiteY1" fmla="*/ 442757 h 2674824"/>
                  <a:gd name="connsiteX2" fmla="*/ 561615 w 4798334"/>
                  <a:gd name="connsiteY2" fmla="*/ 195107 h 2674824"/>
                  <a:gd name="connsiteX3" fmla="*/ 1095015 w 4798334"/>
                  <a:gd name="connsiteY3" fmla="*/ 30007 h 2674824"/>
                  <a:gd name="connsiteX4" fmla="*/ 1876065 w 4798334"/>
                  <a:gd name="connsiteY4" fmla="*/ 4607 h 2674824"/>
                  <a:gd name="connsiteX5" fmla="*/ 2836502 w 4798334"/>
                  <a:gd name="connsiteY5" fmla="*/ 85571 h 2674824"/>
                  <a:gd name="connsiteX6" fmla="*/ 3558815 w 4798334"/>
                  <a:gd name="connsiteY6" fmla="*/ 210982 h 2674824"/>
                  <a:gd name="connsiteX7" fmla="*/ 4187465 w 4798334"/>
                  <a:gd name="connsiteY7" fmla="*/ 423707 h 2674824"/>
                  <a:gd name="connsiteX8" fmla="*/ 4600215 w 4798334"/>
                  <a:gd name="connsiteY8" fmla="*/ 703107 h 2674824"/>
                  <a:gd name="connsiteX9" fmla="*/ 4784365 w 4798334"/>
                  <a:gd name="connsiteY9" fmla="*/ 1141257 h 2674824"/>
                  <a:gd name="connsiteX10" fmla="*/ 4752615 w 4798334"/>
                  <a:gd name="connsiteY10" fmla="*/ 1477807 h 2674824"/>
                  <a:gd name="connsiteX11" fmla="*/ 4492265 w 4798334"/>
                  <a:gd name="connsiteY11" fmla="*/ 1869919 h 2674824"/>
                  <a:gd name="connsiteX12" fmla="*/ 4252552 w 4798334"/>
                  <a:gd name="connsiteY12" fmla="*/ 2158527 h 2674824"/>
                  <a:gd name="connsiteX13" fmla="*/ 3878855 w 4798334"/>
                  <a:gd name="connsiteY13" fmla="*/ 2487457 h 2674824"/>
                  <a:gd name="connsiteX14" fmla="*/ 3128285 w 4798334"/>
                  <a:gd name="connsiteY14" fmla="*/ 2656367 h 2674824"/>
                  <a:gd name="connsiteX15" fmla="*/ 2484395 w 4798334"/>
                  <a:gd name="connsiteY15" fmla="*/ 2646207 h 2674824"/>
                  <a:gd name="connsiteX16" fmla="*/ 1877652 w 4798334"/>
                  <a:gd name="connsiteY16" fmla="*/ 2441419 h 2674824"/>
                  <a:gd name="connsiteX17" fmla="*/ 1144228 w 4798334"/>
                  <a:gd name="connsiteY17" fmla="*/ 2079470 h 2674824"/>
                  <a:gd name="connsiteX18" fmla="*/ 642577 w 4798334"/>
                  <a:gd name="connsiteY18" fmla="*/ 1742919 h 2674824"/>
                  <a:gd name="connsiteX19" fmla="*/ 231415 w 4798334"/>
                  <a:gd name="connsiteY19" fmla="*/ 1344457 h 2674824"/>
                  <a:gd name="connsiteX20" fmla="*/ 66315 w 4798334"/>
                  <a:gd name="connsiteY20" fmla="*/ 995207 h 2674824"/>
                  <a:gd name="connsiteX21" fmla="*/ 2815 w 4798334"/>
                  <a:gd name="connsiteY21" fmla="*/ 690407 h 2674824"/>
                  <a:gd name="connsiteX0" fmla="*/ 2815 w 4798334"/>
                  <a:gd name="connsiteY0" fmla="*/ 690407 h 2674824"/>
                  <a:gd name="connsiteX1" fmla="*/ 148865 w 4798334"/>
                  <a:gd name="connsiteY1" fmla="*/ 442757 h 2674824"/>
                  <a:gd name="connsiteX2" fmla="*/ 561615 w 4798334"/>
                  <a:gd name="connsiteY2" fmla="*/ 195107 h 2674824"/>
                  <a:gd name="connsiteX3" fmla="*/ 1095015 w 4798334"/>
                  <a:gd name="connsiteY3" fmla="*/ 30007 h 2674824"/>
                  <a:gd name="connsiteX4" fmla="*/ 1876065 w 4798334"/>
                  <a:gd name="connsiteY4" fmla="*/ 4607 h 2674824"/>
                  <a:gd name="connsiteX5" fmla="*/ 2836502 w 4798334"/>
                  <a:gd name="connsiteY5" fmla="*/ 85571 h 2674824"/>
                  <a:gd name="connsiteX6" fmla="*/ 3558815 w 4798334"/>
                  <a:gd name="connsiteY6" fmla="*/ 210982 h 2674824"/>
                  <a:gd name="connsiteX7" fmla="*/ 4187465 w 4798334"/>
                  <a:gd name="connsiteY7" fmla="*/ 423707 h 2674824"/>
                  <a:gd name="connsiteX8" fmla="*/ 4600215 w 4798334"/>
                  <a:gd name="connsiteY8" fmla="*/ 703107 h 2674824"/>
                  <a:gd name="connsiteX9" fmla="*/ 4784365 w 4798334"/>
                  <a:gd name="connsiteY9" fmla="*/ 1141257 h 2674824"/>
                  <a:gd name="connsiteX10" fmla="*/ 4752615 w 4798334"/>
                  <a:gd name="connsiteY10" fmla="*/ 1477807 h 2674824"/>
                  <a:gd name="connsiteX11" fmla="*/ 4492265 w 4798334"/>
                  <a:gd name="connsiteY11" fmla="*/ 1869919 h 2674824"/>
                  <a:gd name="connsiteX12" fmla="*/ 4252552 w 4798334"/>
                  <a:gd name="connsiteY12" fmla="*/ 2158527 h 2674824"/>
                  <a:gd name="connsiteX13" fmla="*/ 3878855 w 4798334"/>
                  <a:gd name="connsiteY13" fmla="*/ 2487457 h 2674824"/>
                  <a:gd name="connsiteX14" fmla="*/ 3128285 w 4798334"/>
                  <a:gd name="connsiteY14" fmla="*/ 2656367 h 2674824"/>
                  <a:gd name="connsiteX15" fmla="*/ 2484395 w 4798334"/>
                  <a:gd name="connsiteY15" fmla="*/ 2646207 h 2674824"/>
                  <a:gd name="connsiteX16" fmla="*/ 1877652 w 4798334"/>
                  <a:gd name="connsiteY16" fmla="*/ 2441419 h 2674824"/>
                  <a:gd name="connsiteX17" fmla="*/ 1144228 w 4798334"/>
                  <a:gd name="connsiteY17" fmla="*/ 2079470 h 2674824"/>
                  <a:gd name="connsiteX18" fmla="*/ 642577 w 4798334"/>
                  <a:gd name="connsiteY18" fmla="*/ 1742919 h 2674824"/>
                  <a:gd name="connsiteX19" fmla="*/ 231415 w 4798334"/>
                  <a:gd name="connsiteY19" fmla="*/ 1344457 h 2674824"/>
                  <a:gd name="connsiteX20" fmla="*/ 66315 w 4798334"/>
                  <a:gd name="connsiteY20" fmla="*/ 995207 h 2674824"/>
                  <a:gd name="connsiteX21" fmla="*/ 2815 w 4798334"/>
                  <a:gd name="connsiteY21" fmla="*/ 690407 h 2674824"/>
                  <a:gd name="connsiteX0" fmla="*/ 2815 w 4798334"/>
                  <a:gd name="connsiteY0" fmla="*/ 690407 h 2676773"/>
                  <a:gd name="connsiteX1" fmla="*/ 148865 w 4798334"/>
                  <a:gd name="connsiteY1" fmla="*/ 442757 h 2676773"/>
                  <a:gd name="connsiteX2" fmla="*/ 561615 w 4798334"/>
                  <a:gd name="connsiteY2" fmla="*/ 195107 h 2676773"/>
                  <a:gd name="connsiteX3" fmla="*/ 1095015 w 4798334"/>
                  <a:gd name="connsiteY3" fmla="*/ 30007 h 2676773"/>
                  <a:gd name="connsiteX4" fmla="*/ 1876065 w 4798334"/>
                  <a:gd name="connsiteY4" fmla="*/ 4607 h 2676773"/>
                  <a:gd name="connsiteX5" fmla="*/ 2836502 w 4798334"/>
                  <a:gd name="connsiteY5" fmla="*/ 85571 h 2676773"/>
                  <a:gd name="connsiteX6" fmla="*/ 3558815 w 4798334"/>
                  <a:gd name="connsiteY6" fmla="*/ 210982 h 2676773"/>
                  <a:gd name="connsiteX7" fmla="*/ 4187465 w 4798334"/>
                  <a:gd name="connsiteY7" fmla="*/ 423707 h 2676773"/>
                  <a:gd name="connsiteX8" fmla="*/ 4600215 w 4798334"/>
                  <a:gd name="connsiteY8" fmla="*/ 703107 h 2676773"/>
                  <a:gd name="connsiteX9" fmla="*/ 4784365 w 4798334"/>
                  <a:gd name="connsiteY9" fmla="*/ 1141257 h 2676773"/>
                  <a:gd name="connsiteX10" fmla="*/ 4752615 w 4798334"/>
                  <a:gd name="connsiteY10" fmla="*/ 1477807 h 2676773"/>
                  <a:gd name="connsiteX11" fmla="*/ 4492265 w 4798334"/>
                  <a:gd name="connsiteY11" fmla="*/ 1869919 h 2676773"/>
                  <a:gd name="connsiteX12" fmla="*/ 4252552 w 4798334"/>
                  <a:gd name="connsiteY12" fmla="*/ 2158527 h 2676773"/>
                  <a:gd name="connsiteX13" fmla="*/ 3874093 w 4798334"/>
                  <a:gd name="connsiteY13" fmla="*/ 2458882 h 2676773"/>
                  <a:gd name="connsiteX14" fmla="*/ 3128285 w 4798334"/>
                  <a:gd name="connsiteY14" fmla="*/ 2656367 h 2676773"/>
                  <a:gd name="connsiteX15" fmla="*/ 2484395 w 4798334"/>
                  <a:gd name="connsiteY15" fmla="*/ 2646207 h 2676773"/>
                  <a:gd name="connsiteX16" fmla="*/ 1877652 w 4798334"/>
                  <a:gd name="connsiteY16" fmla="*/ 2441419 h 2676773"/>
                  <a:gd name="connsiteX17" fmla="*/ 1144228 w 4798334"/>
                  <a:gd name="connsiteY17" fmla="*/ 2079470 h 2676773"/>
                  <a:gd name="connsiteX18" fmla="*/ 642577 w 4798334"/>
                  <a:gd name="connsiteY18" fmla="*/ 1742919 h 2676773"/>
                  <a:gd name="connsiteX19" fmla="*/ 231415 w 4798334"/>
                  <a:gd name="connsiteY19" fmla="*/ 1344457 h 2676773"/>
                  <a:gd name="connsiteX20" fmla="*/ 66315 w 4798334"/>
                  <a:gd name="connsiteY20" fmla="*/ 995207 h 2676773"/>
                  <a:gd name="connsiteX21" fmla="*/ 2815 w 4798334"/>
                  <a:gd name="connsiteY21" fmla="*/ 690407 h 2676773"/>
                  <a:gd name="connsiteX0" fmla="*/ 2815 w 4798334"/>
                  <a:gd name="connsiteY0" fmla="*/ 690407 h 2676773"/>
                  <a:gd name="connsiteX1" fmla="*/ 148865 w 4798334"/>
                  <a:gd name="connsiteY1" fmla="*/ 442757 h 2676773"/>
                  <a:gd name="connsiteX2" fmla="*/ 561615 w 4798334"/>
                  <a:gd name="connsiteY2" fmla="*/ 195107 h 2676773"/>
                  <a:gd name="connsiteX3" fmla="*/ 1095015 w 4798334"/>
                  <a:gd name="connsiteY3" fmla="*/ 30007 h 2676773"/>
                  <a:gd name="connsiteX4" fmla="*/ 1876065 w 4798334"/>
                  <a:gd name="connsiteY4" fmla="*/ 4607 h 2676773"/>
                  <a:gd name="connsiteX5" fmla="*/ 2836502 w 4798334"/>
                  <a:gd name="connsiteY5" fmla="*/ 85571 h 2676773"/>
                  <a:gd name="connsiteX6" fmla="*/ 3558815 w 4798334"/>
                  <a:gd name="connsiteY6" fmla="*/ 210982 h 2676773"/>
                  <a:gd name="connsiteX7" fmla="*/ 4187465 w 4798334"/>
                  <a:gd name="connsiteY7" fmla="*/ 423707 h 2676773"/>
                  <a:gd name="connsiteX8" fmla="*/ 4600215 w 4798334"/>
                  <a:gd name="connsiteY8" fmla="*/ 703107 h 2676773"/>
                  <a:gd name="connsiteX9" fmla="*/ 4784365 w 4798334"/>
                  <a:gd name="connsiteY9" fmla="*/ 1141257 h 2676773"/>
                  <a:gd name="connsiteX10" fmla="*/ 4752615 w 4798334"/>
                  <a:gd name="connsiteY10" fmla="*/ 1477807 h 2676773"/>
                  <a:gd name="connsiteX11" fmla="*/ 4492265 w 4798334"/>
                  <a:gd name="connsiteY11" fmla="*/ 1869919 h 2676773"/>
                  <a:gd name="connsiteX12" fmla="*/ 4252552 w 4798334"/>
                  <a:gd name="connsiteY12" fmla="*/ 2158527 h 2676773"/>
                  <a:gd name="connsiteX13" fmla="*/ 3874093 w 4798334"/>
                  <a:gd name="connsiteY13" fmla="*/ 2458882 h 2676773"/>
                  <a:gd name="connsiteX14" fmla="*/ 3128285 w 4798334"/>
                  <a:gd name="connsiteY14" fmla="*/ 2656367 h 2676773"/>
                  <a:gd name="connsiteX15" fmla="*/ 2484395 w 4798334"/>
                  <a:gd name="connsiteY15" fmla="*/ 2646207 h 2676773"/>
                  <a:gd name="connsiteX16" fmla="*/ 1877652 w 4798334"/>
                  <a:gd name="connsiteY16" fmla="*/ 2441419 h 2676773"/>
                  <a:gd name="connsiteX17" fmla="*/ 1144228 w 4798334"/>
                  <a:gd name="connsiteY17" fmla="*/ 2079470 h 2676773"/>
                  <a:gd name="connsiteX18" fmla="*/ 642577 w 4798334"/>
                  <a:gd name="connsiteY18" fmla="*/ 1742919 h 2676773"/>
                  <a:gd name="connsiteX19" fmla="*/ 231415 w 4798334"/>
                  <a:gd name="connsiteY19" fmla="*/ 1344457 h 2676773"/>
                  <a:gd name="connsiteX20" fmla="*/ 66315 w 4798334"/>
                  <a:gd name="connsiteY20" fmla="*/ 995207 h 2676773"/>
                  <a:gd name="connsiteX21" fmla="*/ 2815 w 4798334"/>
                  <a:gd name="connsiteY21" fmla="*/ 690407 h 2676773"/>
                  <a:gd name="connsiteX0" fmla="*/ 2815 w 4798334"/>
                  <a:gd name="connsiteY0" fmla="*/ 690407 h 2676773"/>
                  <a:gd name="connsiteX1" fmla="*/ 148865 w 4798334"/>
                  <a:gd name="connsiteY1" fmla="*/ 442757 h 2676773"/>
                  <a:gd name="connsiteX2" fmla="*/ 561615 w 4798334"/>
                  <a:gd name="connsiteY2" fmla="*/ 195107 h 2676773"/>
                  <a:gd name="connsiteX3" fmla="*/ 1095015 w 4798334"/>
                  <a:gd name="connsiteY3" fmla="*/ 30007 h 2676773"/>
                  <a:gd name="connsiteX4" fmla="*/ 1876065 w 4798334"/>
                  <a:gd name="connsiteY4" fmla="*/ 4607 h 2676773"/>
                  <a:gd name="connsiteX5" fmla="*/ 2836502 w 4798334"/>
                  <a:gd name="connsiteY5" fmla="*/ 85571 h 2676773"/>
                  <a:gd name="connsiteX6" fmla="*/ 3558815 w 4798334"/>
                  <a:gd name="connsiteY6" fmla="*/ 210982 h 2676773"/>
                  <a:gd name="connsiteX7" fmla="*/ 4187465 w 4798334"/>
                  <a:gd name="connsiteY7" fmla="*/ 423707 h 2676773"/>
                  <a:gd name="connsiteX8" fmla="*/ 4600215 w 4798334"/>
                  <a:gd name="connsiteY8" fmla="*/ 703107 h 2676773"/>
                  <a:gd name="connsiteX9" fmla="*/ 4784365 w 4798334"/>
                  <a:gd name="connsiteY9" fmla="*/ 1141257 h 2676773"/>
                  <a:gd name="connsiteX10" fmla="*/ 4752615 w 4798334"/>
                  <a:gd name="connsiteY10" fmla="*/ 1477807 h 2676773"/>
                  <a:gd name="connsiteX11" fmla="*/ 4492265 w 4798334"/>
                  <a:gd name="connsiteY11" fmla="*/ 1869919 h 2676773"/>
                  <a:gd name="connsiteX12" fmla="*/ 4252552 w 4798334"/>
                  <a:gd name="connsiteY12" fmla="*/ 2158527 h 2676773"/>
                  <a:gd name="connsiteX13" fmla="*/ 3874093 w 4798334"/>
                  <a:gd name="connsiteY13" fmla="*/ 2458882 h 2676773"/>
                  <a:gd name="connsiteX14" fmla="*/ 3128285 w 4798334"/>
                  <a:gd name="connsiteY14" fmla="*/ 2656367 h 2676773"/>
                  <a:gd name="connsiteX15" fmla="*/ 2484395 w 4798334"/>
                  <a:gd name="connsiteY15" fmla="*/ 2646207 h 2676773"/>
                  <a:gd name="connsiteX16" fmla="*/ 1877652 w 4798334"/>
                  <a:gd name="connsiteY16" fmla="*/ 2441419 h 2676773"/>
                  <a:gd name="connsiteX17" fmla="*/ 1144228 w 4798334"/>
                  <a:gd name="connsiteY17" fmla="*/ 2079470 h 2676773"/>
                  <a:gd name="connsiteX18" fmla="*/ 642577 w 4798334"/>
                  <a:gd name="connsiteY18" fmla="*/ 1742919 h 2676773"/>
                  <a:gd name="connsiteX19" fmla="*/ 231415 w 4798334"/>
                  <a:gd name="connsiteY19" fmla="*/ 1344457 h 2676773"/>
                  <a:gd name="connsiteX20" fmla="*/ 66315 w 4798334"/>
                  <a:gd name="connsiteY20" fmla="*/ 995207 h 2676773"/>
                  <a:gd name="connsiteX21" fmla="*/ 2815 w 4798334"/>
                  <a:gd name="connsiteY21" fmla="*/ 690407 h 2676773"/>
                  <a:gd name="connsiteX0" fmla="*/ 2815 w 4798334"/>
                  <a:gd name="connsiteY0" fmla="*/ 690407 h 2714348"/>
                  <a:gd name="connsiteX1" fmla="*/ 148865 w 4798334"/>
                  <a:gd name="connsiteY1" fmla="*/ 442757 h 2714348"/>
                  <a:gd name="connsiteX2" fmla="*/ 561615 w 4798334"/>
                  <a:gd name="connsiteY2" fmla="*/ 195107 h 2714348"/>
                  <a:gd name="connsiteX3" fmla="*/ 1095015 w 4798334"/>
                  <a:gd name="connsiteY3" fmla="*/ 30007 h 2714348"/>
                  <a:gd name="connsiteX4" fmla="*/ 1876065 w 4798334"/>
                  <a:gd name="connsiteY4" fmla="*/ 4607 h 2714348"/>
                  <a:gd name="connsiteX5" fmla="*/ 2836502 w 4798334"/>
                  <a:gd name="connsiteY5" fmla="*/ 85571 h 2714348"/>
                  <a:gd name="connsiteX6" fmla="*/ 3558815 w 4798334"/>
                  <a:gd name="connsiteY6" fmla="*/ 210982 h 2714348"/>
                  <a:gd name="connsiteX7" fmla="*/ 4187465 w 4798334"/>
                  <a:gd name="connsiteY7" fmla="*/ 423707 h 2714348"/>
                  <a:gd name="connsiteX8" fmla="*/ 4600215 w 4798334"/>
                  <a:gd name="connsiteY8" fmla="*/ 703107 h 2714348"/>
                  <a:gd name="connsiteX9" fmla="*/ 4784365 w 4798334"/>
                  <a:gd name="connsiteY9" fmla="*/ 1141257 h 2714348"/>
                  <a:gd name="connsiteX10" fmla="*/ 4752615 w 4798334"/>
                  <a:gd name="connsiteY10" fmla="*/ 1477807 h 2714348"/>
                  <a:gd name="connsiteX11" fmla="*/ 4492265 w 4798334"/>
                  <a:gd name="connsiteY11" fmla="*/ 1869919 h 2714348"/>
                  <a:gd name="connsiteX12" fmla="*/ 4252552 w 4798334"/>
                  <a:gd name="connsiteY12" fmla="*/ 2158527 h 2714348"/>
                  <a:gd name="connsiteX13" fmla="*/ 3874093 w 4798334"/>
                  <a:gd name="connsiteY13" fmla="*/ 2458882 h 2714348"/>
                  <a:gd name="connsiteX14" fmla="*/ 3128285 w 4798334"/>
                  <a:gd name="connsiteY14" fmla="*/ 2703992 h 2714348"/>
                  <a:gd name="connsiteX15" fmla="*/ 2484395 w 4798334"/>
                  <a:gd name="connsiteY15" fmla="*/ 2646207 h 2714348"/>
                  <a:gd name="connsiteX16" fmla="*/ 1877652 w 4798334"/>
                  <a:gd name="connsiteY16" fmla="*/ 2441419 h 2714348"/>
                  <a:gd name="connsiteX17" fmla="*/ 1144228 w 4798334"/>
                  <a:gd name="connsiteY17" fmla="*/ 2079470 h 2714348"/>
                  <a:gd name="connsiteX18" fmla="*/ 642577 w 4798334"/>
                  <a:gd name="connsiteY18" fmla="*/ 1742919 h 2714348"/>
                  <a:gd name="connsiteX19" fmla="*/ 231415 w 4798334"/>
                  <a:gd name="connsiteY19" fmla="*/ 1344457 h 2714348"/>
                  <a:gd name="connsiteX20" fmla="*/ 66315 w 4798334"/>
                  <a:gd name="connsiteY20" fmla="*/ 995207 h 2714348"/>
                  <a:gd name="connsiteX21" fmla="*/ 2815 w 4798334"/>
                  <a:gd name="connsiteY21" fmla="*/ 690407 h 2714348"/>
                  <a:gd name="connsiteX0" fmla="*/ 2815 w 4798334"/>
                  <a:gd name="connsiteY0" fmla="*/ 690407 h 2668550"/>
                  <a:gd name="connsiteX1" fmla="*/ 148865 w 4798334"/>
                  <a:gd name="connsiteY1" fmla="*/ 442757 h 2668550"/>
                  <a:gd name="connsiteX2" fmla="*/ 561615 w 4798334"/>
                  <a:gd name="connsiteY2" fmla="*/ 195107 h 2668550"/>
                  <a:gd name="connsiteX3" fmla="*/ 1095015 w 4798334"/>
                  <a:gd name="connsiteY3" fmla="*/ 30007 h 2668550"/>
                  <a:gd name="connsiteX4" fmla="*/ 1876065 w 4798334"/>
                  <a:gd name="connsiteY4" fmla="*/ 4607 h 2668550"/>
                  <a:gd name="connsiteX5" fmla="*/ 2836502 w 4798334"/>
                  <a:gd name="connsiteY5" fmla="*/ 85571 h 2668550"/>
                  <a:gd name="connsiteX6" fmla="*/ 3558815 w 4798334"/>
                  <a:gd name="connsiteY6" fmla="*/ 210982 h 2668550"/>
                  <a:gd name="connsiteX7" fmla="*/ 4187465 w 4798334"/>
                  <a:gd name="connsiteY7" fmla="*/ 423707 h 2668550"/>
                  <a:gd name="connsiteX8" fmla="*/ 4600215 w 4798334"/>
                  <a:gd name="connsiteY8" fmla="*/ 703107 h 2668550"/>
                  <a:gd name="connsiteX9" fmla="*/ 4784365 w 4798334"/>
                  <a:gd name="connsiteY9" fmla="*/ 1141257 h 2668550"/>
                  <a:gd name="connsiteX10" fmla="*/ 4752615 w 4798334"/>
                  <a:gd name="connsiteY10" fmla="*/ 1477807 h 2668550"/>
                  <a:gd name="connsiteX11" fmla="*/ 4492265 w 4798334"/>
                  <a:gd name="connsiteY11" fmla="*/ 1869919 h 2668550"/>
                  <a:gd name="connsiteX12" fmla="*/ 4252552 w 4798334"/>
                  <a:gd name="connsiteY12" fmla="*/ 2158527 h 2668550"/>
                  <a:gd name="connsiteX13" fmla="*/ 3874093 w 4798334"/>
                  <a:gd name="connsiteY13" fmla="*/ 2458882 h 2668550"/>
                  <a:gd name="connsiteX14" fmla="*/ 3133048 w 4798334"/>
                  <a:gd name="connsiteY14" fmla="*/ 2642079 h 2668550"/>
                  <a:gd name="connsiteX15" fmla="*/ 2484395 w 4798334"/>
                  <a:gd name="connsiteY15" fmla="*/ 2646207 h 2668550"/>
                  <a:gd name="connsiteX16" fmla="*/ 1877652 w 4798334"/>
                  <a:gd name="connsiteY16" fmla="*/ 2441419 h 2668550"/>
                  <a:gd name="connsiteX17" fmla="*/ 1144228 w 4798334"/>
                  <a:gd name="connsiteY17" fmla="*/ 2079470 h 2668550"/>
                  <a:gd name="connsiteX18" fmla="*/ 642577 w 4798334"/>
                  <a:gd name="connsiteY18" fmla="*/ 1742919 h 2668550"/>
                  <a:gd name="connsiteX19" fmla="*/ 231415 w 4798334"/>
                  <a:gd name="connsiteY19" fmla="*/ 1344457 h 2668550"/>
                  <a:gd name="connsiteX20" fmla="*/ 66315 w 4798334"/>
                  <a:gd name="connsiteY20" fmla="*/ 995207 h 2668550"/>
                  <a:gd name="connsiteX21" fmla="*/ 2815 w 4798334"/>
                  <a:gd name="connsiteY21" fmla="*/ 690407 h 2668550"/>
                  <a:gd name="connsiteX0" fmla="*/ 2815 w 4798334"/>
                  <a:gd name="connsiteY0" fmla="*/ 690407 h 2670507"/>
                  <a:gd name="connsiteX1" fmla="*/ 148865 w 4798334"/>
                  <a:gd name="connsiteY1" fmla="*/ 442757 h 2670507"/>
                  <a:gd name="connsiteX2" fmla="*/ 561615 w 4798334"/>
                  <a:gd name="connsiteY2" fmla="*/ 195107 h 2670507"/>
                  <a:gd name="connsiteX3" fmla="*/ 1095015 w 4798334"/>
                  <a:gd name="connsiteY3" fmla="*/ 30007 h 2670507"/>
                  <a:gd name="connsiteX4" fmla="*/ 1876065 w 4798334"/>
                  <a:gd name="connsiteY4" fmla="*/ 4607 h 2670507"/>
                  <a:gd name="connsiteX5" fmla="*/ 2836502 w 4798334"/>
                  <a:gd name="connsiteY5" fmla="*/ 85571 h 2670507"/>
                  <a:gd name="connsiteX6" fmla="*/ 3558815 w 4798334"/>
                  <a:gd name="connsiteY6" fmla="*/ 210982 h 2670507"/>
                  <a:gd name="connsiteX7" fmla="*/ 4187465 w 4798334"/>
                  <a:gd name="connsiteY7" fmla="*/ 423707 h 2670507"/>
                  <a:gd name="connsiteX8" fmla="*/ 4600215 w 4798334"/>
                  <a:gd name="connsiteY8" fmla="*/ 703107 h 2670507"/>
                  <a:gd name="connsiteX9" fmla="*/ 4784365 w 4798334"/>
                  <a:gd name="connsiteY9" fmla="*/ 1141257 h 2670507"/>
                  <a:gd name="connsiteX10" fmla="*/ 4752615 w 4798334"/>
                  <a:gd name="connsiteY10" fmla="*/ 1477807 h 2670507"/>
                  <a:gd name="connsiteX11" fmla="*/ 4492265 w 4798334"/>
                  <a:gd name="connsiteY11" fmla="*/ 1869919 h 2670507"/>
                  <a:gd name="connsiteX12" fmla="*/ 4252552 w 4798334"/>
                  <a:gd name="connsiteY12" fmla="*/ 2158527 h 2670507"/>
                  <a:gd name="connsiteX13" fmla="*/ 3835993 w 4798334"/>
                  <a:gd name="connsiteY13" fmla="*/ 2425545 h 2670507"/>
                  <a:gd name="connsiteX14" fmla="*/ 3133048 w 4798334"/>
                  <a:gd name="connsiteY14" fmla="*/ 2642079 h 2670507"/>
                  <a:gd name="connsiteX15" fmla="*/ 2484395 w 4798334"/>
                  <a:gd name="connsiteY15" fmla="*/ 2646207 h 2670507"/>
                  <a:gd name="connsiteX16" fmla="*/ 1877652 w 4798334"/>
                  <a:gd name="connsiteY16" fmla="*/ 2441419 h 2670507"/>
                  <a:gd name="connsiteX17" fmla="*/ 1144228 w 4798334"/>
                  <a:gd name="connsiteY17" fmla="*/ 2079470 h 2670507"/>
                  <a:gd name="connsiteX18" fmla="*/ 642577 w 4798334"/>
                  <a:gd name="connsiteY18" fmla="*/ 1742919 h 2670507"/>
                  <a:gd name="connsiteX19" fmla="*/ 231415 w 4798334"/>
                  <a:gd name="connsiteY19" fmla="*/ 1344457 h 2670507"/>
                  <a:gd name="connsiteX20" fmla="*/ 66315 w 4798334"/>
                  <a:gd name="connsiteY20" fmla="*/ 995207 h 2670507"/>
                  <a:gd name="connsiteX21" fmla="*/ 2815 w 4798334"/>
                  <a:gd name="connsiteY21" fmla="*/ 690407 h 2670507"/>
                  <a:gd name="connsiteX0" fmla="*/ 2815 w 4798334"/>
                  <a:gd name="connsiteY0" fmla="*/ 690407 h 2670507"/>
                  <a:gd name="connsiteX1" fmla="*/ 148865 w 4798334"/>
                  <a:gd name="connsiteY1" fmla="*/ 442757 h 2670507"/>
                  <a:gd name="connsiteX2" fmla="*/ 561615 w 4798334"/>
                  <a:gd name="connsiteY2" fmla="*/ 195107 h 2670507"/>
                  <a:gd name="connsiteX3" fmla="*/ 1095015 w 4798334"/>
                  <a:gd name="connsiteY3" fmla="*/ 30007 h 2670507"/>
                  <a:gd name="connsiteX4" fmla="*/ 1876065 w 4798334"/>
                  <a:gd name="connsiteY4" fmla="*/ 4607 h 2670507"/>
                  <a:gd name="connsiteX5" fmla="*/ 2836502 w 4798334"/>
                  <a:gd name="connsiteY5" fmla="*/ 85571 h 2670507"/>
                  <a:gd name="connsiteX6" fmla="*/ 3558815 w 4798334"/>
                  <a:gd name="connsiteY6" fmla="*/ 210982 h 2670507"/>
                  <a:gd name="connsiteX7" fmla="*/ 4187465 w 4798334"/>
                  <a:gd name="connsiteY7" fmla="*/ 423707 h 2670507"/>
                  <a:gd name="connsiteX8" fmla="*/ 4600215 w 4798334"/>
                  <a:gd name="connsiteY8" fmla="*/ 703107 h 2670507"/>
                  <a:gd name="connsiteX9" fmla="*/ 4784365 w 4798334"/>
                  <a:gd name="connsiteY9" fmla="*/ 1141257 h 2670507"/>
                  <a:gd name="connsiteX10" fmla="*/ 4752615 w 4798334"/>
                  <a:gd name="connsiteY10" fmla="*/ 1477807 h 2670507"/>
                  <a:gd name="connsiteX11" fmla="*/ 4492265 w 4798334"/>
                  <a:gd name="connsiteY11" fmla="*/ 1869919 h 2670507"/>
                  <a:gd name="connsiteX12" fmla="*/ 4228739 w 4798334"/>
                  <a:gd name="connsiteY12" fmla="*/ 2139477 h 2670507"/>
                  <a:gd name="connsiteX13" fmla="*/ 3835993 w 4798334"/>
                  <a:gd name="connsiteY13" fmla="*/ 2425545 h 2670507"/>
                  <a:gd name="connsiteX14" fmla="*/ 3133048 w 4798334"/>
                  <a:gd name="connsiteY14" fmla="*/ 2642079 h 2670507"/>
                  <a:gd name="connsiteX15" fmla="*/ 2484395 w 4798334"/>
                  <a:gd name="connsiteY15" fmla="*/ 2646207 h 2670507"/>
                  <a:gd name="connsiteX16" fmla="*/ 1877652 w 4798334"/>
                  <a:gd name="connsiteY16" fmla="*/ 2441419 h 2670507"/>
                  <a:gd name="connsiteX17" fmla="*/ 1144228 w 4798334"/>
                  <a:gd name="connsiteY17" fmla="*/ 2079470 h 2670507"/>
                  <a:gd name="connsiteX18" fmla="*/ 642577 w 4798334"/>
                  <a:gd name="connsiteY18" fmla="*/ 1742919 h 2670507"/>
                  <a:gd name="connsiteX19" fmla="*/ 231415 w 4798334"/>
                  <a:gd name="connsiteY19" fmla="*/ 1344457 h 2670507"/>
                  <a:gd name="connsiteX20" fmla="*/ 66315 w 4798334"/>
                  <a:gd name="connsiteY20" fmla="*/ 995207 h 2670507"/>
                  <a:gd name="connsiteX21" fmla="*/ 2815 w 4798334"/>
                  <a:gd name="connsiteY21" fmla="*/ 690407 h 2670507"/>
                  <a:gd name="connsiteX0" fmla="*/ 2815 w 4798334"/>
                  <a:gd name="connsiteY0" fmla="*/ 686162 h 2666262"/>
                  <a:gd name="connsiteX1" fmla="*/ 148865 w 4798334"/>
                  <a:gd name="connsiteY1" fmla="*/ 438512 h 2666262"/>
                  <a:gd name="connsiteX2" fmla="*/ 561615 w 4798334"/>
                  <a:gd name="connsiteY2" fmla="*/ 190862 h 2666262"/>
                  <a:gd name="connsiteX3" fmla="*/ 1101365 w 4798334"/>
                  <a:gd name="connsiteY3" fmla="*/ 57512 h 2666262"/>
                  <a:gd name="connsiteX4" fmla="*/ 1876065 w 4798334"/>
                  <a:gd name="connsiteY4" fmla="*/ 362 h 2666262"/>
                  <a:gd name="connsiteX5" fmla="*/ 2836502 w 4798334"/>
                  <a:gd name="connsiteY5" fmla="*/ 81326 h 2666262"/>
                  <a:gd name="connsiteX6" fmla="*/ 3558815 w 4798334"/>
                  <a:gd name="connsiteY6" fmla="*/ 206737 h 2666262"/>
                  <a:gd name="connsiteX7" fmla="*/ 4187465 w 4798334"/>
                  <a:gd name="connsiteY7" fmla="*/ 419462 h 2666262"/>
                  <a:gd name="connsiteX8" fmla="*/ 4600215 w 4798334"/>
                  <a:gd name="connsiteY8" fmla="*/ 698862 h 2666262"/>
                  <a:gd name="connsiteX9" fmla="*/ 4784365 w 4798334"/>
                  <a:gd name="connsiteY9" fmla="*/ 1137012 h 2666262"/>
                  <a:gd name="connsiteX10" fmla="*/ 4752615 w 4798334"/>
                  <a:gd name="connsiteY10" fmla="*/ 1473562 h 2666262"/>
                  <a:gd name="connsiteX11" fmla="*/ 4492265 w 4798334"/>
                  <a:gd name="connsiteY11" fmla="*/ 1865674 h 2666262"/>
                  <a:gd name="connsiteX12" fmla="*/ 4228739 w 4798334"/>
                  <a:gd name="connsiteY12" fmla="*/ 2135232 h 2666262"/>
                  <a:gd name="connsiteX13" fmla="*/ 3835993 w 4798334"/>
                  <a:gd name="connsiteY13" fmla="*/ 2421300 h 2666262"/>
                  <a:gd name="connsiteX14" fmla="*/ 3133048 w 4798334"/>
                  <a:gd name="connsiteY14" fmla="*/ 2637834 h 2666262"/>
                  <a:gd name="connsiteX15" fmla="*/ 2484395 w 4798334"/>
                  <a:gd name="connsiteY15" fmla="*/ 2641962 h 2666262"/>
                  <a:gd name="connsiteX16" fmla="*/ 1877652 w 4798334"/>
                  <a:gd name="connsiteY16" fmla="*/ 2437174 h 2666262"/>
                  <a:gd name="connsiteX17" fmla="*/ 1144228 w 4798334"/>
                  <a:gd name="connsiteY17" fmla="*/ 2075225 h 2666262"/>
                  <a:gd name="connsiteX18" fmla="*/ 642577 w 4798334"/>
                  <a:gd name="connsiteY18" fmla="*/ 1738674 h 2666262"/>
                  <a:gd name="connsiteX19" fmla="*/ 231415 w 4798334"/>
                  <a:gd name="connsiteY19" fmla="*/ 1340212 h 2666262"/>
                  <a:gd name="connsiteX20" fmla="*/ 66315 w 4798334"/>
                  <a:gd name="connsiteY20" fmla="*/ 990962 h 2666262"/>
                  <a:gd name="connsiteX21" fmla="*/ 2815 w 4798334"/>
                  <a:gd name="connsiteY21" fmla="*/ 686162 h 2666262"/>
                  <a:gd name="connsiteX0" fmla="*/ 2815 w 4798334"/>
                  <a:gd name="connsiteY0" fmla="*/ 658375 h 2638475"/>
                  <a:gd name="connsiteX1" fmla="*/ 148865 w 4798334"/>
                  <a:gd name="connsiteY1" fmla="*/ 410725 h 2638475"/>
                  <a:gd name="connsiteX2" fmla="*/ 561615 w 4798334"/>
                  <a:gd name="connsiteY2" fmla="*/ 163075 h 2638475"/>
                  <a:gd name="connsiteX3" fmla="*/ 1101365 w 4798334"/>
                  <a:gd name="connsiteY3" fmla="*/ 29725 h 2638475"/>
                  <a:gd name="connsiteX4" fmla="*/ 1866540 w 4798334"/>
                  <a:gd name="connsiteY4" fmla="*/ 1150 h 2638475"/>
                  <a:gd name="connsiteX5" fmla="*/ 2836502 w 4798334"/>
                  <a:gd name="connsiteY5" fmla="*/ 53539 h 2638475"/>
                  <a:gd name="connsiteX6" fmla="*/ 3558815 w 4798334"/>
                  <a:gd name="connsiteY6" fmla="*/ 178950 h 2638475"/>
                  <a:gd name="connsiteX7" fmla="*/ 4187465 w 4798334"/>
                  <a:gd name="connsiteY7" fmla="*/ 391675 h 2638475"/>
                  <a:gd name="connsiteX8" fmla="*/ 4600215 w 4798334"/>
                  <a:gd name="connsiteY8" fmla="*/ 671075 h 2638475"/>
                  <a:gd name="connsiteX9" fmla="*/ 4784365 w 4798334"/>
                  <a:gd name="connsiteY9" fmla="*/ 1109225 h 2638475"/>
                  <a:gd name="connsiteX10" fmla="*/ 4752615 w 4798334"/>
                  <a:gd name="connsiteY10" fmla="*/ 1445775 h 2638475"/>
                  <a:gd name="connsiteX11" fmla="*/ 4492265 w 4798334"/>
                  <a:gd name="connsiteY11" fmla="*/ 1837887 h 2638475"/>
                  <a:gd name="connsiteX12" fmla="*/ 4228739 w 4798334"/>
                  <a:gd name="connsiteY12" fmla="*/ 2107445 h 2638475"/>
                  <a:gd name="connsiteX13" fmla="*/ 3835993 w 4798334"/>
                  <a:gd name="connsiteY13" fmla="*/ 2393513 h 2638475"/>
                  <a:gd name="connsiteX14" fmla="*/ 3133048 w 4798334"/>
                  <a:gd name="connsiteY14" fmla="*/ 2610047 h 2638475"/>
                  <a:gd name="connsiteX15" fmla="*/ 2484395 w 4798334"/>
                  <a:gd name="connsiteY15" fmla="*/ 2614175 h 2638475"/>
                  <a:gd name="connsiteX16" fmla="*/ 1877652 w 4798334"/>
                  <a:gd name="connsiteY16" fmla="*/ 2409387 h 2638475"/>
                  <a:gd name="connsiteX17" fmla="*/ 1144228 w 4798334"/>
                  <a:gd name="connsiteY17" fmla="*/ 2047438 h 2638475"/>
                  <a:gd name="connsiteX18" fmla="*/ 642577 w 4798334"/>
                  <a:gd name="connsiteY18" fmla="*/ 1710887 h 2638475"/>
                  <a:gd name="connsiteX19" fmla="*/ 231415 w 4798334"/>
                  <a:gd name="connsiteY19" fmla="*/ 1312425 h 2638475"/>
                  <a:gd name="connsiteX20" fmla="*/ 66315 w 4798334"/>
                  <a:gd name="connsiteY20" fmla="*/ 963175 h 2638475"/>
                  <a:gd name="connsiteX21" fmla="*/ 2815 w 4798334"/>
                  <a:gd name="connsiteY21" fmla="*/ 658375 h 2638475"/>
                  <a:gd name="connsiteX0" fmla="*/ 2815 w 4798334"/>
                  <a:gd name="connsiteY0" fmla="*/ 658375 h 2638475"/>
                  <a:gd name="connsiteX1" fmla="*/ 148865 w 4798334"/>
                  <a:gd name="connsiteY1" fmla="*/ 410725 h 2638475"/>
                  <a:gd name="connsiteX2" fmla="*/ 561615 w 4798334"/>
                  <a:gd name="connsiteY2" fmla="*/ 163075 h 2638475"/>
                  <a:gd name="connsiteX3" fmla="*/ 1101365 w 4798334"/>
                  <a:gd name="connsiteY3" fmla="*/ 29725 h 2638475"/>
                  <a:gd name="connsiteX4" fmla="*/ 1866540 w 4798334"/>
                  <a:gd name="connsiteY4" fmla="*/ 1150 h 2638475"/>
                  <a:gd name="connsiteX5" fmla="*/ 2836502 w 4798334"/>
                  <a:gd name="connsiteY5" fmla="*/ 53539 h 2638475"/>
                  <a:gd name="connsiteX6" fmla="*/ 3558815 w 4798334"/>
                  <a:gd name="connsiteY6" fmla="*/ 178950 h 2638475"/>
                  <a:gd name="connsiteX7" fmla="*/ 4187465 w 4798334"/>
                  <a:gd name="connsiteY7" fmla="*/ 391675 h 2638475"/>
                  <a:gd name="connsiteX8" fmla="*/ 4600215 w 4798334"/>
                  <a:gd name="connsiteY8" fmla="*/ 671075 h 2638475"/>
                  <a:gd name="connsiteX9" fmla="*/ 4784365 w 4798334"/>
                  <a:gd name="connsiteY9" fmla="*/ 1109225 h 2638475"/>
                  <a:gd name="connsiteX10" fmla="*/ 4752615 w 4798334"/>
                  <a:gd name="connsiteY10" fmla="*/ 1445775 h 2638475"/>
                  <a:gd name="connsiteX11" fmla="*/ 4492265 w 4798334"/>
                  <a:gd name="connsiteY11" fmla="*/ 1837887 h 2638475"/>
                  <a:gd name="connsiteX12" fmla="*/ 4214452 w 4798334"/>
                  <a:gd name="connsiteY12" fmla="*/ 2083632 h 2638475"/>
                  <a:gd name="connsiteX13" fmla="*/ 3835993 w 4798334"/>
                  <a:gd name="connsiteY13" fmla="*/ 2393513 h 2638475"/>
                  <a:gd name="connsiteX14" fmla="*/ 3133048 w 4798334"/>
                  <a:gd name="connsiteY14" fmla="*/ 2610047 h 2638475"/>
                  <a:gd name="connsiteX15" fmla="*/ 2484395 w 4798334"/>
                  <a:gd name="connsiteY15" fmla="*/ 2614175 h 2638475"/>
                  <a:gd name="connsiteX16" fmla="*/ 1877652 w 4798334"/>
                  <a:gd name="connsiteY16" fmla="*/ 2409387 h 2638475"/>
                  <a:gd name="connsiteX17" fmla="*/ 1144228 w 4798334"/>
                  <a:gd name="connsiteY17" fmla="*/ 2047438 h 2638475"/>
                  <a:gd name="connsiteX18" fmla="*/ 642577 w 4798334"/>
                  <a:gd name="connsiteY18" fmla="*/ 1710887 h 2638475"/>
                  <a:gd name="connsiteX19" fmla="*/ 231415 w 4798334"/>
                  <a:gd name="connsiteY19" fmla="*/ 1312425 h 2638475"/>
                  <a:gd name="connsiteX20" fmla="*/ 66315 w 4798334"/>
                  <a:gd name="connsiteY20" fmla="*/ 963175 h 2638475"/>
                  <a:gd name="connsiteX21" fmla="*/ 2815 w 4798334"/>
                  <a:gd name="connsiteY21" fmla="*/ 658375 h 2638475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80673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80673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798334" h="2639638">
                    <a:moveTo>
                      <a:pt x="2815" y="658375"/>
                    </a:moveTo>
                    <a:cubicBezTo>
                      <a:pt x="16573" y="566300"/>
                      <a:pt x="55732" y="493275"/>
                      <a:pt x="148865" y="410725"/>
                    </a:cubicBezTo>
                    <a:cubicBezTo>
                      <a:pt x="241998" y="328175"/>
                      <a:pt x="402865" y="226575"/>
                      <a:pt x="561615" y="163075"/>
                    </a:cubicBezTo>
                    <a:cubicBezTo>
                      <a:pt x="720365" y="99575"/>
                      <a:pt x="883878" y="56712"/>
                      <a:pt x="1101365" y="29725"/>
                    </a:cubicBezTo>
                    <a:cubicBezTo>
                      <a:pt x="1318852" y="2738"/>
                      <a:pt x="1577351" y="-2819"/>
                      <a:pt x="1866540" y="1150"/>
                    </a:cubicBezTo>
                    <a:cubicBezTo>
                      <a:pt x="2155729" y="5119"/>
                      <a:pt x="2554456" y="23906"/>
                      <a:pt x="2836502" y="53539"/>
                    </a:cubicBezTo>
                    <a:cubicBezTo>
                      <a:pt x="3118548" y="83172"/>
                      <a:pt x="3333655" y="122594"/>
                      <a:pt x="3558815" y="178950"/>
                    </a:cubicBezTo>
                    <a:cubicBezTo>
                      <a:pt x="3783976" y="235306"/>
                      <a:pt x="4013898" y="309654"/>
                      <a:pt x="4187465" y="391675"/>
                    </a:cubicBezTo>
                    <a:cubicBezTo>
                      <a:pt x="4361032" y="473696"/>
                      <a:pt x="4500732" y="551483"/>
                      <a:pt x="4600215" y="671075"/>
                    </a:cubicBezTo>
                    <a:cubicBezTo>
                      <a:pt x="4699698" y="790667"/>
                      <a:pt x="4758965" y="980108"/>
                      <a:pt x="4784365" y="1109225"/>
                    </a:cubicBezTo>
                    <a:cubicBezTo>
                      <a:pt x="4809765" y="1238342"/>
                      <a:pt x="4801298" y="1324331"/>
                      <a:pt x="4752615" y="1445775"/>
                    </a:cubicBezTo>
                    <a:cubicBezTo>
                      <a:pt x="4703932" y="1567219"/>
                      <a:pt x="4605771" y="1741103"/>
                      <a:pt x="4492265" y="1837887"/>
                    </a:cubicBezTo>
                    <a:cubicBezTo>
                      <a:pt x="4378759" y="1934671"/>
                      <a:pt x="4323831" y="1994203"/>
                      <a:pt x="4214452" y="2083632"/>
                    </a:cubicBezTo>
                    <a:cubicBezTo>
                      <a:pt x="4105073" y="2173061"/>
                      <a:pt x="4027339" y="2248627"/>
                      <a:pt x="3835993" y="2374463"/>
                    </a:cubicBezTo>
                    <a:cubicBezTo>
                      <a:pt x="3644647" y="2500299"/>
                      <a:pt x="3405939" y="2570095"/>
                      <a:pt x="3180673" y="2610047"/>
                    </a:cubicBezTo>
                    <a:cubicBezTo>
                      <a:pt x="2955407" y="2649999"/>
                      <a:pt x="2701565" y="2647618"/>
                      <a:pt x="2484395" y="2614175"/>
                    </a:cubicBezTo>
                    <a:cubicBezTo>
                      <a:pt x="2267225" y="2580732"/>
                      <a:pt x="2101013" y="2503843"/>
                      <a:pt x="1877652" y="2409387"/>
                    </a:cubicBezTo>
                    <a:cubicBezTo>
                      <a:pt x="1654291" y="2314931"/>
                      <a:pt x="1350074" y="2163855"/>
                      <a:pt x="1144228" y="2047438"/>
                    </a:cubicBezTo>
                    <a:cubicBezTo>
                      <a:pt x="938382" y="1931021"/>
                      <a:pt x="794712" y="1833389"/>
                      <a:pt x="642577" y="1710887"/>
                    </a:cubicBezTo>
                    <a:cubicBezTo>
                      <a:pt x="490442" y="1588385"/>
                      <a:pt x="327459" y="1437044"/>
                      <a:pt x="231415" y="1312425"/>
                    </a:cubicBezTo>
                    <a:cubicBezTo>
                      <a:pt x="135371" y="1187806"/>
                      <a:pt x="104415" y="1072183"/>
                      <a:pt x="66315" y="963175"/>
                    </a:cubicBezTo>
                    <a:cubicBezTo>
                      <a:pt x="28215" y="854167"/>
                      <a:pt x="-10943" y="750450"/>
                      <a:pt x="2815" y="658375"/>
                    </a:cubicBezTo>
                    <a:close/>
                  </a:path>
                </a:pathLst>
              </a:custGeom>
              <a:noFill/>
              <a:ln w="101600" cap="rnd">
                <a:solidFill>
                  <a:srgbClr val="FFFF00"/>
                </a:solidFill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4781550"/>
                          <a:gd name="connsiteY0" fmla="*/ 685800 h 2628900"/>
                          <a:gd name="connsiteX1" fmla="*/ 146050 w 4781550"/>
                          <a:gd name="connsiteY1" fmla="*/ 438150 h 2628900"/>
                          <a:gd name="connsiteX2" fmla="*/ 558800 w 4781550"/>
                          <a:gd name="connsiteY2" fmla="*/ 190500 h 2628900"/>
                          <a:gd name="connsiteX3" fmla="*/ 1092200 w 4781550"/>
                          <a:gd name="connsiteY3" fmla="*/ 25400 h 2628900"/>
                          <a:gd name="connsiteX4" fmla="*/ 1490536 w 4781550"/>
                          <a:gd name="connsiteY4" fmla="*/ 12446 h 2628900"/>
                          <a:gd name="connsiteX5" fmla="*/ 1873250 w 4781550"/>
                          <a:gd name="connsiteY5" fmla="*/ 0 h 2628900"/>
                          <a:gd name="connsiteX6" fmla="*/ 2375154 w 4781550"/>
                          <a:gd name="connsiteY6" fmla="*/ 29718 h 2628900"/>
                          <a:gd name="connsiteX7" fmla="*/ 2838450 w 4781550"/>
                          <a:gd name="connsiteY7" fmla="*/ 57150 h 2628900"/>
                          <a:gd name="connsiteX8" fmla="*/ 3192018 w 4781550"/>
                          <a:gd name="connsiteY8" fmla="*/ 115062 h 2628900"/>
                          <a:gd name="connsiteX9" fmla="*/ 3575050 w 4781550"/>
                          <a:gd name="connsiteY9" fmla="*/ 177800 h 2628900"/>
                          <a:gd name="connsiteX10" fmla="*/ 3873754 w 4781550"/>
                          <a:gd name="connsiteY10" fmla="*/ 296037 h 2628900"/>
                          <a:gd name="connsiteX11" fmla="*/ 4184650 w 4781550"/>
                          <a:gd name="connsiteY11" fmla="*/ 419100 h 2628900"/>
                          <a:gd name="connsiteX12" fmla="*/ 4597400 w 4781550"/>
                          <a:gd name="connsiteY12" fmla="*/ 698500 h 2628900"/>
                          <a:gd name="connsiteX13" fmla="*/ 4781550 w 4781550"/>
                          <a:gd name="connsiteY13" fmla="*/ 1136650 h 2628900"/>
                          <a:gd name="connsiteX14" fmla="*/ 4749800 w 4781550"/>
                          <a:gd name="connsiteY14" fmla="*/ 1473200 h 2628900"/>
                          <a:gd name="connsiteX15" fmla="*/ 4565650 w 4781550"/>
                          <a:gd name="connsiteY15" fmla="*/ 1917700 h 2628900"/>
                          <a:gd name="connsiteX16" fmla="*/ 4330700 w 4781550"/>
                          <a:gd name="connsiteY16" fmla="*/ 2241550 h 2628900"/>
                          <a:gd name="connsiteX17" fmla="*/ 3898900 w 4781550"/>
                          <a:gd name="connsiteY17" fmla="*/ 2520950 h 2628900"/>
                          <a:gd name="connsiteX18" fmla="*/ 3609531 w 4781550"/>
                          <a:gd name="connsiteY18" fmla="*/ 2573846 h 2628900"/>
                          <a:gd name="connsiteX19" fmla="*/ 3308350 w 4781550"/>
                          <a:gd name="connsiteY19" fmla="*/ 2628900 h 2628900"/>
                          <a:gd name="connsiteX20" fmla="*/ 2862580 w 4781550"/>
                          <a:gd name="connsiteY20" fmla="*/ 2615692 h 2628900"/>
                          <a:gd name="connsiteX21" fmla="*/ 2451100 w 4781550"/>
                          <a:gd name="connsiteY21" fmla="*/ 2603500 h 2628900"/>
                          <a:gd name="connsiteX22" fmla="*/ 2094484 w 4781550"/>
                          <a:gd name="connsiteY22" fmla="*/ 2530348 h 2628900"/>
                          <a:gd name="connsiteX23" fmla="*/ 1708150 w 4781550"/>
                          <a:gd name="connsiteY23" fmla="*/ 2451100 h 2628900"/>
                          <a:gd name="connsiteX24" fmla="*/ 1406970 w 4781550"/>
                          <a:gd name="connsiteY24" fmla="*/ 2276221 h 2628900"/>
                          <a:gd name="connsiteX25" fmla="*/ 1117600 w 4781550"/>
                          <a:gd name="connsiteY25" fmla="*/ 2108200 h 2628900"/>
                          <a:gd name="connsiteX26" fmla="*/ 857250 w 4781550"/>
                          <a:gd name="connsiteY26" fmla="*/ 1939925 h 2628900"/>
                          <a:gd name="connsiteX27" fmla="*/ 596900 w 4781550"/>
                          <a:gd name="connsiteY27" fmla="*/ 1771650 h 2628900"/>
                          <a:gd name="connsiteX28" fmla="*/ 228600 w 4781550"/>
                          <a:gd name="connsiteY28" fmla="*/ 1339850 h 2628900"/>
                          <a:gd name="connsiteX29" fmla="*/ 63500 w 4781550"/>
                          <a:gd name="connsiteY29" fmla="*/ 990600 h 2628900"/>
                          <a:gd name="connsiteX30" fmla="*/ 0 w 4781550"/>
                          <a:gd name="connsiteY30" fmla="*/ 685800 h 26289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4781550" h="2628900" extrusionOk="0">
                            <a:moveTo>
                              <a:pt x="0" y="685800"/>
                            </a:moveTo>
                            <a:cubicBezTo>
                              <a:pt x="17115" y="623465"/>
                              <a:pt x="113939" y="519895"/>
                              <a:pt x="146050" y="438150"/>
                            </a:cubicBezTo>
                            <a:cubicBezTo>
                              <a:pt x="332430" y="294853"/>
                              <a:pt x="454016" y="297743"/>
                              <a:pt x="558800" y="190500"/>
                            </a:cubicBezTo>
                            <a:cubicBezTo>
                              <a:pt x="749501" y="118651"/>
                              <a:pt x="973618" y="124450"/>
                              <a:pt x="1092200" y="25400"/>
                            </a:cubicBezTo>
                            <a:cubicBezTo>
                              <a:pt x="1230532" y="593"/>
                              <a:pt x="1377535" y="23513"/>
                              <a:pt x="1490536" y="12446"/>
                            </a:cubicBezTo>
                            <a:cubicBezTo>
                              <a:pt x="1603537" y="1379"/>
                              <a:pt x="1731608" y="20866"/>
                              <a:pt x="1873250" y="0"/>
                            </a:cubicBezTo>
                            <a:cubicBezTo>
                              <a:pt x="1992031" y="-1140"/>
                              <a:pt x="2199369" y="43129"/>
                              <a:pt x="2375154" y="29718"/>
                            </a:cubicBezTo>
                            <a:cubicBezTo>
                              <a:pt x="2550939" y="16307"/>
                              <a:pt x="2716975" y="92716"/>
                              <a:pt x="2838450" y="57150"/>
                            </a:cubicBezTo>
                            <a:cubicBezTo>
                              <a:pt x="3018248" y="63713"/>
                              <a:pt x="3092810" y="101107"/>
                              <a:pt x="3192018" y="115062"/>
                            </a:cubicBezTo>
                            <a:cubicBezTo>
                              <a:pt x="3291226" y="129017"/>
                              <a:pt x="3477737" y="206131"/>
                              <a:pt x="3575050" y="177800"/>
                            </a:cubicBezTo>
                            <a:cubicBezTo>
                              <a:pt x="3727068" y="212340"/>
                              <a:pt x="3758195" y="279118"/>
                              <a:pt x="3873754" y="296037"/>
                            </a:cubicBezTo>
                            <a:cubicBezTo>
                              <a:pt x="3989313" y="312956"/>
                              <a:pt x="4088254" y="388247"/>
                              <a:pt x="4184650" y="419100"/>
                            </a:cubicBezTo>
                            <a:cubicBezTo>
                              <a:pt x="4399594" y="498060"/>
                              <a:pt x="4493716" y="646747"/>
                              <a:pt x="4597400" y="698500"/>
                            </a:cubicBezTo>
                            <a:cubicBezTo>
                              <a:pt x="4713181" y="859880"/>
                              <a:pt x="4647331" y="963965"/>
                              <a:pt x="4781550" y="1136650"/>
                            </a:cubicBezTo>
                            <a:cubicBezTo>
                              <a:pt x="4787784" y="1271345"/>
                              <a:pt x="4757906" y="1320932"/>
                              <a:pt x="4749800" y="1473200"/>
                            </a:cubicBezTo>
                            <a:cubicBezTo>
                              <a:pt x="4707895" y="1641062"/>
                              <a:pt x="4646059" y="1698336"/>
                              <a:pt x="4565650" y="1917700"/>
                            </a:cubicBezTo>
                            <a:cubicBezTo>
                              <a:pt x="4462133" y="2081227"/>
                              <a:pt x="4368279" y="2117802"/>
                              <a:pt x="4330700" y="2241550"/>
                            </a:cubicBezTo>
                            <a:cubicBezTo>
                              <a:pt x="4166196" y="2398798"/>
                              <a:pt x="4089921" y="2363812"/>
                              <a:pt x="3898900" y="2520950"/>
                            </a:cubicBezTo>
                            <a:cubicBezTo>
                              <a:pt x="3814894" y="2544475"/>
                              <a:pt x="3671036" y="2547983"/>
                              <a:pt x="3609531" y="2573846"/>
                            </a:cubicBezTo>
                            <a:cubicBezTo>
                              <a:pt x="3548026" y="2599709"/>
                              <a:pt x="3393354" y="2597154"/>
                              <a:pt x="3308350" y="2628900"/>
                            </a:cubicBezTo>
                            <a:cubicBezTo>
                              <a:pt x="3210483" y="2651073"/>
                              <a:pt x="3026454" y="2594718"/>
                              <a:pt x="2862580" y="2615692"/>
                            </a:cubicBezTo>
                            <a:cubicBezTo>
                              <a:pt x="2698706" y="2636666"/>
                              <a:pt x="2612045" y="2558984"/>
                              <a:pt x="2451100" y="2603500"/>
                            </a:cubicBezTo>
                            <a:cubicBezTo>
                              <a:pt x="2368375" y="2600388"/>
                              <a:pt x="2180529" y="2516965"/>
                              <a:pt x="2094484" y="2530348"/>
                            </a:cubicBezTo>
                            <a:cubicBezTo>
                              <a:pt x="2008439" y="2543731"/>
                              <a:pt x="1900637" y="2464091"/>
                              <a:pt x="1708150" y="2451100"/>
                            </a:cubicBezTo>
                            <a:cubicBezTo>
                              <a:pt x="1573463" y="2380391"/>
                              <a:pt x="1542010" y="2323705"/>
                              <a:pt x="1406970" y="2276221"/>
                            </a:cubicBezTo>
                            <a:cubicBezTo>
                              <a:pt x="1271930" y="2228738"/>
                              <a:pt x="1260572" y="2174562"/>
                              <a:pt x="1117600" y="2108200"/>
                            </a:cubicBezTo>
                            <a:cubicBezTo>
                              <a:pt x="1006403" y="2074073"/>
                              <a:pt x="950262" y="1994737"/>
                              <a:pt x="857250" y="1939925"/>
                            </a:cubicBezTo>
                            <a:cubicBezTo>
                              <a:pt x="764238" y="1885113"/>
                              <a:pt x="658999" y="1792210"/>
                              <a:pt x="596900" y="1771650"/>
                            </a:cubicBezTo>
                            <a:cubicBezTo>
                              <a:pt x="395866" y="1609158"/>
                              <a:pt x="389695" y="1480741"/>
                              <a:pt x="228600" y="1339850"/>
                            </a:cubicBezTo>
                            <a:cubicBezTo>
                              <a:pt x="173720" y="1271274"/>
                              <a:pt x="171786" y="1112717"/>
                              <a:pt x="63500" y="990600"/>
                            </a:cubicBezTo>
                            <a:cubicBezTo>
                              <a:pt x="16214" y="892908"/>
                              <a:pt x="31908" y="804192"/>
                              <a:pt x="0" y="68580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フリーフォーム: 図形 40">
                <a:extLst>
                  <a:ext uri="{FF2B5EF4-FFF2-40B4-BE49-F238E27FC236}">
                    <a16:creationId xmlns:a16="http://schemas.microsoft.com/office/drawing/2014/main" id="{5749909C-8F07-08EF-4331-910BD0FE2289}"/>
                  </a:ext>
                </a:extLst>
              </p:cNvPr>
              <p:cNvSpPr/>
              <p:nvPr/>
            </p:nvSpPr>
            <p:spPr>
              <a:xfrm>
                <a:off x="3760769" y="3276157"/>
                <a:ext cx="1020567" cy="778289"/>
              </a:xfrm>
              <a:custGeom>
                <a:avLst/>
                <a:gdLst>
                  <a:gd name="connsiteX0" fmla="*/ 0 w 746125"/>
                  <a:gd name="connsiteY0" fmla="*/ 60325 h 454025"/>
                  <a:gd name="connsiteX1" fmla="*/ 82550 w 746125"/>
                  <a:gd name="connsiteY1" fmla="*/ 25400 h 454025"/>
                  <a:gd name="connsiteX2" fmla="*/ 171450 w 746125"/>
                  <a:gd name="connsiteY2" fmla="*/ 0 h 454025"/>
                  <a:gd name="connsiteX3" fmla="*/ 723900 w 746125"/>
                  <a:gd name="connsiteY3" fmla="*/ 171450 h 454025"/>
                  <a:gd name="connsiteX4" fmla="*/ 746125 w 746125"/>
                  <a:gd name="connsiteY4" fmla="*/ 238125 h 454025"/>
                  <a:gd name="connsiteX5" fmla="*/ 727075 w 746125"/>
                  <a:gd name="connsiteY5" fmla="*/ 304800 h 454025"/>
                  <a:gd name="connsiteX6" fmla="*/ 234950 w 746125"/>
                  <a:gd name="connsiteY6" fmla="*/ 454025 h 454025"/>
                  <a:gd name="connsiteX7" fmla="*/ 107950 w 746125"/>
                  <a:gd name="connsiteY7" fmla="*/ 441325 h 454025"/>
                  <a:gd name="connsiteX8" fmla="*/ 3175 w 746125"/>
                  <a:gd name="connsiteY8" fmla="*/ 422275 h 454025"/>
                  <a:gd name="connsiteX9" fmla="*/ 0 w 746125"/>
                  <a:gd name="connsiteY9" fmla="*/ 60325 h 454025"/>
                  <a:gd name="connsiteX0" fmla="*/ 0 w 746125"/>
                  <a:gd name="connsiteY0" fmla="*/ 60325 h 454025"/>
                  <a:gd name="connsiteX1" fmla="*/ 66675 w 746125"/>
                  <a:gd name="connsiteY1" fmla="*/ 2050 h 454025"/>
                  <a:gd name="connsiteX2" fmla="*/ 171450 w 746125"/>
                  <a:gd name="connsiteY2" fmla="*/ 0 h 454025"/>
                  <a:gd name="connsiteX3" fmla="*/ 723900 w 746125"/>
                  <a:gd name="connsiteY3" fmla="*/ 171450 h 454025"/>
                  <a:gd name="connsiteX4" fmla="*/ 746125 w 746125"/>
                  <a:gd name="connsiteY4" fmla="*/ 238125 h 454025"/>
                  <a:gd name="connsiteX5" fmla="*/ 727075 w 746125"/>
                  <a:gd name="connsiteY5" fmla="*/ 304800 h 454025"/>
                  <a:gd name="connsiteX6" fmla="*/ 234950 w 746125"/>
                  <a:gd name="connsiteY6" fmla="*/ 454025 h 454025"/>
                  <a:gd name="connsiteX7" fmla="*/ 107950 w 746125"/>
                  <a:gd name="connsiteY7" fmla="*/ 441325 h 454025"/>
                  <a:gd name="connsiteX8" fmla="*/ 3175 w 746125"/>
                  <a:gd name="connsiteY8" fmla="*/ 422275 h 454025"/>
                  <a:gd name="connsiteX9" fmla="*/ 0 w 746125"/>
                  <a:gd name="connsiteY9" fmla="*/ 60325 h 454025"/>
                  <a:gd name="connsiteX0" fmla="*/ 0 w 746125"/>
                  <a:gd name="connsiteY0" fmla="*/ 60325 h 464675"/>
                  <a:gd name="connsiteX1" fmla="*/ 66675 w 746125"/>
                  <a:gd name="connsiteY1" fmla="*/ 2050 h 464675"/>
                  <a:gd name="connsiteX2" fmla="*/ 171450 w 746125"/>
                  <a:gd name="connsiteY2" fmla="*/ 0 h 464675"/>
                  <a:gd name="connsiteX3" fmla="*/ 723900 w 746125"/>
                  <a:gd name="connsiteY3" fmla="*/ 171450 h 464675"/>
                  <a:gd name="connsiteX4" fmla="*/ 746125 w 746125"/>
                  <a:gd name="connsiteY4" fmla="*/ 238125 h 464675"/>
                  <a:gd name="connsiteX5" fmla="*/ 727075 w 746125"/>
                  <a:gd name="connsiteY5" fmla="*/ 304800 h 464675"/>
                  <a:gd name="connsiteX6" fmla="*/ 234950 w 746125"/>
                  <a:gd name="connsiteY6" fmla="*/ 454025 h 464675"/>
                  <a:gd name="connsiteX7" fmla="*/ 104775 w 746125"/>
                  <a:gd name="connsiteY7" fmla="*/ 464675 h 464675"/>
                  <a:gd name="connsiteX8" fmla="*/ 3175 w 746125"/>
                  <a:gd name="connsiteY8" fmla="*/ 422275 h 464675"/>
                  <a:gd name="connsiteX9" fmla="*/ 0 w 746125"/>
                  <a:gd name="connsiteY9" fmla="*/ 60325 h 464675"/>
                  <a:gd name="connsiteX0" fmla="*/ 0 w 781050"/>
                  <a:gd name="connsiteY0" fmla="*/ 60325 h 464675"/>
                  <a:gd name="connsiteX1" fmla="*/ 66675 w 781050"/>
                  <a:gd name="connsiteY1" fmla="*/ 2050 h 464675"/>
                  <a:gd name="connsiteX2" fmla="*/ 171450 w 781050"/>
                  <a:gd name="connsiteY2" fmla="*/ 0 h 464675"/>
                  <a:gd name="connsiteX3" fmla="*/ 723900 w 781050"/>
                  <a:gd name="connsiteY3" fmla="*/ 171450 h 464675"/>
                  <a:gd name="connsiteX4" fmla="*/ 781050 w 781050"/>
                  <a:gd name="connsiteY4" fmla="*/ 251097 h 464675"/>
                  <a:gd name="connsiteX5" fmla="*/ 727075 w 781050"/>
                  <a:gd name="connsiteY5" fmla="*/ 304800 h 464675"/>
                  <a:gd name="connsiteX6" fmla="*/ 234950 w 781050"/>
                  <a:gd name="connsiteY6" fmla="*/ 454025 h 464675"/>
                  <a:gd name="connsiteX7" fmla="*/ 104775 w 781050"/>
                  <a:gd name="connsiteY7" fmla="*/ 464675 h 464675"/>
                  <a:gd name="connsiteX8" fmla="*/ 3175 w 781050"/>
                  <a:gd name="connsiteY8" fmla="*/ 422275 h 464675"/>
                  <a:gd name="connsiteX9" fmla="*/ 0 w 781050"/>
                  <a:gd name="connsiteY9" fmla="*/ 60325 h 464675"/>
                  <a:gd name="connsiteX0" fmla="*/ 0 w 781050"/>
                  <a:gd name="connsiteY0" fmla="*/ 86269 h 490619"/>
                  <a:gd name="connsiteX1" fmla="*/ 66675 w 781050"/>
                  <a:gd name="connsiteY1" fmla="*/ 27994 h 490619"/>
                  <a:gd name="connsiteX2" fmla="*/ 190500 w 781050"/>
                  <a:gd name="connsiteY2" fmla="*/ 0 h 490619"/>
                  <a:gd name="connsiteX3" fmla="*/ 723900 w 781050"/>
                  <a:gd name="connsiteY3" fmla="*/ 197394 h 490619"/>
                  <a:gd name="connsiteX4" fmla="*/ 781050 w 781050"/>
                  <a:gd name="connsiteY4" fmla="*/ 277041 h 490619"/>
                  <a:gd name="connsiteX5" fmla="*/ 727075 w 781050"/>
                  <a:gd name="connsiteY5" fmla="*/ 330744 h 490619"/>
                  <a:gd name="connsiteX6" fmla="*/ 234950 w 781050"/>
                  <a:gd name="connsiteY6" fmla="*/ 479969 h 490619"/>
                  <a:gd name="connsiteX7" fmla="*/ 104775 w 781050"/>
                  <a:gd name="connsiteY7" fmla="*/ 490619 h 490619"/>
                  <a:gd name="connsiteX8" fmla="*/ 3175 w 781050"/>
                  <a:gd name="connsiteY8" fmla="*/ 448219 h 490619"/>
                  <a:gd name="connsiteX9" fmla="*/ 0 w 781050"/>
                  <a:gd name="connsiteY9" fmla="*/ 86269 h 490619"/>
                  <a:gd name="connsiteX0" fmla="*/ 0 w 781050"/>
                  <a:gd name="connsiteY0" fmla="*/ 92003 h 496353"/>
                  <a:gd name="connsiteX1" fmla="*/ 34925 w 781050"/>
                  <a:gd name="connsiteY1" fmla="*/ 0 h 496353"/>
                  <a:gd name="connsiteX2" fmla="*/ 190500 w 781050"/>
                  <a:gd name="connsiteY2" fmla="*/ 5734 h 496353"/>
                  <a:gd name="connsiteX3" fmla="*/ 723900 w 781050"/>
                  <a:gd name="connsiteY3" fmla="*/ 203128 h 496353"/>
                  <a:gd name="connsiteX4" fmla="*/ 781050 w 781050"/>
                  <a:gd name="connsiteY4" fmla="*/ 282775 h 496353"/>
                  <a:gd name="connsiteX5" fmla="*/ 727075 w 781050"/>
                  <a:gd name="connsiteY5" fmla="*/ 336478 h 496353"/>
                  <a:gd name="connsiteX6" fmla="*/ 234950 w 781050"/>
                  <a:gd name="connsiteY6" fmla="*/ 485703 h 496353"/>
                  <a:gd name="connsiteX7" fmla="*/ 104775 w 781050"/>
                  <a:gd name="connsiteY7" fmla="*/ 496353 h 496353"/>
                  <a:gd name="connsiteX8" fmla="*/ 3175 w 781050"/>
                  <a:gd name="connsiteY8" fmla="*/ 453953 h 496353"/>
                  <a:gd name="connsiteX9" fmla="*/ 0 w 781050"/>
                  <a:gd name="connsiteY9" fmla="*/ 92003 h 496353"/>
                  <a:gd name="connsiteX0" fmla="*/ 0 w 822325"/>
                  <a:gd name="connsiteY0" fmla="*/ 97192 h 496353"/>
                  <a:gd name="connsiteX1" fmla="*/ 76200 w 822325"/>
                  <a:gd name="connsiteY1" fmla="*/ 0 h 496353"/>
                  <a:gd name="connsiteX2" fmla="*/ 231775 w 822325"/>
                  <a:gd name="connsiteY2" fmla="*/ 5734 h 496353"/>
                  <a:gd name="connsiteX3" fmla="*/ 765175 w 822325"/>
                  <a:gd name="connsiteY3" fmla="*/ 203128 h 496353"/>
                  <a:gd name="connsiteX4" fmla="*/ 822325 w 822325"/>
                  <a:gd name="connsiteY4" fmla="*/ 282775 h 496353"/>
                  <a:gd name="connsiteX5" fmla="*/ 768350 w 822325"/>
                  <a:gd name="connsiteY5" fmla="*/ 336478 h 496353"/>
                  <a:gd name="connsiteX6" fmla="*/ 276225 w 822325"/>
                  <a:gd name="connsiteY6" fmla="*/ 485703 h 496353"/>
                  <a:gd name="connsiteX7" fmla="*/ 146050 w 822325"/>
                  <a:gd name="connsiteY7" fmla="*/ 496353 h 496353"/>
                  <a:gd name="connsiteX8" fmla="*/ 44450 w 822325"/>
                  <a:gd name="connsiteY8" fmla="*/ 453953 h 496353"/>
                  <a:gd name="connsiteX9" fmla="*/ 0 w 822325"/>
                  <a:gd name="connsiteY9" fmla="*/ 97192 h 496353"/>
                  <a:gd name="connsiteX0" fmla="*/ 0 w 822325"/>
                  <a:gd name="connsiteY0" fmla="*/ 97192 h 504136"/>
                  <a:gd name="connsiteX1" fmla="*/ 76200 w 822325"/>
                  <a:gd name="connsiteY1" fmla="*/ 0 h 504136"/>
                  <a:gd name="connsiteX2" fmla="*/ 231775 w 822325"/>
                  <a:gd name="connsiteY2" fmla="*/ 5734 h 504136"/>
                  <a:gd name="connsiteX3" fmla="*/ 765175 w 822325"/>
                  <a:gd name="connsiteY3" fmla="*/ 203128 h 504136"/>
                  <a:gd name="connsiteX4" fmla="*/ 822325 w 822325"/>
                  <a:gd name="connsiteY4" fmla="*/ 282775 h 504136"/>
                  <a:gd name="connsiteX5" fmla="*/ 768350 w 822325"/>
                  <a:gd name="connsiteY5" fmla="*/ 336478 h 504136"/>
                  <a:gd name="connsiteX6" fmla="*/ 276225 w 822325"/>
                  <a:gd name="connsiteY6" fmla="*/ 485703 h 504136"/>
                  <a:gd name="connsiteX7" fmla="*/ 146050 w 822325"/>
                  <a:gd name="connsiteY7" fmla="*/ 504136 h 504136"/>
                  <a:gd name="connsiteX8" fmla="*/ 44450 w 822325"/>
                  <a:gd name="connsiteY8" fmla="*/ 453953 h 504136"/>
                  <a:gd name="connsiteX9" fmla="*/ 0 w 822325"/>
                  <a:gd name="connsiteY9" fmla="*/ 97192 h 504136"/>
                  <a:gd name="connsiteX0" fmla="*/ 0 w 822325"/>
                  <a:gd name="connsiteY0" fmla="*/ 97192 h 504136"/>
                  <a:gd name="connsiteX1" fmla="*/ 76200 w 822325"/>
                  <a:gd name="connsiteY1" fmla="*/ 0 h 504136"/>
                  <a:gd name="connsiteX2" fmla="*/ 231775 w 822325"/>
                  <a:gd name="connsiteY2" fmla="*/ 5734 h 504136"/>
                  <a:gd name="connsiteX3" fmla="*/ 765175 w 822325"/>
                  <a:gd name="connsiteY3" fmla="*/ 203128 h 504136"/>
                  <a:gd name="connsiteX4" fmla="*/ 822325 w 822325"/>
                  <a:gd name="connsiteY4" fmla="*/ 282775 h 504136"/>
                  <a:gd name="connsiteX5" fmla="*/ 768350 w 822325"/>
                  <a:gd name="connsiteY5" fmla="*/ 336478 h 504136"/>
                  <a:gd name="connsiteX6" fmla="*/ 288925 w 822325"/>
                  <a:gd name="connsiteY6" fmla="*/ 493486 h 504136"/>
                  <a:gd name="connsiteX7" fmla="*/ 146050 w 822325"/>
                  <a:gd name="connsiteY7" fmla="*/ 504136 h 504136"/>
                  <a:gd name="connsiteX8" fmla="*/ 44450 w 822325"/>
                  <a:gd name="connsiteY8" fmla="*/ 453953 h 504136"/>
                  <a:gd name="connsiteX9" fmla="*/ 0 w 822325"/>
                  <a:gd name="connsiteY9" fmla="*/ 97192 h 504136"/>
                  <a:gd name="connsiteX0" fmla="*/ 0 w 822325"/>
                  <a:gd name="connsiteY0" fmla="*/ 97192 h 504136"/>
                  <a:gd name="connsiteX1" fmla="*/ 76200 w 822325"/>
                  <a:gd name="connsiteY1" fmla="*/ 0 h 504136"/>
                  <a:gd name="connsiteX2" fmla="*/ 231775 w 822325"/>
                  <a:gd name="connsiteY2" fmla="*/ 5734 h 504136"/>
                  <a:gd name="connsiteX3" fmla="*/ 765175 w 822325"/>
                  <a:gd name="connsiteY3" fmla="*/ 203128 h 504136"/>
                  <a:gd name="connsiteX4" fmla="*/ 822325 w 822325"/>
                  <a:gd name="connsiteY4" fmla="*/ 282775 h 504136"/>
                  <a:gd name="connsiteX5" fmla="*/ 774700 w 822325"/>
                  <a:gd name="connsiteY5" fmla="*/ 359828 h 504136"/>
                  <a:gd name="connsiteX6" fmla="*/ 288925 w 822325"/>
                  <a:gd name="connsiteY6" fmla="*/ 493486 h 504136"/>
                  <a:gd name="connsiteX7" fmla="*/ 146050 w 822325"/>
                  <a:gd name="connsiteY7" fmla="*/ 504136 h 504136"/>
                  <a:gd name="connsiteX8" fmla="*/ 44450 w 822325"/>
                  <a:gd name="connsiteY8" fmla="*/ 453953 h 504136"/>
                  <a:gd name="connsiteX9" fmla="*/ 0 w 822325"/>
                  <a:gd name="connsiteY9" fmla="*/ 97192 h 504136"/>
                  <a:gd name="connsiteX0" fmla="*/ 0 w 809625"/>
                  <a:gd name="connsiteY0" fmla="*/ 97192 h 504136"/>
                  <a:gd name="connsiteX1" fmla="*/ 76200 w 809625"/>
                  <a:gd name="connsiteY1" fmla="*/ 0 h 504136"/>
                  <a:gd name="connsiteX2" fmla="*/ 231775 w 809625"/>
                  <a:gd name="connsiteY2" fmla="*/ 5734 h 504136"/>
                  <a:gd name="connsiteX3" fmla="*/ 765175 w 809625"/>
                  <a:gd name="connsiteY3" fmla="*/ 203128 h 504136"/>
                  <a:gd name="connsiteX4" fmla="*/ 809625 w 809625"/>
                  <a:gd name="connsiteY4" fmla="*/ 282775 h 504136"/>
                  <a:gd name="connsiteX5" fmla="*/ 774700 w 809625"/>
                  <a:gd name="connsiteY5" fmla="*/ 359828 h 504136"/>
                  <a:gd name="connsiteX6" fmla="*/ 288925 w 809625"/>
                  <a:gd name="connsiteY6" fmla="*/ 493486 h 504136"/>
                  <a:gd name="connsiteX7" fmla="*/ 146050 w 809625"/>
                  <a:gd name="connsiteY7" fmla="*/ 504136 h 504136"/>
                  <a:gd name="connsiteX8" fmla="*/ 44450 w 809625"/>
                  <a:gd name="connsiteY8" fmla="*/ 453953 h 504136"/>
                  <a:gd name="connsiteX9" fmla="*/ 0 w 809625"/>
                  <a:gd name="connsiteY9" fmla="*/ 97192 h 504136"/>
                  <a:gd name="connsiteX0" fmla="*/ 0 w 809625"/>
                  <a:gd name="connsiteY0" fmla="*/ 112832 h 519776"/>
                  <a:gd name="connsiteX1" fmla="*/ 76200 w 809625"/>
                  <a:gd name="connsiteY1" fmla="*/ 15640 h 519776"/>
                  <a:gd name="connsiteX2" fmla="*/ 231775 w 809625"/>
                  <a:gd name="connsiteY2" fmla="*/ 21374 h 519776"/>
                  <a:gd name="connsiteX3" fmla="*/ 765175 w 809625"/>
                  <a:gd name="connsiteY3" fmla="*/ 218768 h 519776"/>
                  <a:gd name="connsiteX4" fmla="*/ 809625 w 809625"/>
                  <a:gd name="connsiteY4" fmla="*/ 298415 h 519776"/>
                  <a:gd name="connsiteX5" fmla="*/ 774700 w 809625"/>
                  <a:gd name="connsiteY5" fmla="*/ 375468 h 519776"/>
                  <a:gd name="connsiteX6" fmla="*/ 288925 w 809625"/>
                  <a:gd name="connsiteY6" fmla="*/ 509126 h 519776"/>
                  <a:gd name="connsiteX7" fmla="*/ 146050 w 809625"/>
                  <a:gd name="connsiteY7" fmla="*/ 519776 h 519776"/>
                  <a:gd name="connsiteX8" fmla="*/ 44450 w 809625"/>
                  <a:gd name="connsiteY8" fmla="*/ 469593 h 519776"/>
                  <a:gd name="connsiteX9" fmla="*/ 0 w 809625"/>
                  <a:gd name="connsiteY9" fmla="*/ 112832 h 519776"/>
                  <a:gd name="connsiteX0" fmla="*/ 0 w 809625"/>
                  <a:gd name="connsiteY0" fmla="*/ 119310 h 526254"/>
                  <a:gd name="connsiteX1" fmla="*/ 76200 w 809625"/>
                  <a:gd name="connsiteY1" fmla="*/ 22118 h 526254"/>
                  <a:gd name="connsiteX2" fmla="*/ 231775 w 809625"/>
                  <a:gd name="connsiteY2" fmla="*/ 27852 h 526254"/>
                  <a:gd name="connsiteX3" fmla="*/ 765175 w 809625"/>
                  <a:gd name="connsiteY3" fmla="*/ 225246 h 526254"/>
                  <a:gd name="connsiteX4" fmla="*/ 809625 w 809625"/>
                  <a:gd name="connsiteY4" fmla="*/ 304893 h 526254"/>
                  <a:gd name="connsiteX5" fmla="*/ 774700 w 809625"/>
                  <a:gd name="connsiteY5" fmla="*/ 381946 h 526254"/>
                  <a:gd name="connsiteX6" fmla="*/ 288925 w 809625"/>
                  <a:gd name="connsiteY6" fmla="*/ 515604 h 526254"/>
                  <a:gd name="connsiteX7" fmla="*/ 146050 w 809625"/>
                  <a:gd name="connsiteY7" fmla="*/ 526254 h 526254"/>
                  <a:gd name="connsiteX8" fmla="*/ 44450 w 809625"/>
                  <a:gd name="connsiteY8" fmla="*/ 476071 h 526254"/>
                  <a:gd name="connsiteX9" fmla="*/ 0 w 809625"/>
                  <a:gd name="connsiteY9" fmla="*/ 119310 h 526254"/>
                  <a:gd name="connsiteX0" fmla="*/ 7475 w 817100"/>
                  <a:gd name="connsiteY0" fmla="*/ 119310 h 526254"/>
                  <a:gd name="connsiteX1" fmla="*/ 83675 w 817100"/>
                  <a:gd name="connsiteY1" fmla="*/ 22118 h 526254"/>
                  <a:gd name="connsiteX2" fmla="*/ 239250 w 817100"/>
                  <a:gd name="connsiteY2" fmla="*/ 27852 h 526254"/>
                  <a:gd name="connsiteX3" fmla="*/ 772650 w 817100"/>
                  <a:gd name="connsiteY3" fmla="*/ 225246 h 526254"/>
                  <a:gd name="connsiteX4" fmla="*/ 817100 w 817100"/>
                  <a:gd name="connsiteY4" fmla="*/ 304893 h 526254"/>
                  <a:gd name="connsiteX5" fmla="*/ 782175 w 817100"/>
                  <a:gd name="connsiteY5" fmla="*/ 381946 h 526254"/>
                  <a:gd name="connsiteX6" fmla="*/ 296400 w 817100"/>
                  <a:gd name="connsiteY6" fmla="*/ 515604 h 526254"/>
                  <a:gd name="connsiteX7" fmla="*/ 153525 w 817100"/>
                  <a:gd name="connsiteY7" fmla="*/ 526254 h 526254"/>
                  <a:gd name="connsiteX8" fmla="*/ 51925 w 817100"/>
                  <a:gd name="connsiteY8" fmla="*/ 476071 h 526254"/>
                  <a:gd name="connsiteX9" fmla="*/ 7475 w 817100"/>
                  <a:gd name="connsiteY9" fmla="*/ 119310 h 526254"/>
                  <a:gd name="connsiteX0" fmla="*/ 707 w 810332"/>
                  <a:gd name="connsiteY0" fmla="*/ 119310 h 526254"/>
                  <a:gd name="connsiteX1" fmla="*/ 76907 w 810332"/>
                  <a:gd name="connsiteY1" fmla="*/ 22118 h 526254"/>
                  <a:gd name="connsiteX2" fmla="*/ 232482 w 810332"/>
                  <a:gd name="connsiteY2" fmla="*/ 27852 h 526254"/>
                  <a:gd name="connsiteX3" fmla="*/ 765882 w 810332"/>
                  <a:gd name="connsiteY3" fmla="*/ 225246 h 526254"/>
                  <a:gd name="connsiteX4" fmla="*/ 810332 w 810332"/>
                  <a:gd name="connsiteY4" fmla="*/ 304893 h 526254"/>
                  <a:gd name="connsiteX5" fmla="*/ 775407 w 810332"/>
                  <a:gd name="connsiteY5" fmla="*/ 381946 h 526254"/>
                  <a:gd name="connsiteX6" fmla="*/ 289632 w 810332"/>
                  <a:gd name="connsiteY6" fmla="*/ 515604 h 526254"/>
                  <a:gd name="connsiteX7" fmla="*/ 146757 w 810332"/>
                  <a:gd name="connsiteY7" fmla="*/ 526254 h 526254"/>
                  <a:gd name="connsiteX8" fmla="*/ 45157 w 810332"/>
                  <a:gd name="connsiteY8" fmla="*/ 476071 h 526254"/>
                  <a:gd name="connsiteX9" fmla="*/ 707 w 810332"/>
                  <a:gd name="connsiteY9" fmla="*/ 119310 h 526254"/>
                  <a:gd name="connsiteX0" fmla="*/ 707 w 810332"/>
                  <a:gd name="connsiteY0" fmla="*/ 119310 h 532465"/>
                  <a:gd name="connsiteX1" fmla="*/ 76907 w 810332"/>
                  <a:gd name="connsiteY1" fmla="*/ 22118 h 532465"/>
                  <a:gd name="connsiteX2" fmla="*/ 232482 w 810332"/>
                  <a:gd name="connsiteY2" fmla="*/ 27852 h 532465"/>
                  <a:gd name="connsiteX3" fmla="*/ 765882 w 810332"/>
                  <a:gd name="connsiteY3" fmla="*/ 225246 h 532465"/>
                  <a:gd name="connsiteX4" fmla="*/ 810332 w 810332"/>
                  <a:gd name="connsiteY4" fmla="*/ 304893 h 532465"/>
                  <a:gd name="connsiteX5" fmla="*/ 775407 w 810332"/>
                  <a:gd name="connsiteY5" fmla="*/ 381946 h 532465"/>
                  <a:gd name="connsiteX6" fmla="*/ 289632 w 810332"/>
                  <a:gd name="connsiteY6" fmla="*/ 515604 h 532465"/>
                  <a:gd name="connsiteX7" fmla="*/ 146757 w 810332"/>
                  <a:gd name="connsiteY7" fmla="*/ 526254 h 532465"/>
                  <a:gd name="connsiteX8" fmla="*/ 45157 w 810332"/>
                  <a:gd name="connsiteY8" fmla="*/ 476071 h 532465"/>
                  <a:gd name="connsiteX9" fmla="*/ 707 w 810332"/>
                  <a:gd name="connsiteY9" fmla="*/ 119310 h 532465"/>
                  <a:gd name="connsiteX0" fmla="*/ 707 w 810332"/>
                  <a:gd name="connsiteY0" fmla="*/ 119310 h 532465"/>
                  <a:gd name="connsiteX1" fmla="*/ 76907 w 810332"/>
                  <a:gd name="connsiteY1" fmla="*/ 22118 h 532465"/>
                  <a:gd name="connsiteX2" fmla="*/ 232482 w 810332"/>
                  <a:gd name="connsiteY2" fmla="*/ 27852 h 532465"/>
                  <a:gd name="connsiteX3" fmla="*/ 765882 w 810332"/>
                  <a:gd name="connsiteY3" fmla="*/ 225246 h 532465"/>
                  <a:gd name="connsiteX4" fmla="*/ 810332 w 810332"/>
                  <a:gd name="connsiteY4" fmla="*/ 304893 h 532465"/>
                  <a:gd name="connsiteX5" fmla="*/ 775407 w 810332"/>
                  <a:gd name="connsiteY5" fmla="*/ 381946 h 532465"/>
                  <a:gd name="connsiteX6" fmla="*/ 289632 w 810332"/>
                  <a:gd name="connsiteY6" fmla="*/ 515604 h 532465"/>
                  <a:gd name="connsiteX7" fmla="*/ 146757 w 810332"/>
                  <a:gd name="connsiteY7" fmla="*/ 526254 h 532465"/>
                  <a:gd name="connsiteX8" fmla="*/ 45157 w 810332"/>
                  <a:gd name="connsiteY8" fmla="*/ 476071 h 532465"/>
                  <a:gd name="connsiteX9" fmla="*/ 707 w 810332"/>
                  <a:gd name="connsiteY9" fmla="*/ 119310 h 532465"/>
                  <a:gd name="connsiteX0" fmla="*/ 707 w 826244"/>
                  <a:gd name="connsiteY0" fmla="*/ 119310 h 532465"/>
                  <a:gd name="connsiteX1" fmla="*/ 76907 w 826244"/>
                  <a:gd name="connsiteY1" fmla="*/ 22118 h 532465"/>
                  <a:gd name="connsiteX2" fmla="*/ 232482 w 826244"/>
                  <a:gd name="connsiteY2" fmla="*/ 27852 h 532465"/>
                  <a:gd name="connsiteX3" fmla="*/ 765882 w 826244"/>
                  <a:gd name="connsiteY3" fmla="*/ 225246 h 532465"/>
                  <a:gd name="connsiteX4" fmla="*/ 810332 w 826244"/>
                  <a:gd name="connsiteY4" fmla="*/ 304893 h 532465"/>
                  <a:gd name="connsiteX5" fmla="*/ 775407 w 826244"/>
                  <a:gd name="connsiteY5" fmla="*/ 381946 h 532465"/>
                  <a:gd name="connsiteX6" fmla="*/ 289632 w 826244"/>
                  <a:gd name="connsiteY6" fmla="*/ 515604 h 532465"/>
                  <a:gd name="connsiteX7" fmla="*/ 146757 w 826244"/>
                  <a:gd name="connsiteY7" fmla="*/ 526254 h 532465"/>
                  <a:gd name="connsiteX8" fmla="*/ 45157 w 826244"/>
                  <a:gd name="connsiteY8" fmla="*/ 476071 h 532465"/>
                  <a:gd name="connsiteX9" fmla="*/ 707 w 826244"/>
                  <a:gd name="connsiteY9" fmla="*/ 119310 h 532465"/>
                  <a:gd name="connsiteX0" fmla="*/ 707 w 830973"/>
                  <a:gd name="connsiteY0" fmla="*/ 119310 h 532465"/>
                  <a:gd name="connsiteX1" fmla="*/ 76907 w 830973"/>
                  <a:gd name="connsiteY1" fmla="*/ 22118 h 532465"/>
                  <a:gd name="connsiteX2" fmla="*/ 232482 w 830973"/>
                  <a:gd name="connsiteY2" fmla="*/ 27852 h 532465"/>
                  <a:gd name="connsiteX3" fmla="*/ 765882 w 830973"/>
                  <a:gd name="connsiteY3" fmla="*/ 225246 h 532465"/>
                  <a:gd name="connsiteX4" fmla="*/ 810332 w 830973"/>
                  <a:gd name="connsiteY4" fmla="*/ 304893 h 532465"/>
                  <a:gd name="connsiteX5" fmla="*/ 775407 w 830973"/>
                  <a:gd name="connsiteY5" fmla="*/ 381946 h 532465"/>
                  <a:gd name="connsiteX6" fmla="*/ 289632 w 830973"/>
                  <a:gd name="connsiteY6" fmla="*/ 515604 h 532465"/>
                  <a:gd name="connsiteX7" fmla="*/ 146757 w 830973"/>
                  <a:gd name="connsiteY7" fmla="*/ 526254 h 532465"/>
                  <a:gd name="connsiteX8" fmla="*/ 45157 w 830973"/>
                  <a:gd name="connsiteY8" fmla="*/ 476071 h 532465"/>
                  <a:gd name="connsiteX9" fmla="*/ 707 w 830973"/>
                  <a:gd name="connsiteY9" fmla="*/ 119310 h 532465"/>
                  <a:gd name="connsiteX0" fmla="*/ 707 w 830973"/>
                  <a:gd name="connsiteY0" fmla="*/ 119310 h 532465"/>
                  <a:gd name="connsiteX1" fmla="*/ 76907 w 830973"/>
                  <a:gd name="connsiteY1" fmla="*/ 22118 h 532465"/>
                  <a:gd name="connsiteX2" fmla="*/ 232482 w 830973"/>
                  <a:gd name="connsiteY2" fmla="*/ 27852 h 532465"/>
                  <a:gd name="connsiteX3" fmla="*/ 765882 w 830973"/>
                  <a:gd name="connsiteY3" fmla="*/ 225246 h 532465"/>
                  <a:gd name="connsiteX4" fmla="*/ 810332 w 830973"/>
                  <a:gd name="connsiteY4" fmla="*/ 304893 h 532465"/>
                  <a:gd name="connsiteX5" fmla="*/ 775407 w 830973"/>
                  <a:gd name="connsiteY5" fmla="*/ 381946 h 532465"/>
                  <a:gd name="connsiteX6" fmla="*/ 289632 w 830973"/>
                  <a:gd name="connsiteY6" fmla="*/ 515604 h 532465"/>
                  <a:gd name="connsiteX7" fmla="*/ 146757 w 830973"/>
                  <a:gd name="connsiteY7" fmla="*/ 526254 h 532465"/>
                  <a:gd name="connsiteX8" fmla="*/ 45157 w 830973"/>
                  <a:gd name="connsiteY8" fmla="*/ 476071 h 532465"/>
                  <a:gd name="connsiteX9" fmla="*/ 707 w 830973"/>
                  <a:gd name="connsiteY9" fmla="*/ 119310 h 532465"/>
                  <a:gd name="connsiteX0" fmla="*/ 1355 w 831621"/>
                  <a:gd name="connsiteY0" fmla="*/ 115429 h 528584"/>
                  <a:gd name="connsiteX1" fmla="*/ 93075 w 831621"/>
                  <a:gd name="connsiteY1" fmla="*/ 24899 h 528584"/>
                  <a:gd name="connsiteX2" fmla="*/ 233130 w 831621"/>
                  <a:gd name="connsiteY2" fmla="*/ 23971 h 528584"/>
                  <a:gd name="connsiteX3" fmla="*/ 766530 w 831621"/>
                  <a:gd name="connsiteY3" fmla="*/ 221365 h 528584"/>
                  <a:gd name="connsiteX4" fmla="*/ 810980 w 831621"/>
                  <a:gd name="connsiteY4" fmla="*/ 301012 h 528584"/>
                  <a:gd name="connsiteX5" fmla="*/ 776055 w 831621"/>
                  <a:gd name="connsiteY5" fmla="*/ 378065 h 528584"/>
                  <a:gd name="connsiteX6" fmla="*/ 290280 w 831621"/>
                  <a:gd name="connsiteY6" fmla="*/ 511723 h 528584"/>
                  <a:gd name="connsiteX7" fmla="*/ 147405 w 831621"/>
                  <a:gd name="connsiteY7" fmla="*/ 522373 h 528584"/>
                  <a:gd name="connsiteX8" fmla="*/ 45805 w 831621"/>
                  <a:gd name="connsiteY8" fmla="*/ 472190 h 528584"/>
                  <a:gd name="connsiteX9" fmla="*/ 1355 w 831621"/>
                  <a:gd name="connsiteY9" fmla="*/ 115429 h 528584"/>
                  <a:gd name="connsiteX0" fmla="*/ 1355 w 831621"/>
                  <a:gd name="connsiteY0" fmla="*/ 113049 h 526204"/>
                  <a:gd name="connsiteX1" fmla="*/ 93075 w 831621"/>
                  <a:gd name="connsiteY1" fmla="*/ 22519 h 526204"/>
                  <a:gd name="connsiteX2" fmla="*/ 233130 w 831621"/>
                  <a:gd name="connsiteY2" fmla="*/ 21591 h 526204"/>
                  <a:gd name="connsiteX3" fmla="*/ 766530 w 831621"/>
                  <a:gd name="connsiteY3" fmla="*/ 218985 h 526204"/>
                  <a:gd name="connsiteX4" fmla="*/ 810980 w 831621"/>
                  <a:gd name="connsiteY4" fmla="*/ 298632 h 526204"/>
                  <a:gd name="connsiteX5" fmla="*/ 776055 w 831621"/>
                  <a:gd name="connsiteY5" fmla="*/ 375685 h 526204"/>
                  <a:gd name="connsiteX6" fmla="*/ 290280 w 831621"/>
                  <a:gd name="connsiteY6" fmla="*/ 509343 h 526204"/>
                  <a:gd name="connsiteX7" fmla="*/ 147405 w 831621"/>
                  <a:gd name="connsiteY7" fmla="*/ 519993 h 526204"/>
                  <a:gd name="connsiteX8" fmla="*/ 45805 w 831621"/>
                  <a:gd name="connsiteY8" fmla="*/ 469810 h 526204"/>
                  <a:gd name="connsiteX9" fmla="*/ 1355 w 831621"/>
                  <a:gd name="connsiteY9" fmla="*/ 113049 h 526204"/>
                  <a:gd name="connsiteX0" fmla="*/ 1355 w 831621"/>
                  <a:gd name="connsiteY0" fmla="*/ 113049 h 527552"/>
                  <a:gd name="connsiteX1" fmla="*/ 93075 w 831621"/>
                  <a:gd name="connsiteY1" fmla="*/ 22519 h 527552"/>
                  <a:gd name="connsiteX2" fmla="*/ 233130 w 831621"/>
                  <a:gd name="connsiteY2" fmla="*/ 21591 h 527552"/>
                  <a:gd name="connsiteX3" fmla="*/ 766530 w 831621"/>
                  <a:gd name="connsiteY3" fmla="*/ 218985 h 527552"/>
                  <a:gd name="connsiteX4" fmla="*/ 810980 w 831621"/>
                  <a:gd name="connsiteY4" fmla="*/ 298632 h 527552"/>
                  <a:gd name="connsiteX5" fmla="*/ 776055 w 831621"/>
                  <a:gd name="connsiteY5" fmla="*/ 375685 h 527552"/>
                  <a:gd name="connsiteX6" fmla="*/ 290280 w 831621"/>
                  <a:gd name="connsiteY6" fmla="*/ 509343 h 527552"/>
                  <a:gd name="connsiteX7" fmla="*/ 147405 w 831621"/>
                  <a:gd name="connsiteY7" fmla="*/ 519993 h 527552"/>
                  <a:gd name="connsiteX8" fmla="*/ 45805 w 831621"/>
                  <a:gd name="connsiteY8" fmla="*/ 469810 h 527552"/>
                  <a:gd name="connsiteX9" fmla="*/ 1355 w 831621"/>
                  <a:gd name="connsiteY9" fmla="*/ 113049 h 527552"/>
                  <a:gd name="connsiteX0" fmla="*/ 1355 w 831621"/>
                  <a:gd name="connsiteY0" fmla="*/ 113049 h 530347"/>
                  <a:gd name="connsiteX1" fmla="*/ 93075 w 831621"/>
                  <a:gd name="connsiteY1" fmla="*/ 22519 h 530347"/>
                  <a:gd name="connsiteX2" fmla="*/ 233130 w 831621"/>
                  <a:gd name="connsiteY2" fmla="*/ 21591 h 530347"/>
                  <a:gd name="connsiteX3" fmla="*/ 766530 w 831621"/>
                  <a:gd name="connsiteY3" fmla="*/ 218985 h 530347"/>
                  <a:gd name="connsiteX4" fmla="*/ 810980 w 831621"/>
                  <a:gd name="connsiteY4" fmla="*/ 298632 h 530347"/>
                  <a:gd name="connsiteX5" fmla="*/ 776055 w 831621"/>
                  <a:gd name="connsiteY5" fmla="*/ 375685 h 530347"/>
                  <a:gd name="connsiteX6" fmla="*/ 290280 w 831621"/>
                  <a:gd name="connsiteY6" fmla="*/ 509343 h 530347"/>
                  <a:gd name="connsiteX7" fmla="*/ 147405 w 831621"/>
                  <a:gd name="connsiteY7" fmla="*/ 519993 h 530347"/>
                  <a:gd name="connsiteX8" fmla="*/ 45805 w 831621"/>
                  <a:gd name="connsiteY8" fmla="*/ 469810 h 530347"/>
                  <a:gd name="connsiteX9" fmla="*/ 1355 w 831621"/>
                  <a:gd name="connsiteY9" fmla="*/ 113049 h 530347"/>
                  <a:gd name="connsiteX0" fmla="*/ 1355 w 831621"/>
                  <a:gd name="connsiteY0" fmla="*/ 113049 h 534661"/>
                  <a:gd name="connsiteX1" fmla="*/ 93075 w 831621"/>
                  <a:gd name="connsiteY1" fmla="*/ 22519 h 534661"/>
                  <a:gd name="connsiteX2" fmla="*/ 233130 w 831621"/>
                  <a:gd name="connsiteY2" fmla="*/ 21591 h 534661"/>
                  <a:gd name="connsiteX3" fmla="*/ 766530 w 831621"/>
                  <a:gd name="connsiteY3" fmla="*/ 218985 h 534661"/>
                  <a:gd name="connsiteX4" fmla="*/ 810980 w 831621"/>
                  <a:gd name="connsiteY4" fmla="*/ 298632 h 534661"/>
                  <a:gd name="connsiteX5" fmla="*/ 776055 w 831621"/>
                  <a:gd name="connsiteY5" fmla="*/ 375685 h 534661"/>
                  <a:gd name="connsiteX6" fmla="*/ 290280 w 831621"/>
                  <a:gd name="connsiteY6" fmla="*/ 509343 h 534661"/>
                  <a:gd name="connsiteX7" fmla="*/ 147405 w 831621"/>
                  <a:gd name="connsiteY7" fmla="*/ 519993 h 534661"/>
                  <a:gd name="connsiteX8" fmla="*/ 45805 w 831621"/>
                  <a:gd name="connsiteY8" fmla="*/ 469810 h 534661"/>
                  <a:gd name="connsiteX9" fmla="*/ 1355 w 831621"/>
                  <a:gd name="connsiteY9" fmla="*/ 113049 h 534661"/>
                  <a:gd name="connsiteX0" fmla="*/ 1355 w 831621"/>
                  <a:gd name="connsiteY0" fmla="*/ 113049 h 525548"/>
                  <a:gd name="connsiteX1" fmla="*/ 93075 w 831621"/>
                  <a:gd name="connsiteY1" fmla="*/ 22519 h 525548"/>
                  <a:gd name="connsiteX2" fmla="*/ 233130 w 831621"/>
                  <a:gd name="connsiteY2" fmla="*/ 21591 h 525548"/>
                  <a:gd name="connsiteX3" fmla="*/ 766530 w 831621"/>
                  <a:gd name="connsiteY3" fmla="*/ 218985 h 525548"/>
                  <a:gd name="connsiteX4" fmla="*/ 810980 w 831621"/>
                  <a:gd name="connsiteY4" fmla="*/ 298632 h 525548"/>
                  <a:gd name="connsiteX5" fmla="*/ 776055 w 831621"/>
                  <a:gd name="connsiteY5" fmla="*/ 375685 h 525548"/>
                  <a:gd name="connsiteX6" fmla="*/ 290280 w 831621"/>
                  <a:gd name="connsiteY6" fmla="*/ 509343 h 525548"/>
                  <a:gd name="connsiteX7" fmla="*/ 147405 w 831621"/>
                  <a:gd name="connsiteY7" fmla="*/ 519993 h 525548"/>
                  <a:gd name="connsiteX8" fmla="*/ 45805 w 831621"/>
                  <a:gd name="connsiteY8" fmla="*/ 469810 h 525548"/>
                  <a:gd name="connsiteX9" fmla="*/ 1355 w 831621"/>
                  <a:gd name="connsiteY9" fmla="*/ 113049 h 525548"/>
                  <a:gd name="connsiteX0" fmla="*/ 1322 w 831588"/>
                  <a:gd name="connsiteY0" fmla="*/ 113049 h 539794"/>
                  <a:gd name="connsiteX1" fmla="*/ 93042 w 831588"/>
                  <a:gd name="connsiteY1" fmla="*/ 22519 h 539794"/>
                  <a:gd name="connsiteX2" fmla="*/ 233097 w 831588"/>
                  <a:gd name="connsiteY2" fmla="*/ 21591 h 539794"/>
                  <a:gd name="connsiteX3" fmla="*/ 766497 w 831588"/>
                  <a:gd name="connsiteY3" fmla="*/ 218985 h 539794"/>
                  <a:gd name="connsiteX4" fmla="*/ 810947 w 831588"/>
                  <a:gd name="connsiteY4" fmla="*/ 298632 h 539794"/>
                  <a:gd name="connsiteX5" fmla="*/ 776022 w 831588"/>
                  <a:gd name="connsiteY5" fmla="*/ 375685 h 539794"/>
                  <a:gd name="connsiteX6" fmla="*/ 290247 w 831588"/>
                  <a:gd name="connsiteY6" fmla="*/ 509343 h 539794"/>
                  <a:gd name="connsiteX7" fmla="*/ 141552 w 831588"/>
                  <a:gd name="connsiteY7" fmla="*/ 538315 h 539794"/>
                  <a:gd name="connsiteX8" fmla="*/ 45772 w 831588"/>
                  <a:gd name="connsiteY8" fmla="*/ 469810 h 539794"/>
                  <a:gd name="connsiteX9" fmla="*/ 1322 w 831588"/>
                  <a:gd name="connsiteY9" fmla="*/ 113049 h 539794"/>
                  <a:gd name="connsiteX0" fmla="*/ 1299 w 831565"/>
                  <a:gd name="connsiteY0" fmla="*/ 113049 h 550836"/>
                  <a:gd name="connsiteX1" fmla="*/ 93019 w 831565"/>
                  <a:gd name="connsiteY1" fmla="*/ 22519 h 550836"/>
                  <a:gd name="connsiteX2" fmla="*/ 233074 w 831565"/>
                  <a:gd name="connsiteY2" fmla="*/ 21591 h 550836"/>
                  <a:gd name="connsiteX3" fmla="*/ 766474 w 831565"/>
                  <a:gd name="connsiteY3" fmla="*/ 218985 h 550836"/>
                  <a:gd name="connsiteX4" fmla="*/ 810924 w 831565"/>
                  <a:gd name="connsiteY4" fmla="*/ 298632 h 550836"/>
                  <a:gd name="connsiteX5" fmla="*/ 775999 w 831565"/>
                  <a:gd name="connsiteY5" fmla="*/ 375685 h 550836"/>
                  <a:gd name="connsiteX6" fmla="*/ 290224 w 831565"/>
                  <a:gd name="connsiteY6" fmla="*/ 509343 h 550836"/>
                  <a:gd name="connsiteX7" fmla="*/ 137649 w 831565"/>
                  <a:gd name="connsiteY7" fmla="*/ 549975 h 550836"/>
                  <a:gd name="connsiteX8" fmla="*/ 45749 w 831565"/>
                  <a:gd name="connsiteY8" fmla="*/ 469810 h 550836"/>
                  <a:gd name="connsiteX9" fmla="*/ 1299 w 831565"/>
                  <a:gd name="connsiteY9" fmla="*/ 113049 h 550836"/>
                  <a:gd name="connsiteX0" fmla="*/ 1309 w 831575"/>
                  <a:gd name="connsiteY0" fmla="*/ 113049 h 542883"/>
                  <a:gd name="connsiteX1" fmla="*/ 93029 w 831575"/>
                  <a:gd name="connsiteY1" fmla="*/ 22519 h 542883"/>
                  <a:gd name="connsiteX2" fmla="*/ 233084 w 831575"/>
                  <a:gd name="connsiteY2" fmla="*/ 21591 h 542883"/>
                  <a:gd name="connsiteX3" fmla="*/ 766484 w 831575"/>
                  <a:gd name="connsiteY3" fmla="*/ 218985 h 542883"/>
                  <a:gd name="connsiteX4" fmla="*/ 810934 w 831575"/>
                  <a:gd name="connsiteY4" fmla="*/ 298632 h 542883"/>
                  <a:gd name="connsiteX5" fmla="*/ 776009 w 831575"/>
                  <a:gd name="connsiteY5" fmla="*/ 375685 h 542883"/>
                  <a:gd name="connsiteX6" fmla="*/ 290234 w 831575"/>
                  <a:gd name="connsiteY6" fmla="*/ 509343 h 542883"/>
                  <a:gd name="connsiteX7" fmla="*/ 139599 w 831575"/>
                  <a:gd name="connsiteY7" fmla="*/ 541646 h 542883"/>
                  <a:gd name="connsiteX8" fmla="*/ 45759 w 831575"/>
                  <a:gd name="connsiteY8" fmla="*/ 469810 h 542883"/>
                  <a:gd name="connsiteX9" fmla="*/ 1309 w 831575"/>
                  <a:gd name="connsiteY9" fmla="*/ 113049 h 542883"/>
                  <a:gd name="connsiteX0" fmla="*/ 1309 w 831453"/>
                  <a:gd name="connsiteY0" fmla="*/ 113049 h 544402"/>
                  <a:gd name="connsiteX1" fmla="*/ 93029 w 831453"/>
                  <a:gd name="connsiteY1" fmla="*/ 22519 h 544402"/>
                  <a:gd name="connsiteX2" fmla="*/ 233084 w 831453"/>
                  <a:gd name="connsiteY2" fmla="*/ 21591 h 544402"/>
                  <a:gd name="connsiteX3" fmla="*/ 766484 w 831453"/>
                  <a:gd name="connsiteY3" fmla="*/ 218985 h 544402"/>
                  <a:gd name="connsiteX4" fmla="*/ 810934 w 831453"/>
                  <a:gd name="connsiteY4" fmla="*/ 298632 h 544402"/>
                  <a:gd name="connsiteX5" fmla="*/ 776009 w 831453"/>
                  <a:gd name="connsiteY5" fmla="*/ 375685 h 544402"/>
                  <a:gd name="connsiteX6" fmla="*/ 292174 w 831453"/>
                  <a:gd name="connsiteY6" fmla="*/ 514340 h 544402"/>
                  <a:gd name="connsiteX7" fmla="*/ 139599 w 831453"/>
                  <a:gd name="connsiteY7" fmla="*/ 541646 h 544402"/>
                  <a:gd name="connsiteX8" fmla="*/ 45759 w 831453"/>
                  <a:gd name="connsiteY8" fmla="*/ 469810 h 544402"/>
                  <a:gd name="connsiteX9" fmla="*/ 1309 w 831453"/>
                  <a:gd name="connsiteY9" fmla="*/ 113049 h 54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1453" h="544402">
                    <a:moveTo>
                      <a:pt x="1309" y="113049"/>
                    </a:moveTo>
                    <a:cubicBezTo>
                      <a:pt x="9187" y="38500"/>
                      <a:pt x="40470" y="48253"/>
                      <a:pt x="93029" y="22519"/>
                    </a:cubicBezTo>
                    <a:cubicBezTo>
                      <a:pt x="145588" y="-3215"/>
                      <a:pt x="120842" y="-11153"/>
                      <a:pt x="233084" y="21591"/>
                    </a:cubicBezTo>
                    <a:cubicBezTo>
                      <a:pt x="345326" y="54335"/>
                      <a:pt x="751667" y="192436"/>
                      <a:pt x="766484" y="218985"/>
                    </a:cubicBezTo>
                    <a:lnTo>
                      <a:pt x="810934" y="298632"/>
                    </a:lnTo>
                    <a:cubicBezTo>
                      <a:pt x="825751" y="325181"/>
                      <a:pt x="862469" y="339734"/>
                      <a:pt x="776009" y="375685"/>
                    </a:cubicBezTo>
                    <a:cubicBezTo>
                      <a:pt x="689549" y="411636"/>
                      <a:pt x="398242" y="486680"/>
                      <a:pt x="292174" y="514340"/>
                    </a:cubicBezTo>
                    <a:cubicBezTo>
                      <a:pt x="186106" y="542000"/>
                      <a:pt x="180668" y="549068"/>
                      <a:pt x="139599" y="541646"/>
                    </a:cubicBezTo>
                    <a:cubicBezTo>
                      <a:pt x="98530" y="534224"/>
                      <a:pt x="68807" y="541243"/>
                      <a:pt x="45759" y="469810"/>
                    </a:cubicBezTo>
                    <a:cubicBezTo>
                      <a:pt x="22711" y="398377"/>
                      <a:pt x="-6569" y="187598"/>
                      <a:pt x="1309" y="113049"/>
                    </a:cubicBezTo>
                    <a:close/>
                  </a:path>
                </a:pathLst>
              </a:custGeom>
              <a:noFill/>
              <a:ln w="101600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id="{6412292D-9AF9-B94F-CDE6-DCDC488E6B27}"/>
                  </a:ext>
                </a:extLst>
              </p:cNvPr>
              <p:cNvCxnSpPr>
                <a:cxnSpLocks/>
                <a:endCxn id="43" idx="8"/>
              </p:cNvCxnSpPr>
              <p:nvPr/>
            </p:nvCxnSpPr>
            <p:spPr>
              <a:xfrm>
                <a:off x="342900" y="4281488"/>
                <a:ext cx="3152774" cy="38100"/>
              </a:xfrm>
              <a:prstGeom prst="line">
                <a:avLst/>
              </a:prstGeom>
              <a:ln w="1016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フリーフォーム: 図形 42">
                <a:extLst>
                  <a:ext uri="{FF2B5EF4-FFF2-40B4-BE49-F238E27FC236}">
                    <a16:creationId xmlns:a16="http://schemas.microsoft.com/office/drawing/2014/main" id="{7201C5D9-95FA-00AF-464D-937C349E96EC}"/>
                  </a:ext>
                </a:extLst>
              </p:cNvPr>
              <p:cNvSpPr/>
              <p:nvPr/>
            </p:nvSpPr>
            <p:spPr>
              <a:xfrm>
                <a:off x="3406774" y="3833814"/>
                <a:ext cx="393911" cy="488154"/>
              </a:xfrm>
              <a:custGeom>
                <a:avLst/>
                <a:gdLst>
                  <a:gd name="connsiteX0" fmla="*/ 385763 w 390736"/>
                  <a:gd name="connsiteY0" fmla="*/ 0 h 490538"/>
                  <a:gd name="connsiteX1" fmla="*/ 385763 w 390736"/>
                  <a:gd name="connsiteY1" fmla="*/ 276225 h 490538"/>
                  <a:gd name="connsiteX2" fmla="*/ 366713 w 390736"/>
                  <a:gd name="connsiteY2" fmla="*/ 323850 h 490538"/>
                  <a:gd name="connsiteX3" fmla="*/ 304800 w 390736"/>
                  <a:gd name="connsiteY3" fmla="*/ 395287 h 490538"/>
                  <a:gd name="connsiteX4" fmla="*/ 261938 w 390736"/>
                  <a:gd name="connsiteY4" fmla="*/ 414337 h 490538"/>
                  <a:gd name="connsiteX5" fmla="*/ 238125 w 390736"/>
                  <a:gd name="connsiteY5" fmla="*/ 428625 h 490538"/>
                  <a:gd name="connsiteX6" fmla="*/ 219075 w 390736"/>
                  <a:gd name="connsiteY6" fmla="*/ 442912 h 490538"/>
                  <a:gd name="connsiteX7" fmla="*/ 147638 w 390736"/>
                  <a:gd name="connsiteY7" fmla="*/ 466725 h 490538"/>
                  <a:gd name="connsiteX8" fmla="*/ 85725 w 390736"/>
                  <a:gd name="connsiteY8" fmla="*/ 485775 h 490538"/>
                  <a:gd name="connsiteX9" fmla="*/ 0 w 390736"/>
                  <a:gd name="connsiteY9" fmla="*/ 490537 h 490538"/>
                  <a:gd name="connsiteX0" fmla="*/ 385763 w 390736"/>
                  <a:gd name="connsiteY0" fmla="*/ 0 h 490538"/>
                  <a:gd name="connsiteX1" fmla="*/ 385763 w 390736"/>
                  <a:gd name="connsiteY1" fmla="*/ 276225 h 490538"/>
                  <a:gd name="connsiteX2" fmla="*/ 366713 w 390736"/>
                  <a:gd name="connsiteY2" fmla="*/ 323850 h 490538"/>
                  <a:gd name="connsiteX3" fmla="*/ 304800 w 390736"/>
                  <a:gd name="connsiteY3" fmla="*/ 395287 h 490538"/>
                  <a:gd name="connsiteX4" fmla="*/ 261938 w 390736"/>
                  <a:gd name="connsiteY4" fmla="*/ 414337 h 490538"/>
                  <a:gd name="connsiteX5" fmla="*/ 238125 w 390736"/>
                  <a:gd name="connsiteY5" fmla="*/ 428625 h 490538"/>
                  <a:gd name="connsiteX6" fmla="*/ 219075 w 390736"/>
                  <a:gd name="connsiteY6" fmla="*/ 442912 h 490538"/>
                  <a:gd name="connsiteX7" fmla="*/ 147638 w 390736"/>
                  <a:gd name="connsiteY7" fmla="*/ 466725 h 490538"/>
                  <a:gd name="connsiteX8" fmla="*/ 85725 w 390736"/>
                  <a:gd name="connsiteY8" fmla="*/ 485775 h 490538"/>
                  <a:gd name="connsiteX9" fmla="*/ 0 w 390736"/>
                  <a:gd name="connsiteY9" fmla="*/ 490537 h 490538"/>
                  <a:gd name="connsiteX0" fmla="*/ 388938 w 393911"/>
                  <a:gd name="connsiteY0" fmla="*/ 0 h 486260"/>
                  <a:gd name="connsiteX1" fmla="*/ 388938 w 393911"/>
                  <a:gd name="connsiteY1" fmla="*/ 276225 h 486260"/>
                  <a:gd name="connsiteX2" fmla="*/ 369888 w 393911"/>
                  <a:gd name="connsiteY2" fmla="*/ 323850 h 486260"/>
                  <a:gd name="connsiteX3" fmla="*/ 307975 w 393911"/>
                  <a:gd name="connsiteY3" fmla="*/ 395287 h 486260"/>
                  <a:gd name="connsiteX4" fmla="*/ 265113 w 393911"/>
                  <a:gd name="connsiteY4" fmla="*/ 414337 h 486260"/>
                  <a:gd name="connsiteX5" fmla="*/ 241300 w 393911"/>
                  <a:gd name="connsiteY5" fmla="*/ 428625 h 486260"/>
                  <a:gd name="connsiteX6" fmla="*/ 222250 w 393911"/>
                  <a:gd name="connsiteY6" fmla="*/ 442912 h 486260"/>
                  <a:gd name="connsiteX7" fmla="*/ 150813 w 393911"/>
                  <a:gd name="connsiteY7" fmla="*/ 466725 h 486260"/>
                  <a:gd name="connsiteX8" fmla="*/ 88900 w 393911"/>
                  <a:gd name="connsiteY8" fmla="*/ 485775 h 486260"/>
                  <a:gd name="connsiteX9" fmla="*/ 0 w 393911"/>
                  <a:gd name="connsiteY9" fmla="*/ 481012 h 486260"/>
                  <a:gd name="connsiteX0" fmla="*/ 388938 w 393911"/>
                  <a:gd name="connsiteY0" fmla="*/ 0 h 495300"/>
                  <a:gd name="connsiteX1" fmla="*/ 388938 w 393911"/>
                  <a:gd name="connsiteY1" fmla="*/ 276225 h 495300"/>
                  <a:gd name="connsiteX2" fmla="*/ 369888 w 393911"/>
                  <a:gd name="connsiteY2" fmla="*/ 323850 h 495300"/>
                  <a:gd name="connsiteX3" fmla="*/ 307975 w 393911"/>
                  <a:gd name="connsiteY3" fmla="*/ 395287 h 495300"/>
                  <a:gd name="connsiteX4" fmla="*/ 265113 w 393911"/>
                  <a:gd name="connsiteY4" fmla="*/ 414337 h 495300"/>
                  <a:gd name="connsiteX5" fmla="*/ 241300 w 393911"/>
                  <a:gd name="connsiteY5" fmla="*/ 428625 h 495300"/>
                  <a:gd name="connsiteX6" fmla="*/ 222250 w 393911"/>
                  <a:gd name="connsiteY6" fmla="*/ 442912 h 495300"/>
                  <a:gd name="connsiteX7" fmla="*/ 150813 w 393911"/>
                  <a:gd name="connsiteY7" fmla="*/ 466725 h 495300"/>
                  <a:gd name="connsiteX8" fmla="*/ 88900 w 393911"/>
                  <a:gd name="connsiteY8" fmla="*/ 485775 h 495300"/>
                  <a:gd name="connsiteX9" fmla="*/ 0 w 393911"/>
                  <a:gd name="connsiteY9" fmla="*/ 495300 h 495300"/>
                  <a:gd name="connsiteX0" fmla="*/ 388938 w 393911"/>
                  <a:gd name="connsiteY0" fmla="*/ 0 h 488346"/>
                  <a:gd name="connsiteX1" fmla="*/ 388938 w 393911"/>
                  <a:gd name="connsiteY1" fmla="*/ 276225 h 488346"/>
                  <a:gd name="connsiteX2" fmla="*/ 369888 w 393911"/>
                  <a:gd name="connsiteY2" fmla="*/ 323850 h 488346"/>
                  <a:gd name="connsiteX3" fmla="*/ 307975 w 393911"/>
                  <a:gd name="connsiteY3" fmla="*/ 395287 h 488346"/>
                  <a:gd name="connsiteX4" fmla="*/ 265113 w 393911"/>
                  <a:gd name="connsiteY4" fmla="*/ 414337 h 488346"/>
                  <a:gd name="connsiteX5" fmla="*/ 241300 w 393911"/>
                  <a:gd name="connsiteY5" fmla="*/ 428625 h 488346"/>
                  <a:gd name="connsiteX6" fmla="*/ 222250 w 393911"/>
                  <a:gd name="connsiteY6" fmla="*/ 442912 h 488346"/>
                  <a:gd name="connsiteX7" fmla="*/ 150813 w 393911"/>
                  <a:gd name="connsiteY7" fmla="*/ 466725 h 488346"/>
                  <a:gd name="connsiteX8" fmla="*/ 88900 w 393911"/>
                  <a:gd name="connsiteY8" fmla="*/ 485775 h 488346"/>
                  <a:gd name="connsiteX9" fmla="*/ 0 w 393911"/>
                  <a:gd name="connsiteY9" fmla="*/ 488156 h 488346"/>
                  <a:gd name="connsiteX0" fmla="*/ 388938 w 393911"/>
                  <a:gd name="connsiteY0" fmla="*/ 0 h 488156"/>
                  <a:gd name="connsiteX1" fmla="*/ 388938 w 393911"/>
                  <a:gd name="connsiteY1" fmla="*/ 276225 h 488156"/>
                  <a:gd name="connsiteX2" fmla="*/ 369888 w 393911"/>
                  <a:gd name="connsiteY2" fmla="*/ 323850 h 488156"/>
                  <a:gd name="connsiteX3" fmla="*/ 307975 w 393911"/>
                  <a:gd name="connsiteY3" fmla="*/ 395287 h 488156"/>
                  <a:gd name="connsiteX4" fmla="*/ 265113 w 393911"/>
                  <a:gd name="connsiteY4" fmla="*/ 414337 h 488156"/>
                  <a:gd name="connsiteX5" fmla="*/ 241300 w 393911"/>
                  <a:gd name="connsiteY5" fmla="*/ 428625 h 488156"/>
                  <a:gd name="connsiteX6" fmla="*/ 222250 w 393911"/>
                  <a:gd name="connsiteY6" fmla="*/ 442912 h 488156"/>
                  <a:gd name="connsiteX7" fmla="*/ 150813 w 393911"/>
                  <a:gd name="connsiteY7" fmla="*/ 466725 h 488156"/>
                  <a:gd name="connsiteX8" fmla="*/ 88900 w 393911"/>
                  <a:gd name="connsiteY8" fmla="*/ 485775 h 488156"/>
                  <a:gd name="connsiteX9" fmla="*/ 0 w 393911"/>
                  <a:gd name="connsiteY9" fmla="*/ 488156 h 488156"/>
                  <a:gd name="connsiteX0" fmla="*/ 388938 w 393911"/>
                  <a:gd name="connsiteY0" fmla="*/ 0 h 488156"/>
                  <a:gd name="connsiteX1" fmla="*/ 388938 w 393911"/>
                  <a:gd name="connsiteY1" fmla="*/ 276225 h 488156"/>
                  <a:gd name="connsiteX2" fmla="*/ 369888 w 393911"/>
                  <a:gd name="connsiteY2" fmla="*/ 323850 h 488156"/>
                  <a:gd name="connsiteX3" fmla="*/ 307975 w 393911"/>
                  <a:gd name="connsiteY3" fmla="*/ 395287 h 488156"/>
                  <a:gd name="connsiteX4" fmla="*/ 265113 w 393911"/>
                  <a:gd name="connsiteY4" fmla="*/ 414337 h 488156"/>
                  <a:gd name="connsiteX5" fmla="*/ 241300 w 393911"/>
                  <a:gd name="connsiteY5" fmla="*/ 428625 h 488156"/>
                  <a:gd name="connsiteX6" fmla="*/ 222250 w 393911"/>
                  <a:gd name="connsiteY6" fmla="*/ 442912 h 488156"/>
                  <a:gd name="connsiteX7" fmla="*/ 150813 w 393911"/>
                  <a:gd name="connsiteY7" fmla="*/ 466725 h 488156"/>
                  <a:gd name="connsiteX8" fmla="*/ 88900 w 393911"/>
                  <a:gd name="connsiteY8" fmla="*/ 485775 h 488156"/>
                  <a:gd name="connsiteX9" fmla="*/ 0 w 393911"/>
                  <a:gd name="connsiteY9" fmla="*/ 488156 h 488156"/>
                  <a:gd name="connsiteX0" fmla="*/ 388938 w 393911"/>
                  <a:gd name="connsiteY0" fmla="*/ 0 h 486398"/>
                  <a:gd name="connsiteX1" fmla="*/ 388938 w 393911"/>
                  <a:gd name="connsiteY1" fmla="*/ 276225 h 486398"/>
                  <a:gd name="connsiteX2" fmla="*/ 369888 w 393911"/>
                  <a:gd name="connsiteY2" fmla="*/ 323850 h 486398"/>
                  <a:gd name="connsiteX3" fmla="*/ 307975 w 393911"/>
                  <a:gd name="connsiteY3" fmla="*/ 395287 h 486398"/>
                  <a:gd name="connsiteX4" fmla="*/ 265113 w 393911"/>
                  <a:gd name="connsiteY4" fmla="*/ 414337 h 486398"/>
                  <a:gd name="connsiteX5" fmla="*/ 241300 w 393911"/>
                  <a:gd name="connsiteY5" fmla="*/ 428625 h 486398"/>
                  <a:gd name="connsiteX6" fmla="*/ 222250 w 393911"/>
                  <a:gd name="connsiteY6" fmla="*/ 442912 h 486398"/>
                  <a:gd name="connsiteX7" fmla="*/ 150813 w 393911"/>
                  <a:gd name="connsiteY7" fmla="*/ 466725 h 486398"/>
                  <a:gd name="connsiteX8" fmla="*/ 88900 w 393911"/>
                  <a:gd name="connsiteY8" fmla="*/ 485775 h 486398"/>
                  <a:gd name="connsiteX9" fmla="*/ 0 w 393911"/>
                  <a:gd name="connsiteY9" fmla="*/ 483393 h 486398"/>
                  <a:gd name="connsiteX0" fmla="*/ 388938 w 393911"/>
                  <a:gd name="connsiteY0" fmla="*/ 0 h 488155"/>
                  <a:gd name="connsiteX1" fmla="*/ 388938 w 393911"/>
                  <a:gd name="connsiteY1" fmla="*/ 276225 h 488155"/>
                  <a:gd name="connsiteX2" fmla="*/ 369888 w 393911"/>
                  <a:gd name="connsiteY2" fmla="*/ 323850 h 488155"/>
                  <a:gd name="connsiteX3" fmla="*/ 307975 w 393911"/>
                  <a:gd name="connsiteY3" fmla="*/ 395287 h 488155"/>
                  <a:gd name="connsiteX4" fmla="*/ 265113 w 393911"/>
                  <a:gd name="connsiteY4" fmla="*/ 414337 h 488155"/>
                  <a:gd name="connsiteX5" fmla="*/ 241300 w 393911"/>
                  <a:gd name="connsiteY5" fmla="*/ 428625 h 488155"/>
                  <a:gd name="connsiteX6" fmla="*/ 222250 w 393911"/>
                  <a:gd name="connsiteY6" fmla="*/ 442912 h 488155"/>
                  <a:gd name="connsiteX7" fmla="*/ 150813 w 393911"/>
                  <a:gd name="connsiteY7" fmla="*/ 466725 h 488155"/>
                  <a:gd name="connsiteX8" fmla="*/ 88900 w 393911"/>
                  <a:gd name="connsiteY8" fmla="*/ 485775 h 488155"/>
                  <a:gd name="connsiteX9" fmla="*/ 0 w 393911"/>
                  <a:gd name="connsiteY9" fmla="*/ 488155 h 48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3911" h="488155">
                    <a:moveTo>
                      <a:pt x="388938" y="0"/>
                    </a:moveTo>
                    <a:cubicBezTo>
                      <a:pt x="391225" y="70894"/>
                      <a:pt x="398883" y="202630"/>
                      <a:pt x="388938" y="276225"/>
                    </a:cubicBezTo>
                    <a:cubicBezTo>
                      <a:pt x="386648" y="293169"/>
                      <a:pt x="378950" y="309351"/>
                      <a:pt x="369888" y="323850"/>
                    </a:cubicBezTo>
                    <a:cubicBezTo>
                      <a:pt x="347612" y="359492"/>
                      <a:pt x="345537" y="370982"/>
                      <a:pt x="307975" y="395287"/>
                    </a:cubicBezTo>
                    <a:cubicBezTo>
                      <a:pt x="294848" y="403781"/>
                      <a:pt x="279097" y="407345"/>
                      <a:pt x="265113" y="414337"/>
                    </a:cubicBezTo>
                    <a:cubicBezTo>
                      <a:pt x="256833" y="418477"/>
                      <a:pt x="249002" y="423490"/>
                      <a:pt x="241300" y="428625"/>
                    </a:cubicBezTo>
                    <a:cubicBezTo>
                      <a:pt x="234696" y="433028"/>
                      <a:pt x="229565" y="439832"/>
                      <a:pt x="222250" y="442912"/>
                    </a:cubicBezTo>
                    <a:cubicBezTo>
                      <a:pt x="199117" y="452652"/>
                      <a:pt x="174625" y="458787"/>
                      <a:pt x="150813" y="466725"/>
                    </a:cubicBezTo>
                    <a:cubicBezTo>
                      <a:pt x="139857" y="470377"/>
                      <a:pt x="114036" y="482203"/>
                      <a:pt x="88900" y="485775"/>
                    </a:cubicBezTo>
                    <a:cubicBezTo>
                      <a:pt x="63765" y="489347"/>
                      <a:pt x="20292" y="485774"/>
                      <a:pt x="0" y="488155"/>
                    </a:cubicBezTo>
                  </a:path>
                </a:pathLst>
              </a:custGeom>
              <a:noFill/>
              <a:ln w="101600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4" name="直線コネクタ 43">
                <a:extLst>
                  <a:ext uri="{FF2B5EF4-FFF2-40B4-BE49-F238E27FC236}">
                    <a16:creationId xmlns:a16="http://schemas.microsoft.com/office/drawing/2014/main" id="{DB1FEAD4-3E59-C7F5-7A50-7EDB2FCAF9B0}"/>
                  </a:ext>
                </a:extLst>
              </p:cNvPr>
              <p:cNvCxnSpPr>
                <a:cxnSpLocks/>
                <a:stCxn id="45" idx="0"/>
                <a:endCxn id="40" idx="19"/>
              </p:cNvCxnSpPr>
              <p:nvPr/>
            </p:nvCxnSpPr>
            <p:spPr>
              <a:xfrm>
                <a:off x="4714875" y="3590925"/>
                <a:ext cx="981075" cy="701678"/>
              </a:xfrm>
              <a:prstGeom prst="line">
                <a:avLst/>
              </a:prstGeom>
              <a:ln w="1016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フリーフォーム: 図形 44">
                <a:extLst>
                  <a:ext uri="{FF2B5EF4-FFF2-40B4-BE49-F238E27FC236}">
                    <a16:creationId xmlns:a16="http://schemas.microsoft.com/office/drawing/2014/main" id="{6D13AD1B-87E8-0015-58F0-D1C257E5C2CF}"/>
                  </a:ext>
                </a:extLst>
              </p:cNvPr>
              <p:cNvSpPr/>
              <p:nvPr/>
            </p:nvSpPr>
            <p:spPr>
              <a:xfrm>
                <a:off x="4714875" y="3590925"/>
                <a:ext cx="1878260" cy="327454"/>
              </a:xfrm>
              <a:custGeom>
                <a:avLst/>
                <a:gdLst>
                  <a:gd name="connsiteX0" fmla="*/ 0 w 2033588"/>
                  <a:gd name="connsiteY0" fmla="*/ 0 h 327454"/>
                  <a:gd name="connsiteX1" fmla="*/ 128588 w 2033588"/>
                  <a:gd name="connsiteY1" fmla="*/ 38100 h 327454"/>
                  <a:gd name="connsiteX2" fmla="*/ 252413 w 2033588"/>
                  <a:gd name="connsiteY2" fmla="*/ 71438 h 327454"/>
                  <a:gd name="connsiteX3" fmla="*/ 319088 w 2033588"/>
                  <a:gd name="connsiteY3" fmla="*/ 80963 h 327454"/>
                  <a:gd name="connsiteX4" fmla="*/ 790575 w 2033588"/>
                  <a:gd name="connsiteY4" fmla="*/ 180975 h 327454"/>
                  <a:gd name="connsiteX5" fmla="*/ 819150 w 2033588"/>
                  <a:gd name="connsiteY5" fmla="*/ 185738 h 327454"/>
                  <a:gd name="connsiteX6" fmla="*/ 904875 w 2033588"/>
                  <a:gd name="connsiteY6" fmla="*/ 204788 h 327454"/>
                  <a:gd name="connsiteX7" fmla="*/ 976313 w 2033588"/>
                  <a:gd name="connsiteY7" fmla="*/ 219075 h 327454"/>
                  <a:gd name="connsiteX8" fmla="*/ 1071563 w 2033588"/>
                  <a:gd name="connsiteY8" fmla="*/ 247650 h 327454"/>
                  <a:gd name="connsiteX9" fmla="*/ 1133475 w 2033588"/>
                  <a:gd name="connsiteY9" fmla="*/ 257175 h 327454"/>
                  <a:gd name="connsiteX10" fmla="*/ 1385888 w 2033588"/>
                  <a:gd name="connsiteY10" fmla="*/ 295275 h 327454"/>
                  <a:gd name="connsiteX11" fmla="*/ 1438275 w 2033588"/>
                  <a:gd name="connsiteY11" fmla="*/ 309563 h 327454"/>
                  <a:gd name="connsiteX12" fmla="*/ 2033588 w 2033588"/>
                  <a:gd name="connsiteY12" fmla="*/ 323850 h 327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33588" h="327454">
                    <a:moveTo>
                      <a:pt x="0" y="0"/>
                    </a:moveTo>
                    <a:cubicBezTo>
                      <a:pt x="98260" y="24565"/>
                      <a:pt x="-45599" y="-12221"/>
                      <a:pt x="128588" y="38100"/>
                    </a:cubicBezTo>
                    <a:cubicBezTo>
                      <a:pt x="169654" y="49963"/>
                      <a:pt x="210098" y="65393"/>
                      <a:pt x="252413" y="71438"/>
                    </a:cubicBezTo>
                    <a:cubicBezTo>
                      <a:pt x="274638" y="74613"/>
                      <a:pt x="297018" y="76848"/>
                      <a:pt x="319088" y="80963"/>
                    </a:cubicBezTo>
                    <a:cubicBezTo>
                      <a:pt x="534797" y="121180"/>
                      <a:pt x="564397" y="131969"/>
                      <a:pt x="790575" y="180975"/>
                    </a:cubicBezTo>
                    <a:cubicBezTo>
                      <a:pt x="800012" y="183020"/>
                      <a:pt x="809697" y="183768"/>
                      <a:pt x="819150" y="185738"/>
                    </a:cubicBezTo>
                    <a:cubicBezTo>
                      <a:pt x="847807" y="191708"/>
                      <a:pt x="876240" y="198714"/>
                      <a:pt x="904875" y="204788"/>
                    </a:cubicBezTo>
                    <a:cubicBezTo>
                      <a:pt x="928631" y="209827"/>
                      <a:pt x="952794" y="213027"/>
                      <a:pt x="976313" y="219075"/>
                    </a:cubicBezTo>
                    <a:cubicBezTo>
                      <a:pt x="1008417" y="227330"/>
                      <a:pt x="1039348" y="239840"/>
                      <a:pt x="1071563" y="247650"/>
                    </a:cubicBezTo>
                    <a:cubicBezTo>
                      <a:pt x="1091855" y="252569"/>
                      <a:pt x="1112917" y="253520"/>
                      <a:pt x="1133475" y="257175"/>
                    </a:cubicBezTo>
                    <a:cubicBezTo>
                      <a:pt x="1340617" y="294000"/>
                      <a:pt x="1220280" y="279503"/>
                      <a:pt x="1385888" y="295275"/>
                    </a:cubicBezTo>
                    <a:cubicBezTo>
                      <a:pt x="1403350" y="300038"/>
                      <a:pt x="1420357" y="307003"/>
                      <a:pt x="1438275" y="309563"/>
                    </a:cubicBezTo>
                    <a:cubicBezTo>
                      <a:pt x="1638898" y="338223"/>
                      <a:pt x="1824843" y="323850"/>
                      <a:pt x="2033588" y="323850"/>
                    </a:cubicBezTo>
                  </a:path>
                </a:pathLst>
              </a:custGeom>
              <a:noFill/>
              <a:ln w="101600" cap="flat">
                <a:solidFill>
                  <a:schemeClr val="accent2"/>
                </a:solidFill>
                <a:prstDash val="sysDot"/>
                <a:miter lim="800000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6" name="直線コネクタ 45">
                <a:extLst>
                  <a:ext uri="{FF2B5EF4-FFF2-40B4-BE49-F238E27FC236}">
                    <a16:creationId xmlns:a16="http://schemas.microsoft.com/office/drawing/2014/main" id="{C6DB3488-0333-05CF-1530-B0482A71C8C9}"/>
                  </a:ext>
                </a:extLst>
              </p:cNvPr>
              <p:cNvCxnSpPr>
                <a:stCxn id="40" idx="12"/>
              </p:cNvCxnSpPr>
              <p:nvPr/>
            </p:nvCxnSpPr>
            <p:spPr>
              <a:xfrm flipV="1">
                <a:off x="9678987" y="3833813"/>
                <a:ext cx="1395413" cy="1229997"/>
              </a:xfrm>
              <a:prstGeom prst="line">
                <a:avLst/>
              </a:prstGeom>
              <a:ln w="101600">
                <a:solidFill>
                  <a:srgbClr val="FFFF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9DDD0873-A95C-1BEE-0511-645C60E1117A}"/>
                  </a:ext>
                </a:extLst>
              </p:cNvPr>
              <p:cNvSpPr txBox="1"/>
              <p:nvPr/>
            </p:nvSpPr>
            <p:spPr>
              <a:xfrm>
                <a:off x="1273945" y="4862802"/>
                <a:ext cx="1124026" cy="52322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Linac</a:t>
                </a:r>
                <a:endParaRPr kumimoji="1" lang="ja-JP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EF3173DC-0C0B-321A-24F4-0D2A7C5B8BE3}"/>
                  </a:ext>
                </a:extLst>
              </p:cNvPr>
              <p:cNvSpPr txBox="1"/>
              <p:nvPr/>
            </p:nvSpPr>
            <p:spPr>
              <a:xfrm>
                <a:off x="3098526" y="1531216"/>
                <a:ext cx="2321469" cy="954107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3-GeV</a:t>
                </a:r>
              </a:p>
              <a:p>
                <a:pPr algn="ctr"/>
                <a:r>
                  <a:rPr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Synchrotron</a:t>
                </a:r>
                <a:endParaRPr kumimoji="1" lang="ja-JP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27A71D50-CEF9-898A-5DD2-6C01185E6B7E}"/>
                  </a:ext>
                </a:extLst>
              </p:cNvPr>
              <p:cNvSpPr txBox="1"/>
              <p:nvPr/>
            </p:nvSpPr>
            <p:spPr>
              <a:xfrm>
                <a:off x="6859835" y="1482227"/>
                <a:ext cx="2321469" cy="954107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Main Ring</a:t>
                </a:r>
              </a:p>
              <a:p>
                <a:pPr algn="ctr"/>
                <a:r>
                  <a:rPr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Synchrotron</a:t>
                </a:r>
                <a:endParaRPr kumimoji="1" lang="ja-JP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03F048A8-C8DE-5C8E-4B1D-680051002EC9}"/>
                  </a:ext>
                </a:extLst>
              </p:cNvPr>
              <p:cNvSpPr txBox="1"/>
              <p:nvPr/>
            </p:nvSpPr>
            <p:spPr>
              <a:xfrm>
                <a:off x="2395567" y="6090611"/>
                <a:ext cx="36290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Neutrino Experimental Facility</a:t>
                </a:r>
                <a:endParaRPr kumimoji="1" lang="ja-JP" alt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1F1CE0CC-04F5-8A34-CB56-2D74EED32DC8}"/>
                  </a:ext>
                </a:extLst>
              </p:cNvPr>
              <p:cNvSpPr txBox="1"/>
              <p:nvPr/>
            </p:nvSpPr>
            <p:spPr>
              <a:xfrm>
                <a:off x="6231257" y="6090612"/>
                <a:ext cx="398144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Material and Life Science Experimental Facility</a:t>
                </a:r>
                <a:endParaRPr kumimoji="1" lang="ja-JP" alt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2" name="直線矢印コネクタ 51">
                <a:extLst>
                  <a:ext uri="{FF2B5EF4-FFF2-40B4-BE49-F238E27FC236}">
                    <a16:creationId xmlns:a16="http://schemas.microsoft.com/office/drawing/2014/main" id="{5FDCE708-5496-C1A3-E5B8-51C7953019DA}"/>
                  </a:ext>
                </a:extLst>
              </p:cNvPr>
              <p:cNvCxnSpPr>
                <a:stCxn id="50" idx="0"/>
              </p:cNvCxnSpPr>
              <p:nvPr/>
            </p:nvCxnSpPr>
            <p:spPr>
              <a:xfrm flipV="1">
                <a:off x="4210080" y="3590925"/>
                <a:ext cx="1885920" cy="2499686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矢印コネクタ 52">
                <a:extLst>
                  <a:ext uri="{FF2B5EF4-FFF2-40B4-BE49-F238E27FC236}">
                    <a16:creationId xmlns:a16="http://schemas.microsoft.com/office/drawing/2014/main" id="{CD17EAA6-1EBB-3994-E074-9775E901557F}"/>
                  </a:ext>
                </a:extLst>
              </p:cNvPr>
              <p:cNvCxnSpPr/>
              <p:nvPr/>
            </p:nvCxnSpPr>
            <p:spPr>
              <a:xfrm flipV="1">
                <a:off x="4232635" y="5194169"/>
                <a:ext cx="1772878" cy="896442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矢印コネクタ 53">
                <a:extLst>
                  <a:ext uri="{FF2B5EF4-FFF2-40B4-BE49-F238E27FC236}">
                    <a16:creationId xmlns:a16="http://schemas.microsoft.com/office/drawing/2014/main" id="{E88A5E13-96DA-B6A7-1BD4-071E946E78B8}"/>
                  </a:ext>
                </a:extLst>
              </p:cNvPr>
              <p:cNvCxnSpPr>
                <a:cxnSpLocks/>
                <a:stCxn id="51" idx="0"/>
              </p:cNvCxnSpPr>
              <p:nvPr/>
            </p:nvCxnSpPr>
            <p:spPr>
              <a:xfrm flipH="1" flipV="1">
                <a:off x="7286920" y="3833813"/>
                <a:ext cx="935061" cy="2256799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矢印コネクタ 54">
                <a:extLst>
                  <a:ext uri="{FF2B5EF4-FFF2-40B4-BE49-F238E27FC236}">
                    <a16:creationId xmlns:a16="http://schemas.microsoft.com/office/drawing/2014/main" id="{A21CB37D-1147-E19B-A1F5-F89E0B5466AC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10896998" y="2529734"/>
                <a:ext cx="329286" cy="1127866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矢印コネクタ 55">
                <a:extLst>
                  <a:ext uri="{FF2B5EF4-FFF2-40B4-BE49-F238E27FC236}">
                    <a16:creationId xmlns:a16="http://schemas.microsoft.com/office/drawing/2014/main" id="{3DDB2F95-F745-6379-D78F-14BE1784B024}"/>
                  </a:ext>
                </a:extLst>
              </p:cNvPr>
              <p:cNvCxnSpPr>
                <a:cxnSpLocks/>
                <a:stCxn id="48" idx="2"/>
              </p:cNvCxnSpPr>
              <p:nvPr/>
            </p:nvCxnSpPr>
            <p:spPr>
              <a:xfrm>
                <a:off x="4259261" y="2485323"/>
                <a:ext cx="0" cy="813502"/>
              </a:xfrm>
              <a:prstGeom prst="straightConnector1">
                <a:avLst/>
              </a:prstGeom>
              <a:ln w="635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矢印コネクタ 56">
                <a:extLst>
                  <a:ext uri="{FF2B5EF4-FFF2-40B4-BE49-F238E27FC236}">
                    <a16:creationId xmlns:a16="http://schemas.microsoft.com/office/drawing/2014/main" id="{2A5E2726-AB4E-1DC8-DF60-B2203419831D}"/>
                  </a:ext>
                </a:extLst>
              </p:cNvPr>
              <p:cNvCxnSpPr>
                <a:cxnSpLocks/>
                <a:stCxn id="49" idx="2"/>
              </p:cNvCxnSpPr>
              <p:nvPr/>
            </p:nvCxnSpPr>
            <p:spPr>
              <a:xfrm flipH="1">
                <a:off x="8020050" y="2436334"/>
                <a:ext cx="520" cy="516416"/>
              </a:xfrm>
              <a:prstGeom prst="straightConnector1">
                <a:avLst/>
              </a:prstGeom>
              <a:ln w="635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矢印コネクタ 57">
                <a:extLst>
                  <a:ext uri="{FF2B5EF4-FFF2-40B4-BE49-F238E27FC236}">
                    <a16:creationId xmlns:a16="http://schemas.microsoft.com/office/drawing/2014/main" id="{AC2A0969-E6BC-816E-C3FC-7B54CFF4C834}"/>
                  </a:ext>
                </a:extLst>
              </p:cNvPr>
              <p:cNvCxnSpPr>
                <a:cxnSpLocks/>
                <a:stCxn id="47" idx="0"/>
              </p:cNvCxnSpPr>
              <p:nvPr/>
            </p:nvCxnSpPr>
            <p:spPr>
              <a:xfrm flipV="1">
                <a:off x="1835958" y="4413857"/>
                <a:ext cx="1" cy="448945"/>
              </a:xfrm>
              <a:prstGeom prst="straightConnector1">
                <a:avLst/>
              </a:prstGeom>
              <a:ln w="635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フリーフォーム: 図形 58">
                <a:extLst>
                  <a:ext uri="{FF2B5EF4-FFF2-40B4-BE49-F238E27FC236}">
                    <a16:creationId xmlns:a16="http://schemas.microsoft.com/office/drawing/2014/main" id="{B30D6373-7752-30FF-93A0-8E7AE7200393}"/>
                  </a:ext>
                </a:extLst>
              </p:cNvPr>
              <p:cNvSpPr/>
              <p:nvPr/>
            </p:nvSpPr>
            <p:spPr>
              <a:xfrm>
                <a:off x="6108700" y="2980176"/>
                <a:ext cx="1333500" cy="2811023"/>
              </a:xfrm>
              <a:custGeom>
                <a:avLst/>
                <a:gdLst>
                  <a:gd name="connsiteX0" fmla="*/ 1333500 w 1333500"/>
                  <a:gd name="connsiteY0" fmla="*/ 0 h 2857500"/>
                  <a:gd name="connsiteX1" fmla="*/ 869950 w 1333500"/>
                  <a:gd name="connsiteY1" fmla="*/ 19050 h 2857500"/>
                  <a:gd name="connsiteX2" fmla="*/ 533400 w 1333500"/>
                  <a:gd name="connsiteY2" fmla="*/ 44450 h 2857500"/>
                  <a:gd name="connsiteX3" fmla="*/ 241300 w 1333500"/>
                  <a:gd name="connsiteY3" fmla="*/ 222250 h 2857500"/>
                  <a:gd name="connsiteX4" fmla="*/ 146050 w 1333500"/>
                  <a:gd name="connsiteY4" fmla="*/ 342900 h 2857500"/>
                  <a:gd name="connsiteX5" fmla="*/ 69850 w 1333500"/>
                  <a:gd name="connsiteY5" fmla="*/ 546100 h 2857500"/>
                  <a:gd name="connsiteX6" fmla="*/ 0 w 1333500"/>
                  <a:gd name="connsiteY6" fmla="*/ 2857500 h 285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3500" h="2857500">
                    <a:moveTo>
                      <a:pt x="1333500" y="0"/>
                    </a:moveTo>
                    <a:lnTo>
                      <a:pt x="869950" y="19050"/>
                    </a:lnTo>
                    <a:lnTo>
                      <a:pt x="533400" y="44450"/>
                    </a:lnTo>
                    <a:lnTo>
                      <a:pt x="241300" y="222250"/>
                    </a:lnTo>
                    <a:lnTo>
                      <a:pt x="146050" y="342900"/>
                    </a:lnTo>
                    <a:lnTo>
                      <a:pt x="69850" y="546100"/>
                    </a:lnTo>
                    <a:lnTo>
                      <a:pt x="0" y="2857500"/>
                    </a:lnTo>
                  </a:path>
                </a:pathLst>
              </a:custGeom>
              <a:noFill/>
              <a:ln w="101600">
                <a:solidFill>
                  <a:srgbClr val="FFFF00"/>
                </a:solidFill>
                <a:prstDash val="sysDot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0" name="直線矢印コネクタ 59">
                <a:extLst>
                  <a:ext uri="{FF2B5EF4-FFF2-40B4-BE49-F238E27FC236}">
                    <a16:creationId xmlns:a16="http://schemas.microsoft.com/office/drawing/2014/main" id="{C0AF5701-374E-42BB-7137-5556CCD2FC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4000" y="1349375"/>
                <a:ext cx="11728450" cy="0"/>
              </a:xfrm>
              <a:prstGeom prst="straightConnector1">
                <a:avLst/>
              </a:prstGeom>
              <a:ln w="38100">
                <a:solidFill>
                  <a:schemeClr val="accent5">
                    <a:lumMod val="20000"/>
                    <a:lumOff val="8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8866236F-6699-4690-5330-3EE56E7275E2}"/>
                  </a:ext>
                </a:extLst>
              </p:cNvPr>
              <p:cNvSpPr txBox="1"/>
              <p:nvPr/>
            </p:nvSpPr>
            <p:spPr>
              <a:xfrm>
                <a:off x="9717087" y="1329405"/>
                <a:ext cx="2359821" cy="1200329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</a:t>
                </a:r>
              </a:p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Experimental</a:t>
                </a:r>
              </a:p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Facility</a:t>
                </a:r>
                <a:endParaRPr kumimoji="1" lang="ja-JP" alt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D028E644-1962-AA93-D04B-B0E28C440211}"/>
                  </a:ext>
                </a:extLst>
              </p:cNvPr>
              <p:cNvSpPr txBox="1"/>
              <p:nvPr/>
            </p:nvSpPr>
            <p:spPr>
              <a:xfrm>
                <a:off x="5578858" y="1318895"/>
                <a:ext cx="10534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1,000m</a:t>
                </a:r>
                <a:endParaRPr kumimoji="1" lang="ja-JP" altLang="en-US" sz="20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3" name="Picture 2" descr="リチウムイオン電池の進化に貢献するJ-PARCの中性子とミュオン | CROSS中性子科学センター">
              <a:extLst>
                <a:ext uri="{FF2B5EF4-FFF2-40B4-BE49-F238E27FC236}">
                  <a16:creationId xmlns:a16="http://schemas.microsoft.com/office/drawing/2014/main" id="{F38B39B4-C16F-CF71-D1A7-13385F2A0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4" y="2273555"/>
              <a:ext cx="3002279" cy="112585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4" name="Picture 6">
              <a:extLst>
                <a:ext uri="{FF2B5EF4-FFF2-40B4-BE49-F238E27FC236}">
                  <a16:creationId xmlns:a16="http://schemas.microsoft.com/office/drawing/2014/main" id="{0E9DEBAA-1056-072F-5B99-CA78EAB34D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18"/>
            <a:stretch/>
          </p:blipFill>
          <p:spPr bwMode="auto">
            <a:xfrm>
              <a:off x="1761595" y="3430633"/>
              <a:ext cx="1313499" cy="602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8">
              <a:extLst>
                <a:ext uri="{FF2B5EF4-FFF2-40B4-BE49-F238E27FC236}">
                  <a16:creationId xmlns:a16="http://schemas.microsoft.com/office/drawing/2014/main" id="{0BD76322-37B6-0293-EC91-74DF029482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97"/>
            <a:stretch/>
          </p:blipFill>
          <p:spPr bwMode="auto">
            <a:xfrm>
              <a:off x="686285" y="3441182"/>
              <a:ext cx="1028996" cy="602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17AC738-F59A-9B1E-C2C7-982A33FD50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" b="81252"/>
          <a:stretch/>
        </p:blipFill>
        <p:spPr>
          <a:xfrm>
            <a:off x="689755" y="0"/>
            <a:ext cx="10837889" cy="12488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9F4E6F1D-1865-4697-9679-AC2AF028B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9683" y="1213800"/>
            <a:ext cx="6296881" cy="3039789"/>
          </a:xfrm>
          <a:solidFill>
            <a:schemeClr val="bg1">
              <a:alpha val="90000"/>
            </a:schemeClr>
          </a:solidFill>
        </p:spPr>
        <p:txBody>
          <a:bodyPr anchor="ctr">
            <a:noAutofit/>
          </a:bodyPr>
          <a:lstStyle/>
          <a:p>
            <a:r>
              <a:rPr lang="en-US" altLang="ja-JP" sz="4800" b="1" dirty="0"/>
              <a:t>The hadron experimental facility extension at J-PARC</a:t>
            </a:r>
            <a:br>
              <a:rPr lang="en-US" altLang="ja-JP" sz="4800" b="1" dirty="0"/>
            </a:br>
            <a:r>
              <a:rPr lang="en-US" altLang="ja-JP" sz="2800" dirty="0" err="1"/>
              <a:t>F.Sakuma</a:t>
            </a:r>
            <a:r>
              <a:rPr lang="en-US" altLang="ja-JP" sz="2800" dirty="0"/>
              <a:t>, RIKEN</a:t>
            </a:r>
            <a:br>
              <a:rPr lang="en-US" altLang="ja-JP" sz="3200" dirty="0"/>
            </a:br>
            <a:r>
              <a:rPr lang="en-US" altLang="ja-JP" sz="1800" dirty="0"/>
              <a:t>on behalf of HEF-ex TF</a:t>
            </a:r>
            <a:endParaRPr kumimoji="1" lang="ja-JP" altLang="en-US" sz="32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DBF7FC0-36FA-4777-9A1E-6FC39BA7B6FD}"/>
              </a:ext>
            </a:extLst>
          </p:cNvPr>
          <p:cNvSpPr txBox="1"/>
          <p:nvPr/>
        </p:nvSpPr>
        <p:spPr>
          <a:xfrm>
            <a:off x="414839" y="5738860"/>
            <a:ext cx="2353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MESON2023, Jun.22-27, 2023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81E196A-E1B0-4EDF-B50A-C1B5CEC4F3F6}"/>
              </a:ext>
            </a:extLst>
          </p:cNvPr>
          <p:cNvSpPr/>
          <p:nvPr/>
        </p:nvSpPr>
        <p:spPr>
          <a:xfrm>
            <a:off x="9730666" y="1359146"/>
            <a:ext cx="2359821" cy="1186778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B2E8E042-97E0-48CE-B537-F9F37EA37686}"/>
              </a:ext>
            </a:extLst>
          </p:cNvPr>
          <p:cNvSpPr/>
          <p:nvPr/>
        </p:nvSpPr>
        <p:spPr>
          <a:xfrm>
            <a:off x="10689272" y="3101736"/>
            <a:ext cx="1066800" cy="1066800"/>
          </a:xfrm>
          <a:prstGeom prst="ellipse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Picture 2" descr="http://www.rcnp.osaka-u.ac.jp/~jparchua/share/logo.jpg">
            <a:extLst>
              <a:ext uri="{FF2B5EF4-FFF2-40B4-BE49-F238E27FC236}">
                <a16:creationId xmlns:a16="http://schemas.microsoft.com/office/drawing/2014/main" id="{7E2CB7AF-195A-4E88-BB3E-F314B1315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64" y="3381615"/>
            <a:ext cx="952500" cy="78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9C24D7FB-B53A-4CE2-A37C-11E3602A6F32}"/>
              </a:ext>
            </a:extLst>
          </p:cNvPr>
          <p:cNvCxnSpPr>
            <a:cxnSpLocks/>
          </p:cNvCxnSpPr>
          <p:nvPr/>
        </p:nvCxnSpPr>
        <p:spPr>
          <a:xfrm>
            <a:off x="10896997" y="2538172"/>
            <a:ext cx="342866" cy="1127129"/>
          </a:xfrm>
          <a:prstGeom prst="line">
            <a:avLst/>
          </a:prstGeom>
          <a:ln w="127000">
            <a:solidFill>
              <a:srgbClr val="FFFF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>
            <a:extLst>
              <a:ext uri="{FF2B5EF4-FFF2-40B4-BE49-F238E27FC236}">
                <a16:creationId xmlns:a16="http://schemas.microsoft.com/office/drawing/2014/main" id="{CE735C5F-23CF-4A19-93E1-A9C58CCEAB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7450" y="3457000"/>
            <a:ext cx="439437" cy="746215"/>
          </a:xfrm>
          <a:prstGeom prst="rect">
            <a:avLst/>
          </a:prstGeom>
        </p:spPr>
      </p:pic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60E6E1C-AA2F-18FB-EEDD-C01C08757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4C76183-B536-AC47-45CD-3275BB3CA450}"/>
              </a:ext>
            </a:extLst>
          </p:cNvPr>
          <p:cNvSpPr txBox="1"/>
          <p:nvPr/>
        </p:nvSpPr>
        <p:spPr>
          <a:xfrm>
            <a:off x="2262619" y="3971053"/>
            <a:ext cx="1737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hlinkClick r:id="rId8"/>
              </a:rPr>
              <a:t>sakuma@ribf.riken.jp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23630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animBg="1"/>
      <p:bldP spid="4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Highest-sensitive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10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1F33092-A5AC-992E-9F4E-EB58593116FC}"/>
              </a:ext>
            </a:extLst>
          </p:cNvPr>
          <p:cNvSpPr/>
          <p:nvPr/>
        </p:nvSpPr>
        <p:spPr>
          <a:xfrm>
            <a:off x="0" y="2683441"/>
            <a:ext cx="6983000" cy="417455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D1BAE1-1252-FF2D-EBC0-CC1FC9A0BF38}"/>
              </a:ext>
            </a:extLst>
          </p:cNvPr>
          <p:cNvSpPr/>
          <p:nvPr/>
        </p:nvSpPr>
        <p:spPr>
          <a:xfrm>
            <a:off x="7464782" y="5977933"/>
            <a:ext cx="2255746" cy="64495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B0F788B-DB93-DEC1-F4B2-CA121406D217}"/>
              </a:ext>
            </a:extLst>
          </p:cNvPr>
          <p:cNvSpPr/>
          <p:nvPr/>
        </p:nvSpPr>
        <p:spPr>
          <a:xfrm>
            <a:off x="11061273" y="1663868"/>
            <a:ext cx="831990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7B39B54-7704-F057-847A-DE32E09F3229}"/>
              </a:ext>
            </a:extLst>
          </p:cNvPr>
          <p:cNvSpPr/>
          <p:nvPr/>
        </p:nvSpPr>
        <p:spPr>
          <a:xfrm>
            <a:off x="11274356" y="3242970"/>
            <a:ext cx="790602" cy="58114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948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D7E8AB7-3ABF-E798-67DC-F266AED34D75}"/>
              </a:ext>
            </a:extLst>
          </p:cNvPr>
          <p:cNvGrpSpPr/>
          <p:nvPr/>
        </p:nvGrpSpPr>
        <p:grpSpPr>
          <a:xfrm>
            <a:off x="-55633" y="2100490"/>
            <a:ext cx="4749955" cy="4650281"/>
            <a:chOff x="-34608" y="2222378"/>
            <a:chExt cx="4749955" cy="4650281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BC4D9139-03D9-52D3-753C-7C8316A94DDE}"/>
                </a:ext>
              </a:extLst>
            </p:cNvPr>
            <p:cNvGrpSpPr/>
            <p:nvPr/>
          </p:nvGrpSpPr>
          <p:grpSpPr>
            <a:xfrm>
              <a:off x="355931" y="3203366"/>
              <a:ext cx="2852982" cy="2965414"/>
              <a:chOff x="5916043" y="1337077"/>
              <a:chExt cx="2852982" cy="2965414"/>
            </a:xfrm>
          </p:grpSpPr>
          <p:pic>
            <p:nvPicPr>
              <p:cNvPr id="37" name="図 36" descr="グラフ, ヒストグラム&#10;&#10;自動的に生成された説明">
                <a:extLst>
                  <a:ext uri="{FF2B5EF4-FFF2-40B4-BE49-F238E27FC236}">
                    <a16:creationId xmlns:a16="http://schemas.microsoft.com/office/drawing/2014/main" id="{9C27C970-F222-05DE-CF5A-852ADE6582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6043" y="1337077"/>
                <a:ext cx="2852982" cy="2965414"/>
              </a:xfrm>
              <a:prstGeom prst="rect">
                <a:avLst/>
              </a:prstGeom>
            </p:spPr>
          </p:pic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F6168093-EEE0-9DF5-F98A-C41FAC947883}"/>
                  </a:ext>
                </a:extLst>
              </p:cNvPr>
              <p:cNvGrpSpPr/>
              <p:nvPr/>
            </p:nvGrpSpPr>
            <p:grpSpPr>
              <a:xfrm>
                <a:off x="7952578" y="1762849"/>
                <a:ext cx="356513" cy="407803"/>
                <a:chOff x="3340676" y="2379830"/>
                <a:chExt cx="570406" cy="652468"/>
              </a:xfrm>
            </p:grpSpPr>
            <p:grpSp>
              <p:nvGrpSpPr>
                <p:cNvPr id="100" name="グループ化 202">
                  <a:extLst>
                    <a:ext uri="{FF2B5EF4-FFF2-40B4-BE49-F238E27FC236}">
                      <a16:creationId xmlns:a16="http://schemas.microsoft.com/office/drawing/2014/main" id="{28ECDD63-ECA4-1B3F-5308-CA113F118EE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974949">
                  <a:off x="3420727" y="2349488"/>
                  <a:ext cx="460013" cy="520697"/>
                  <a:chOff x="5131441" y="3633657"/>
                  <a:chExt cx="459925" cy="520703"/>
                </a:xfrm>
              </p:grpSpPr>
              <p:sp>
                <p:nvSpPr>
                  <p:cNvPr id="106" name="円/楕円 183">
                    <a:extLst>
                      <a:ext uri="{FF2B5EF4-FFF2-40B4-BE49-F238E27FC236}">
                        <a16:creationId xmlns:a16="http://schemas.microsoft.com/office/drawing/2014/main" id="{E3005193-E5FF-CB59-3936-9B84288AC611}"/>
                      </a:ext>
                    </a:extLst>
                  </p:cNvPr>
                  <p:cNvSpPr/>
                  <p:nvPr/>
                </p:nvSpPr>
                <p:spPr>
                  <a:xfrm rot="20037483">
                    <a:off x="5122205" y="3752901"/>
                    <a:ext cx="257126" cy="398468"/>
                  </a:xfrm>
                  <a:prstGeom prst="ellipse">
                    <a:avLst/>
                  </a:prstGeom>
                  <a:noFill/>
                  <a:effectLst>
                    <a:glow rad="152400">
                      <a:srgbClr val="FF0000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07" name="円/楕円 184">
                    <a:extLst>
                      <a:ext uri="{FF2B5EF4-FFF2-40B4-BE49-F238E27FC236}">
                        <a16:creationId xmlns:a16="http://schemas.microsoft.com/office/drawing/2014/main" id="{592FCCAF-DA4D-E1AE-1FF7-31B5D27A11F4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353738" y="3691578"/>
                    <a:ext cx="87295" cy="90488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08" name="円/楕円 185">
                    <a:extLst>
                      <a:ext uri="{FF2B5EF4-FFF2-40B4-BE49-F238E27FC236}">
                        <a16:creationId xmlns:a16="http://schemas.microsoft.com/office/drawing/2014/main" id="{60090931-9472-28A1-FF09-04061D893385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151582" y="3821742"/>
                    <a:ext cx="87295" cy="90489"/>
                  </a:xfrm>
                  <a:prstGeom prst="ellipse">
                    <a:avLst/>
                  </a:pr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09" name="円/楕円 186">
                    <a:extLst>
                      <a:ext uri="{FF2B5EF4-FFF2-40B4-BE49-F238E27FC236}">
                        <a16:creationId xmlns:a16="http://schemas.microsoft.com/office/drawing/2014/main" id="{8DE2D78A-2EA3-D925-BE0C-2F21372BB06B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156993" y="3964979"/>
                    <a:ext cx="88883" cy="90489"/>
                  </a:xfrm>
                  <a:prstGeom prst="ellipse">
                    <a:avLst/>
                  </a:prstGeom>
                  <a:solidFill>
                    <a:srgbClr val="333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11" name="円/楕円 187">
                    <a:extLst>
                      <a:ext uri="{FF2B5EF4-FFF2-40B4-BE49-F238E27FC236}">
                        <a16:creationId xmlns:a16="http://schemas.microsoft.com/office/drawing/2014/main" id="{B676A9FE-52DE-E3AB-15D7-071B927D20F5}"/>
                      </a:ext>
                    </a:extLst>
                  </p:cNvPr>
                  <p:cNvSpPr/>
                  <p:nvPr/>
                </p:nvSpPr>
                <p:spPr>
                  <a:xfrm rot="3889420">
                    <a:off x="5255869" y="3716937"/>
                    <a:ext cx="411168" cy="244428"/>
                  </a:xfrm>
                  <a:prstGeom prst="ellipse">
                    <a:avLst/>
                  </a:prstGeom>
                  <a:noFill/>
                  <a:effectLst>
                    <a:glow rad="152400">
                      <a:srgbClr val="FF0000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12" name="円/楕円 188">
                    <a:extLst>
                      <a:ext uri="{FF2B5EF4-FFF2-40B4-BE49-F238E27FC236}">
                        <a16:creationId xmlns:a16="http://schemas.microsoft.com/office/drawing/2014/main" id="{12981EA1-22B7-8F96-D79A-B0DE85755E22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271977" y="3988598"/>
                    <a:ext cx="87295" cy="92076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13" name="円/楕円 189">
                    <a:extLst>
                      <a:ext uri="{FF2B5EF4-FFF2-40B4-BE49-F238E27FC236}">
                        <a16:creationId xmlns:a16="http://schemas.microsoft.com/office/drawing/2014/main" id="{A3E29F00-603E-1416-3E4B-395BF340E59C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485352" y="3879853"/>
                    <a:ext cx="87295" cy="92076"/>
                  </a:xfrm>
                  <a:prstGeom prst="ellipse">
                    <a:avLst/>
                  </a:pr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14" name="円/楕円 190">
                    <a:extLst>
                      <a:ext uri="{FF2B5EF4-FFF2-40B4-BE49-F238E27FC236}">
                        <a16:creationId xmlns:a16="http://schemas.microsoft.com/office/drawing/2014/main" id="{2F911353-3E80-7824-069B-9D9443CCFC11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477808" y="3742313"/>
                    <a:ext cx="88883" cy="92076"/>
                  </a:xfrm>
                  <a:prstGeom prst="ellipse">
                    <a:avLst/>
                  </a:prstGeom>
                  <a:solidFill>
                    <a:srgbClr val="333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</p:grpSp>
            <p:sp>
              <p:nvSpPr>
                <p:cNvPr id="101" name="円/楕円 179">
                  <a:extLst>
                    <a:ext uri="{FF2B5EF4-FFF2-40B4-BE49-F238E27FC236}">
                      <a16:creationId xmlns:a16="http://schemas.microsoft.com/office/drawing/2014/main" id="{C7F76133-6706-6AB6-7DFE-0C1FB764E5D6}"/>
                    </a:ext>
                  </a:extLst>
                </p:cNvPr>
                <p:cNvSpPr/>
                <p:nvPr/>
              </p:nvSpPr>
              <p:spPr bwMode="auto">
                <a:xfrm rot="17271073">
                  <a:off x="3415289" y="2703685"/>
                  <a:ext cx="254000" cy="403225"/>
                </a:xfrm>
                <a:prstGeom prst="ellipse">
                  <a:avLst/>
                </a:prstGeom>
                <a:noFill/>
                <a:effectLst>
                  <a:glow rad="152400">
                    <a:srgbClr val="FF0000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2" name="円/楕円 180">
                  <a:extLst>
                    <a:ext uri="{FF2B5EF4-FFF2-40B4-BE49-F238E27FC236}">
                      <a16:creationId xmlns:a16="http://schemas.microsoft.com/office/drawing/2014/main" id="{79A086D2-5062-2029-9BD9-9E50857532BC}"/>
                    </a:ext>
                  </a:extLst>
                </p:cNvPr>
                <p:cNvSpPr/>
                <p:nvPr/>
              </p:nvSpPr>
              <p:spPr bwMode="auto">
                <a:xfrm rot="453466">
                  <a:off x="3358358" y="2798842"/>
                  <a:ext cx="87313" cy="92075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103" name="円/楕円 181">
                  <a:extLst>
                    <a:ext uri="{FF2B5EF4-FFF2-40B4-BE49-F238E27FC236}">
                      <a16:creationId xmlns:a16="http://schemas.microsoft.com/office/drawing/2014/main" id="{23E8EDE2-7C67-E4DB-F45C-7FE55410B1AE}"/>
                    </a:ext>
                  </a:extLst>
                </p:cNvPr>
                <p:cNvSpPr/>
                <p:nvPr/>
              </p:nvSpPr>
              <p:spPr bwMode="auto">
                <a:xfrm rot="453466">
                  <a:off x="3492683" y="2913379"/>
                  <a:ext cx="87312" cy="92075"/>
                </a:xfrm>
                <a:prstGeom prst="ellipse">
                  <a:avLst/>
                </a:prstGeom>
                <a:solidFill>
                  <a:srgbClr val="33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104" name="円/楕円 182">
                  <a:extLst>
                    <a:ext uri="{FF2B5EF4-FFF2-40B4-BE49-F238E27FC236}">
                      <a16:creationId xmlns:a16="http://schemas.microsoft.com/office/drawing/2014/main" id="{EFD219A7-2E91-E84D-C9A5-E310A5E8A310}"/>
                    </a:ext>
                  </a:extLst>
                </p:cNvPr>
                <p:cNvSpPr/>
                <p:nvPr/>
              </p:nvSpPr>
              <p:spPr bwMode="auto">
                <a:xfrm rot="453466">
                  <a:off x="3648009" y="2900422"/>
                  <a:ext cx="87312" cy="9207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</p:grpSp>
          <p:grpSp>
            <p:nvGrpSpPr>
              <p:cNvPr id="39" name="グループ化 38">
                <a:extLst>
                  <a:ext uri="{FF2B5EF4-FFF2-40B4-BE49-F238E27FC236}">
                    <a16:creationId xmlns:a16="http://schemas.microsoft.com/office/drawing/2014/main" id="{F149D23F-94DA-8235-56B0-BCE262D2CC53}"/>
                  </a:ext>
                </a:extLst>
              </p:cNvPr>
              <p:cNvGrpSpPr/>
              <p:nvPr/>
            </p:nvGrpSpPr>
            <p:grpSpPr>
              <a:xfrm>
                <a:off x="8322876" y="3553925"/>
                <a:ext cx="341615" cy="371906"/>
                <a:chOff x="6515292" y="3131429"/>
                <a:chExt cx="341615" cy="371906"/>
              </a:xfrm>
            </p:grpSpPr>
            <p:sp>
              <p:nvSpPr>
                <p:cNvPr id="92" name="円/楕円 192">
                  <a:extLst>
                    <a:ext uri="{FF2B5EF4-FFF2-40B4-BE49-F238E27FC236}">
                      <a16:creationId xmlns:a16="http://schemas.microsoft.com/office/drawing/2014/main" id="{032A548B-DA76-0124-A13C-7EA34C6C9D2B}"/>
                    </a:ext>
                  </a:extLst>
                </p:cNvPr>
                <p:cNvSpPr/>
                <p:nvPr/>
              </p:nvSpPr>
              <p:spPr bwMode="auto">
                <a:xfrm rot="20298409">
                  <a:off x="6515292" y="3207353"/>
                  <a:ext cx="188352" cy="295982"/>
                </a:xfrm>
                <a:prstGeom prst="ellipse">
                  <a:avLst/>
                </a:prstGeom>
                <a:noFill/>
                <a:effectLst>
                  <a:glow rad="139700">
                    <a:srgbClr val="FFA12E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3" name="円/楕円 193">
                  <a:extLst>
                    <a:ext uri="{FF2B5EF4-FFF2-40B4-BE49-F238E27FC236}">
                      <a16:creationId xmlns:a16="http://schemas.microsoft.com/office/drawing/2014/main" id="{6C50C18B-A9D6-8FCE-716B-9E1F3832BD96}"/>
                    </a:ext>
                  </a:extLst>
                </p:cNvPr>
                <p:cNvSpPr/>
                <p:nvPr/>
              </p:nvSpPr>
              <p:spPr bwMode="auto">
                <a:xfrm rot="19339443">
                  <a:off x="6710443" y="3159660"/>
                  <a:ext cx="64343" cy="6785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4" name="円/楕円 194">
                  <a:extLst>
                    <a:ext uri="{FF2B5EF4-FFF2-40B4-BE49-F238E27FC236}">
                      <a16:creationId xmlns:a16="http://schemas.microsoft.com/office/drawing/2014/main" id="{5C759620-44E6-DF90-452C-FA98BEA3050C}"/>
                    </a:ext>
                  </a:extLst>
                </p:cNvPr>
                <p:cNvSpPr/>
                <p:nvPr/>
              </p:nvSpPr>
              <p:spPr bwMode="auto">
                <a:xfrm rot="19339443">
                  <a:off x="6540135" y="3254649"/>
                  <a:ext cx="64344" cy="67853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5" name="円/楕円 195">
                  <a:extLst>
                    <a:ext uri="{FF2B5EF4-FFF2-40B4-BE49-F238E27FC236}">
                      <a16:creationId xmlns:a16="http://schemas.microsoft.com/office/drawing/2014/main" id="{19634B83-9319-15F7-2919-80D6B9EFB223}"/>
                    </a:ext>
                  </a:extLst>
                </p:cNvPr>
                <p:cNvSpPr/>
                <p:nvPr/>
              </p:nvSpPr>
              <p:spPr bwMode="auto">
                <a:xfrm rot="19339443">
                  <a:off x="6536640" y="3362324"/>
                  <a:ext cx="64344" cy="67853"/>
                </a:xfrm>
                <a:prstGeom prst="ellipse">
                  <a:avLst/>
                </a:prstGeom>
                <a:solidFill>
                  <a:srgbClr val="33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6" name="円/楕円 196">
                  <a:extLst>
                    <a:ext uri="{FF2B5EF4-FFF2-40B4-BE49-F238E27FC236}">
                      <a16:creationId xmlns:a16="http://schemas.microsoft.com/office/drawing/2014/main" id="{37911E51-4F4C-37F5-6507-4B59CCD52C0F}"/>
                    </a:ext>
                  </a:extLst>
                </p:cNvPr>
                <p:cNvSpPr/>
                <p:nvPr/>
              </p:nvSpPr>
              <p:spPr bwMode="auto">
                <a:xfrm rot="4150346">
                  <a:off x="6615326" y="3195187"/>
                  <a:ext cx="305340" cy="177823"/>
                </a:xfrm>
                <a:prstGeom prst="ellipse">
                  <a:avLst/>
                </a:prstGeom>
                <a:noFill/>
                <a:effectLst>
                  <a:glow rad="101600">
                    <a:srgbClr val="FFA12E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7" name="円/楕円 197">
                  <a:extLst>
                    <a:ext uri="{FF2B5EF4-FFF2-40B4-BE49-F238E27FC236}">
                      <a16:creationId xmlns:a16="http://schemas.microsoft.com/office/drawing/2014/main" id="{2D86FF43-BB2C-4E18-D3E1-9F1374F02F9F}"/>
                    </a:ext>
                  </a:extLst>
                </p:cNvPr>
                <p:cNvSpPr/>
                <p:nvPr/>
              </p:nvSpPr>
              <p:spPr bwMode="auto">
                <a:xfrm rot="19339443">
                  <a:off x="6626046" y="3405493"/>
                  <a:ext cx="64343" cy="6785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8" name="円/楕円 198">
                  <a:extLst>
                    <a:ext uri="{FF2B5EF4-FFF2-40B4-BE49-F238E27FC236}">
                      <a16:creationId xmlns:a16="http://schemas.microsoft.com/office/drawing/2014/main" id="{14202EFA-4F9C-E492-C658-87EB9238FE3D}"/>
                    </a:ext>
                  </a:extLst>
                </p:cNvPr>
                <p:cNvSpPr/>
                <p:nvPr/>
              </p:nvSpPr>
              <p:spPr bwMode="auto">
                <a:xfrm rot="19339443">
                  <a:off x="6767851" y="3345881"/>
                  <a:ext cx="64344" cy="67853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9" name="円/楕円 199">
                  <a:extLst>
                    <a:ext uri="{FF2B5EF4-FFF2-40B4-BE49-F238E27FC236}">
                      <a16:creationId xmlns:a16="http://schemas.microsoft.com/office/drawing/2014/main" id="{2B1F16BF-7642-3862-88E5-A6D7C52ADEB0}"/>
                    </a:ext>
                  </a:extLst>
                </p:cNvPr>
                <p:cNvSpPr/>
                <p:nvPr/>
              </p:nvSpPr>
              <p:spPr bwMode="auto">
                <a:xfrm rot="19339443">
                  <a:off x="6777888" y="3229318"/>
                  <a:ext cx="64343" cy="67853"/>
                </a:xfrm>
                <a:prstGeom prst="ellipse">
                  <a:avLst/>
                </a:prstGeom>
                <a:solidFill>
                  <a:srgbClr val="33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</p:grpSp>
          <p:grpSp>
            <p:nvGrpSpPr>
              <p:cNvPr id="40" name="グループ化 39">
                <a:extLst>
                  <a:ext uri="{FF2B5EF4-FFF2-40B4-BE49-F238E27FC236}">
                    <a16:creationId xmlns:a16="http://schemas.microsoft.com/office/drawing/2014/main" id="{8B546C92-1925-D936-CD93-2D56BE0FAE1C}"/>
                  </a:ext>
                </a:extLst>
              </p:cNvPr>
              <p:cNvGrpSpPr/>
              <p:nvPr/>
            </p:nvGrpSpPr>
            <p:grpSpPr>
              <a:xfrm>
                <a:off x="6371966" y="2367778"/>
                <a:ext cx="1135428" cy="1135428"/>
                <a:chOff x="6057714" y="5133431"/>
                <a:chExt cx="1135428" cy="1135428"/>
              </a:xfrm>
            </p:grpSpPr>
            <p:sp>
              <p:nvSpPr>
                <p:cNvPr id="43" name="円/楕円 25">
                  <a:extLst>
                    <a:ext uri="{FF2B5EF4-FFF2-40B4-BE49-F238E27FC236}">
                      <a16:creationId xmlns:a16="http://schemas.microsoft.com/office/drawing/2014/main" id="{118C03CF-F883-C9EC-E38A-D04AA5F2C6C4}"/>
                    </a:ext>
                  </a:extLst>
                </p:cNvPr>
                <p:cNvSpPr/>
                <p:nvPr/>
              </p:nvSpPr>
              <p:spPr>
                <a:xfrm flipH="1" flipV="1">
                  <a:off x="6057714" y="5133431"/>
                  <a:ext cx="1135428" cy="113542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chemeClr val="bg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>
                  <a:noFill/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4" name="円/楕円 24">
                  <a:extLst>
                    <a:ext uri="{FF2B5EF4-FFF2-40B4-BE49-F238E27FC236}">
                      <a16:creationId xmlns:a16="http://schemas.microsoft.com/office/drawing/2014/main" id="{AAD76FFD-59BC-D980-D911-7DB88706DB8B}"/>
                    </a:ext>
                  </a:extLst>
                </p:cNvPr>
                <p:cNvSpPr/>
                <p:nvPr/>
              </p:nvSpPr>
              <p:spPr>
                <a:xfrm>
                  <a:off x="6347176" y="5624377"/>
                  <a:ext cx="103921" cy="10392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5" name="円/楕円 25">
                  <a:extLst>
                    <a:ext uri="{FF2B5EF4-FFF2-40B4-BE49-F238E27FC236}">
                      <a16:creationId xmlns:a16="http://schemas.microsoft.com/office/drawing/2014/main" id="{BFE979B6-68CF-1430-E6B1-42D0DBCC499B}"/>
                    </a:ext>
                  </a:extLst>
                </p:cNvPr>
                <p:cNvSpPr/>
                <p:nvPr/>
              </p:nvSpPr>
              <p:spPr>
                <a:xfrm>
                  <a:off x="6795947" y="5333656"/>
                  <a:ext cx="90963" cy="909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6" name="円/楕円 25">
                  <a:extLst>
                    <a:ext uri="{FF2B5EF4-FFF2-40B4-BE49-F238E27FC236}">
                      <a16:creationId xmlns:a16="http://schemas.microsoft.com/office/drawing/2014/main" id="{E5982B77-3C0D-5129-C65E-EDA8A7CE40B6}"/>
                    </a:ext>
                  </a:extLst>
                </p:cNvPr>
                <p:cNvSpPr/>
                <p:nvPr/>
              </p:nvSpPr>
              <p:spPr>
                <a:xfrm>
                  <a:off x="6270926" y="5448075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8" name="円/楕円 24">
                  <a:extLst>
                    <a:ext uri="{FF2B5EF4-FFF2-40B4-BE49-F238E27FC236}">
                      <a16:creationId xmlns:a16="http://schemas.microsoft.com/office/drawing/2014/main" id="{D4A12206-32D2-4CB0-8566-3B50C04B1769}"/>
                    </a:ext>
                  </a:extLst>
                </p:cNvPr>
                <p:cNvSpPr/>
                <p:nvPr/>
              </p:nvSpPr>
              <p:spPr>
                <a:xfrm>
                  <a:off x="6448549" y="5269232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49" name="グループ化 48">
                  <a:extLst>
                    <a:ext uri="{FF2B5EF4-FFF2-40B4-BE49-F238E27FC236}">
                      <a16:creationId xmlns:a16="http://schemas.microsoft.com/office/drawing/2014/main" id="{B0E6CA33-D2E3-1807-7C00-AF5D8B9AE96D}"/>
                    </a:ext>
                  </a:extLst>
                </p:cNvPr>
                <p:cNvGrpSpPr/>
                <p:nvPr/>
              </p:nvGrpSpPr>
              <p:grpSpPr>
                <a:xfrm>
                  <a:off x="6543311" y="5645493"/>
                  <a:ext cx="196779" cy="225089"/>
                  <a:chOff x="3340676" y="2379830"/>
                  <a:chExt cx="570406" cy="652468"/>
                </a:xfrm>
              </p:grpSpPr>
              <p:grpSp>
                <p:nvGrpSpPr>
                  <p:cNvPr id="79" name="グループ化 202">
                    <a:extLst>
                      <a:ext uri="{FF2B5EF4-FFF2-40B4-BE49-F238E27FC236}">
                        <a16:creationId xmlns:a16="http://schemas.microsoft.com/office/drawing/2014/main" id="{FD114C8C-870D-2040-C43A-E24111AF768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2974949">
                    <a:off x="3420727" y="2349488"/>
                    <a:ext cx="460013" cy="520697"/>
                    <a:chOff x="5131441" y="3633657"/>
                    <a:chExt cx="459925" cy="520703"/>
                  </a:xfrm>
                </p:grpSpPr>
                <p:sp>
                  <p:nvSpPr>
                    <p:cNvPr id="84" name="円/楕円 324">
                      <a:extLst>
                        <a:ext uri="{FF2B5EF4-FFF2-40B4-BE49-F238E27FC236}">
                          <a16:creationId xmlns:a16="http://schemas.microsoft.com/office/drawing/2014/main" id="{8E05550F-3F1B-539B-E1FD-5048C3F76253}"/>
                        </a:ext>
                      </a:extLst>
                    </p:cNvPr>
                    <p:cNvSpPr/>
                    <p:nvPr/>
                  </p:nvSpPr>
                  <p:spPr>
                    <a:xfrm rot="20037483">
                      <a:off x="5122205" y="3752901"/>
                      <a:ext cx="257126" cy="39846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FF00A2"/>
                        </a:gs>
                        <a:gs pos="74000">
                          <a:srgbClr val="FF8AD8"/>
                        </a:gs>
                        <a:gs pos="83000">
                          <a:srgbClr val="002060"/>
                        </a:gs>
                        <a:gs pos="99000">
                          <a:srgbClr val="002060"/>
                        </a:gs>
                      </a:gsLst>
                      <a:lin ang="0" scaled="1"/>
                    </a:gradFill>
                    <a:effectLst>
                      <a:glow rad="152400">
                        <a:srgbClr val="FF0000">
                          <a:alpha val="40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/>
                    </a:p>
                  </p:txBody>
                </p:sp>
                <p:sp>
                  <p:nvSpPr>
                    <p:cNvPr id="85" name="円/楕円 325">
                      <a:extLst>
                        <a:ext uri="{FF2B5EF4-FFF2-40B4-BE49-F238E27FC236}">
                          <a16:creationId xmlns:a16="http://schemas.microsoft.com/office/drawing/2014/main" id="{099C910D-BE06-04A4-FD91-8D58C8B32F12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353738" y="3691578"/>
                      <a:ext cx="87295" cy="90488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86" name="円/楕円 326">
                      <a:extLst>
                        <a:ext uri="{FF2B5EF4-FFF2-40B4-BE49-F238E27FC236}">
                          <a16:creationId xmlns:a16="http://schemas.microsoft.com/office/drawing/2014/main" id="{EC8C74D7-37F2-AE53-FD22-FCEBDBCE1F86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151582" y="3821742"/>
                      <a:ext cx="87295" cy="90489"/>
                    </a:xfrm>
                    <a:prstGeom prst="ellipse">
                      <a:avLst/>
                    </a:prstGeom>
                    <a:solidFill>
                      <a:srgbClr val="0066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87" name="円/楕円 327">
                      <a:extLst>
                        <a:ext uri="{FF2B5EF4-FFF2-40B4-BE49-F238E27FC236}">
                          <a16:creationId xmlns:a16="http://schemas.microsoft.com/office/drawing/2014/main" id="{90BD1853-A69E-BA49-2813-36F655F4A3BD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156993" y="3964979"/>
                      <a:ext cx="88883" cy="90489"/>
                    </a:xfrm>
                    <a:prstGeom prst="ellipse">
                      <a:avLst/>
                    </a:prstGeom>
                    <a:solidFill>
                      <a:srgbClr val="3333C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88" name="円/楕円 328">
                      <a:extLst>
                        <a:ext uri="{FF2B5EF4-FFF2-40B4-BE49-F238E27FC236}">
                          <a16:creationId xmlns:a16="http://schemas.microsoft.com/office/drawing/2014/main" id="{4336E663-E553-DBC9-6EE0-72BF25A722A3}"/>
                        </a:ext>
                      </a:extLst>
                    </p:cNvPr>
                    <p:cNvSpPr/>
                    <p:nvPr/>
                  </p:nvSpPr>
                  <p:spPr>
                    <a:xfrm rot="3889420">
                      <a:off x="5255869" y="3716937"/>
                      <a:ext cx="411168" cy="24442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B0F0"/>
                        </a:gs>
                        <a:gs pos="73000">
                          <a:srgbClr val="0070C0"/>
                        </a:gs>
                        <a:gs pos="83000">
                          <a:srgbClr val="002060"/>
                        </a:gs>
                        <a:gs pos="99000">
                          <a:srgbClr val="002060"/>
                        </a:gs>
                      </a:gsLst>
                      <a:lin ang="0" scaled="1"/>
                    </a:gradFill>
                    <a:effectLst>
                      <a:glow rad="152400">
                        <a:srgbClr val="FF0000">
                          <a:alpha val="40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/>
                    </a:p>
                  </p:txBody>
                </p:sp>
                <p:sp>
                  <p:nvSpPr>
                    <p:cNvPr id="89" name="円/楕円 329">
                      <a:extLst>
                        <a:ext uri="{FF2B5EF4-FFF2-40B4-BE49-F238E27FC236}">
                          <a16:creationId xmlns:a16="http://schemas.microsoft.com/office/drawing/2014/main" id="{E229F0E4-5E81-7097-9624-E186CC4C51B4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271977" y="3988598"/>
                      <a:ext cx="87295" cy="92076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90" name="円/楕円 330">
                      <a:extLst>
                        <a:ext uri="{FF2B5EF4-FFF2-40B4-BE49-F238E27FC236}">
                          <a16:creationId xmlns:a16="http://schemas.microsoft.com/office/drawing/2014/main" id="{7954B18A-4F8C-2E40-6D15-41628B792B93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485352" y="3879853"/>
                      <a:ext cx="87295" cy="92076"/>
                    </a:xfrm>
                    <a:prstGeom prst="ellipse">
                      <a:avLst/>
                    </a:prstGeom>
                    <a:solidFill>
                      <a:srgbClr val="0066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91" name="円/楕円 331">
                      <a:extLst>
                        <a:ext uri="{FF2B5EF4-FFF2-40B4-BE49-F238E27FC236}">
                          <a16:creationId xmlns:a16="http://schemas.microsoft.com/office/drawing/2014/main" id="{C8937B0F-B9B5-60DD-7AAF-D3A0DDBEA2E7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477808" y="3742313"/>
                      <a:ext cx="88883" cy="92076"/>
                    </a:xfrm>
                    <a:prstGeom prst="ellipse">
                      <a:avLst/>
                    </a:prstGeom>
                    <a:solidFill>
                      <a:srgbClr val="3333C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</p:grpSp>
              <p:sp>
                <p:nvSpPr>
                  <p:cNvPr id="80" name="円/楕円 320">
                    <a:extLst>
                      <a:ext uri="{FF2B5EF4-FFF2-40B4-BE49-F238E27FC236}">
                        <a16:creationId xmlns:a16="http://schemas.microsoft.com/office/drawing/2014/main" id="{8A7476D7-E800-17C2-F5D5-5C580B7BD84B}"/>
                      </a:ext>
                    </a:extLst>
                  </p:cNvPr>
                  <p:cNvSpPr/>
                  <p:nvPr/>
                </p:nvSpPr>
                <p:spPr bwMode="auto">
                  <a:xfrm rot="17271073">
                    <a:off x="3415289" y="2703685"/>
                    <a:ext cx="254000" cy="403225"/>
                  </a:xfrm>
                  <a:prstGeom prst="ellipse">
                    <a:avLst/>
                  </a:prstGeom>
                  <a:gradFill>
                    <a:gsLst>
                      <a:gs pos="0">
                        <a:srgbClr val="92D050"/>
                      </a:gs>
                      <a:gs pos="74000">
                        <a:srgbClr val="008F00"/>
                      </a:gs>
                      <a:gs pos="83000">
                        <a:srgbClr val="008F00"/>
                      </a:gs>
                      <a:gs pos="100000">
                        <a:srgbClr val="008F00"/>
                      </a:gs>
                    </a:gsLst>
                    <a:lin ang="0" scaled="1"/>
                  </a:gradFill>
                  <a:effectLst>
                    <a:glow rad="152400">
                      <a:srgbClr val="FF0000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81" name="円/楕円 321">
                    <a:extLst>
                      <a:ext uri="{FF2B5EF4-FFF2-40B4-BE49-F238E27FC236}">
                        <a16:creationId xmlns:a16="http://schemas.microsoft.com/office/drawing/2014/main" id="{E3842BD4-9A24-5A31-7584-BCECC54289B0}"/>
                      </a:ext>
                    </a:extLst>
                  </p:cNvPr>
                  <p:cNvSpPr/>
                  <p:nvPr/>
                </p:nvSpPr>
                <p:spPr bwMode="auto">
                  <a:xfrm rot="453466">
                    <a:off x="3358358" y="2798842"/>
                    <a:ext cx="87313" cy="92075"/>
                  </a:xfrm>
                  <a:prstGeom prst="ellipse">
                    <a:avLst/>
                  </a:pr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82" name="円/楕円 322">
                    <a:extLst>
                      <a:ext uri="{FF2B5EF4-FFF2-40B4-BE49-F238E27FC236}">
                        <a16:creationId xmlns:a16="http://schemas.microsoft.com/office/drawing/2014/main" id="{206B8ED1-7662-CD9B-BA0F-0921129890B1}"/>
                      </a:ext>
                    </a:extLst>
                  </p:cNvPr>
                  <p:cNvSpPr/>
                  <p:nvPr/>
                </p:nvSpPr>
                <p:spPr bwMode="auto">
                  <a:xfrm rot="453466">
                    <a:off x="3492683" y="2913379"/>
                    <a:ext cx="87312" cy="92075"/>
                  </a:xfrm>
                  <a:prstGeom prst="ellipse">
                    <a:avLst/>
                  </a:prstGeom>
                  <a:solidFill>
                    <a:srgbClr val="333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83" name="円/楕円 323">
                    <a:extLst>
                      <a:ext uri="{FF2B5EF4-FFF2-40B4-BE49-F238E27FC236}">
                        <a16:creationId xmlns:a16="http://schemas.microsoft.com/office/drawing/2014/main" id="{B64AE94D-C0EA-CF3B-EE82-D3EABA081F27}"/>
                      </a:ext>
                    </a:extLst>
                  </p:cNvPr>
                  <p:cNvSpPr/>
                  <p:nvPr/>
                </p:nvSpPr>
                <p:spPr bwMode="auto">
                  <a:xfrm rot="453466">
                    <a:off x="3648009" y="2900422"/>
                    <a:ext cx="87312" cy="92075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</p:grpSp>
            <p:sp>
              <p:nvSpPr>
                <p:cNvPr id="50" name="円/楕円 25">
                  <a:extLst>
                    <a:ext uri="{FF2B5EF4-FFF2-40B4-BE49-F238E27FC236}">
                      <a16:creationId xmlns:a16="http://schemas.microsoft.com/office/drawing/2014/main" id="{E4D01CF8-9B7A-91A1-AE1F-864415A22109}"/>
                    </a:ext>
                  </a:extLst>
                </p:cNvPr>
                <p:cNvSpPr/>
                <p:nvPr/>
              </p:nvSpPr>
              <p:spPr>
                <a:xfrm>
                  <a:off x="6314341" y="5304447"/>
                  <a:ext cx="107651" cy="1076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1" name="円/楕円 24">
                  <a:extLst>
                    <a:ext uri="{FF2B5EF4-FFF2-40B4-BE49-F238E27FC236}">
                      <a16:creationId xmlns:a16="http://schemas.microsoft.com/office/drawing/2014/main" id="{3E28D0FE-0688-8FD5-DD8A-1C5EE937910B}"/>
                    </a:ext>
                  </a:extLst>
                </p:cNvPr>
                <p:cNvSpPr/>
                <p:nvPr/>
              </p:nvSpPr>
              <p:spPr>
                <a:xfrm>
                  <a:off x="6517129" y="6013265"/>
                  <a:ext cx="103921" cy="10392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円/楕円 25">
                  <a:extLst>
                    <a:ext uri="{FF2B5EF4-FFF2-40B4-BE49-F238E27FC236}">
                      <a16:creationId xmlns:a16="http://schemas.microsoft.com/office/drawing/2014/main" id="{32D5D4EE-4F46-DE77-1C8B-54D1450B8EFB}"/>
                    </a:ext>
                  </a:extLst>
                </p:cNvPr>
                <p:cNvSpPr/>
                <p:nvPr/>
              </p:nvSpPr>
              <p:spPr>
                <a:xfrm>
                  <a:off x="6648634" y="5322068"/>
                  <a:ext cx="119018" cy="11901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円/楕円 24">
                  <a:extLst>
                    <a:ext uri="{FF2B5EF4-FFF2-40B4-BE49-F238E27FC236}">
                      <a16:creationId xmlns:a16="http://schemas.microsoft.com/office/drawing/2014/main" id="{296F8227-8C90-7206-CA36-C2BB925BD2B4}"/>
                    </a:ext>
                  </a:extLst>
                </p:cNvPr>
                <p:cNvSpPr/>
                <p:nvPr/>
              </p:nvSpPr>
              <p:spPr>
                <a:xfrm>
                  <a:off x="6191248" y="5833428"/>
                  <a:ext cx="122630" cy="12263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円/楕円 25">
                  <a:extLst>
                    <a:ext uri="{FF2B5EF4-FFF2-40B4-BE49-F238E27FC236}">
                      <a16:creationId xmlns:a16="http://schemas.microsoft.com/office/drawing/2014/main" id="{631205A4-437C-62A4-C789-27F2335B2F36}"/>
                    </a:ext>
                  </a:extLst>
                </p:cNvPr>
                <p:cNvSpPr/>
                <p:nvPr/>
              </p:nvSpPr>
              <p:spPr>
                <a:xfrm>
                  <a:off x="6616292" y="5361244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円/楕円 24">
                  <a:extLst>
                    <a:ext uri="{FF2B5EF4-FFF2-40B4-BE49-F238E27FC236}">
                      <a16:creationId xmlns:a16="http://schemas.microsoft.com/office/drawing/2014/main" id="{64093274-3B12-10A6-2424-CFB611E843E1}"/>
                    </a:ext>
                  </a:extLst>
                </p:cNvPr>
                <p:cNvSpPr/>
                <p:nvPr/>
              </p:nvSpPr>
              <p:spPr>
                <a:xfrm>
                  <a:off x="6805795" y="5453752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円/楕円 24">
                  <a:extLst>
                    <a:ext uri="{FF2B5EF4-FFF2-40B4-BE49-F238E27FC236}">
                      <a16:creationId xmlns:a16="http://schemas.microsoft.com/office/drawing/2014/main" id="{63E9511A-43E1-18B0-96BF-4D37FEFBB31F}"/>
                    </a:ext>
                  </a:extLst>
                </p:cNvPr>
                <p:cNvSpPr/>
                <p:nvPr/>
              </p:nvSpPr>
              <p:spPr>
                <a:xfrm>
                  <a:off x="6178994" y="5574406"/>
                  <a:ext cx="105184" cy="10518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円/楕円 25">
                  <a:extLst>
                    <a:ext uri="{FF2B5EF4-FFF2-40B4-BE49-F238E27FC236}">
                      <a16:creationId xmlns:a16="http://schemas.microsoft.com/office/drawing/2014/main" id="{94A5FBDC-6DDD-C3C0-54B2-0EAECA40DE08}"/>
                    </a:ext>
                  </a:extLst>
                </p:cNvPr>
                <p:cNvSpPr/>
                <p:nvPr/>
              </p:nvSpPr>
              <p:spPr>
                <a:xfrm>
                  <a:off x="6353323" y="5841696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7" name="円/楕円 24">
                  <a:extLst>
                    <a:ext uri="{FF2B5EF4-FFF2-40B4-BE49-F238E27FC236}">
                      <a16:creationId xmlns:a16="http://schemas.microsoft.com/office/drawing/2014/main" id="{FA7E0734-653D-2980-6315-6121C69568D2}"/>
                    </a:ext>
                  </a:extLst>
                </p:cNvPr>
                <p:cNvSpPr/>
                <p:nvPr/>
              </p:nvSpPr>
              <p:spPr>
                <a:xfrm>
                  <a:off x="6432213" y="5426875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" name="円/楕円 25">
                  <a:extLst>
                    <a:ext uri="{FF2B5EF4-FFF2-40B4-BE49-F238E27FC236}">
                      <a16:creationId xmlns:a16="http://schemas.microsoft.com/office/drawing/2014/main" id="{6E3AC245-3E01-2F4C-0C61-CE8D4B1E6455}"/>
                    </a:ext>
                  </a:extLst>
                </p:cNvPr>
                <p:cNvSpPr/>
                <p:nvPr/>
              </p:nvSpPr>
              <p:spPr>
                <a:xfrm>
                  <a:off x="6206651" y="5678861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9" name="円/楕円 24">
                  <a:extLst>
                    <a:ext uri="{FF2B5EF4-FFF2-40B4-BE49-F238E27FC236}">
                      <a16:creationId xmlns:a16="http://schemas.microsoft.com/office/drawing/2014/main" id="{FB1BD4CA-3BDC-B394-1F50-5831B3ECA88A}"/>
                    </a:ext>
                  </a:extLst>
                </p:cNvPr>
                <p:cNvSpPr/>
                <p:nvPr/>
              </p:nvSpPr>
              <p:spPr>
                <a:xfrm>
                  <a:off x="6883298" y="5629520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0" name="円/楕円 25">
                  <a:extLst>
                    <a:ext uri="{FF2B5EF4-FFF2-40B4-BE49-F238E27FC236}">
                      <a16:creationId xmlns:a16="http://schemas.microsoft.com/office/drawing/2014/main" id="{2638C374-C8F3-F8AC-54BF-B48C4E2F0589}"/>
                    </a:ext>
                  </a:extLst>
                </p:cNvPr>
                <p:cNvSpPr/>
                <p:nvPr/>
              </p:nvSpPr>
              <p:spPr>
                <a:xfrm>
                  <a:off x="6805342" y="5763799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1" name="円/楕円 24">
                  <a:extLst>
                    <a:ext uri="{FF2B5EF4-FFF2-40B4-BE49-F238E27FC236}">
                      <a16:creationId xmlns:a16="http://schemas.microsoft.com/office/drawing/2014/main" id="{39333FEC-A806-7F72-050F-FF0916A383B7}"/>
                    </a:ext>
                  </a:extLst>
                </p:cNvPr>
                <p:cNvSpPr/>
                <p:nvPr/>
              </p:nvSpPr>
              <p:spPr>
                <a:xfrm>
                  <a:off x="6774169" y="5914752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6" name="円/楕円 25">
                  <a:extLst>
                    <a:ext uri="{FF2B5EF4-FFF2-40B4-BE49-F238E27FC236}">
                      <a16:creationId xmlns:a16="http://schemas.microsoft.com/office/drawing/2014/main" id="{3BD67A9D-9295-ABBE-2466-0A3CECB23F6F}"/>
                    </a:ext>
                  </a:extLst>
                </p:cNvPr>
                <p:cNvSpPr/>
                <p:nvPr/>
              </p:nvSpPr>
              <p:spPr>
                <a:xfrm>
                  <a:off x="6789962" y="5531451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7" name="円/楕円 24">
                  <a:extLst>
                    <a:ext uri="{FF2B5EF4-FFF2-40B4-BE49-F238E27FC236}">
                      <a16:creationId xmlns:a16="http://schemas.microsoft.com/office/drawing/2014/main" id="{FA191EAD-2314-2A1B-CBE2-45EA536EFE2F}"/>
                    </a:ext>
                  </a:extLst>
                </p:cNvPr>
                <p:cNvSpPr/>
                <p:nvPr/>
              </p:nvSpPr>
              <p:spPr>
                <a:xfrm>
                  <a:off x="6616802" y="5968318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8" name="円/楕円 25">
                  <a:extLst>
                    <a:ext uri="{FF2B5EF4-FFF2-40B4-BE49-F238E27FC236}">
                      <a16:creationId xmlns:a16="http://schemas.microsoft.com/office/drawing/2014/main" id="{6A9620CA-811E-7208-DF1D-CADD5D99AB3B}"/>
                    </a:ext>
                  </a:extLst>
                </p:cNvPr>
                <p:cNvSpPr/>
                <p:nvPr/>
              </p:nvSpPr>
              <p:spPr>
                <a:xfrm>
                  <a:off x="6293436" y="5930906"/>
                  <a:ext cx="90963" cy="909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41" name="円/楕円 17">
                <a:extLst>
                  <a:ext uri="{FF2B5EF4-FFF2-40B4-BE49-F238E27FC236}">
                    <a16:creationId xmlns:a16="http://schemas.microsoft.com/office/drawing/2014/main" id="{FD5AB682-4124-1132-A7AE-A67CC244B329}"/>
                  </a:ext>
                </a:extLst>
              </p:cNvPr>
              <p:cNvSpPr/>
              <p:nvPr/>
            </p:nvSpPr>
            <p:spPr>
              <a:xfrm>
                <a:off x="6763154" y="3818035"/>
                <a:ext cx="441683" cy="441683"/>
              </a:xfrm>
              <a:prstGeom prst="ellipse">
                <a:avLst/>
              </a:prstGeom>
              <a:noFill/>
              <a:ln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下矢印 19">
                <a:extLst>
                  <a:ext uri="{FF2B5EF4-FFF2-40B4-BE49-F238E27FC236}">
                    <a16:creationId xmlns:a16="http://schemas.microsoft.com/office/drawing/2014/main" id="{838BE566-C743-440E-6F0D-A9CE57C344B6}"/>
                  </a:ext>
                </a:extLst>
              </p:cNvPr>
              <p:cNvSpPr/>
              <p:nvPr/>
            </p:nvSpPr>
            <p:spPr>
              <a:xfrm rot="10800000">
                <a:off x="6847524" y="3522968"/>
                <a:ext cx="313079" cy="359153"/>
              </a:xfrm>
              <a:prstGeom prst="downArrow">
                <a:avLst/>
              </a:prstGeom>
              <a:solidFill>
                <a:srgbClr val="0096FF"/>
              </a:solidFill>
              <a:ln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5" name="テキスト ボックス 114">
              <a:extLst>
                <a:ext uri="{FF2B5EF4-FFF2-40B4-BE49-F238E27FC236}">
                  <a16:creationId xmlns:a16="http://schemas.microsoft.com/office/drawing/2014/main" id="{76561E23-CE56-9578-0CFA-623FA0128519}"/>
                </a:ext>
              </a:extLst>
            </p:cNvPr>
            <p:cNvSpPr txBox="1"/>
            <p:nvPr/>
          </p:nvSpPr>
          <p:spPr>
            <a:xfrm>
              <a:off x="988548" y="3505817"/>
              <a:ext cx="14351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00" dirty="0"/>
                <a:t>D. </a:t>
              </a:r>
              <a:r>
                <a:rPr kumimoji="1" lang="en-US" altLang="ja-JP" sz="1000" dirty="0" err="1"/>
                <a:t>Gerstung</a:t>
              </a:r>
              <a:r>
                <a:rPr kumimoji="1" lang="en-US" altLang="ja-JP" sz="1000" dirty="0"/>
                <a:t> et al., Eur. Phys. J. A(2020) 56:175</a:t>
              </a:r>
              <a:endParaRPr kumimoji="1" lang="ja-JP" altLang="en-US" sz="1000" dirty="0"/>
            </a:p>
          </p:txBody>
        </p:sp>
        <p:sp>
          <p:nvSpPr>
            <p:cNvPr id="116" name="右矢印 78">
              <a:extLst>
                <a:ext uri="{FF2B5EF4-FFF2-40B4-BE49-F238E27FC236}">
                  <a16:creationId xmlns:a16="http://schemas.microsoft.com/office/drawing/2014/main" id="{4C581390-C29E-FD7A-A542-A0C27BD92790}"/>
                </a:ext>
              </a:extLst>
            </p:cNvPr>
            <p:cNvSpPr/>
            <p:nvPr/>
          </p:nvSpPr>
          <p:spPr>
            <a:xfrm>
              <a:off x="1014438" y="2727640"/>
              <a:ext cx="2014383" cy="381561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rgbClr val="FFC000"/>
                </a:gs>
                <a:gs pos="83000">
                  <a:srgbClr val="C00000"/>
                </a:gs>
                <a:gs pos="10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正方形/長方形 116">
              <a:extLst>
                <a:ext uri="{FF2B5EF4-FFF2-40B4-BE49-F238E27FC236}">
                  <a16:creationId xmlns:a16="http://schemas.microsoft.com/office/drawing/2014/main" id="{5118EE5D-4E60-F9CC-82E5-395E922B6A72}"/>
                </a:ext>
              </a:extLst>
            </p:cNvPr>
            <p:cNvSpPr/>
            <p:nvPr/>
          </p:nvSpPr>
          <p:spPr>
            <a:xfrm>
              <a:off x="826497" y="2732067"/>
              <a:ext cx="119513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b="1" i="1" dirty="0"/>
                <a:t>Low</a:t>
              </a:r>
              <a:endParaRPr lang="ja-JP" altLang="en-US" sz="1400" b="1" i="1"/>
            </a:p>
          </p:txBody>
        </p:sp>
        <p:sp>
          <p:nvSpPr>
            <p:cNvPr id="118" name="正方形/長方形 117">
              <a:extLst>
                <a:ext uri="{FF2B5EF4-FFF2-40B4-BE49-F238E27FC236}">
                  <a16:creationId xmlns:a16="http://schemas.microsoft.com/office/drawing/2014/main" id="{0D12CDF9-FB40-D6A9-9ABA-AA2B841A4B91}"/>
                </a:ext>
              </a:extLst>
            </p:cNvPr>
            <p:cNvSpPr/>
            <p:nvPr/>
          </p:nvSpPr>
          <p:spPr>
            <a:xfrm>
              <a:off x="2297170" y="2748394"/>
              <a:ext cx="119513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b="1" i="1" dirty="0"/>
                <a:t>High density</a:t>
              </a:r>
              <a:endParaRPr lang="ja-JP" altLang="en-US" sz="1400" b="1" i="1"/>
            </a:p>
          </p:txBody>
        </p:sp>
        <p:sp>
          <p:nvSpPr>
            <p:cNvPr id="119" name="テキスト ボックス 118">
              <a:extLst>
                <a:ext uri="{FF2B5EF4-FFF2-40B4-BE49-F238E27FC236}">
                  <a16:creationId xmlns:a16="http://schemas.microsoft.com/office/drawing/2014/main" id="{EFDB8B57-21C2-A2EE-B6F2-6912B0166901}"/>
                </a:ext>
              </a:extLst>
            </p:cNvPr>
            <p:cNvSpPr txBox="1"/>
            <p:nvPr/>
          </p:nvSpPr>
          <p:spPr>
            <a:xfrm>
              <a:off x="77534" y="2222378"/>
              <a:ext cx="37571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NN 3 Baryon Force is a key</a:t>
              </a:r>
              <a:endParaRPr kumimoji="1" lang="en-US" altLang="ja-JP" sz="2400" dirty="0"/>
            </a:p>
          </p:txBody>
        </p:sp>
        <p:sp>
          <p:nvSpPr>
            <p:cNvPr id="120" name="テキスト ボックス 119">
              <a:extLst>
                <a:ext uri="{FF2B5EF4-FFF2-40B4-BE49-F238E27FC236}">
                  <a16:creationId xmlns:a16="http://schemas.microsoft.com/office/drawing/2014/main" id="{39360B21-FE25-BA7C-55A7-B41153D605D1}"/>
                </a:ext>
              </a:extLst>
            </p:cNvPr>
            <p:cNvSpPr txBox="1"/>
            <p:nvPr/>
          </p:nvSpPr>
          <p:spPr>
            <a:xfrm>
              <a:off x="-34608" y="6041662"/>
              <a:ext cx="474995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u="sng" dirty="0"/>
                <a:t>We need to determine</a:t>
              </a:r>
            </a:p>
            <a:p>
              <a:pPr algn="ctr"/>
              <a:r>
                <a:rPr kumimoji="1" lang="en-US" altLang="ja-JP" sz="2400" u="sng" dirty="0"/>
                <a:t>a </a:t>
              </a:r>
              <a:r>
                <a:rPr kumimoji="1" lang="en-US" altLang="ja-JP" sz="2400" b="1" u="sng" dirty="0"/>
                <a:t>tiny fraction of 3 B</a:t>
              </a:r>
              <a:r>
                <a:rPr kumimoji="1" lang="en-US" altLang="ja-JP" sz="1600" b="1" u="sng" dirty="0"/>
                <a:t>aryon</a:t>
              </a:r>
              <a:r>
                <a:rPr kumimoji="1" lang="en-US" altLang="ja-JP" sz="2400" b="1" u="sng" dirty="0"/>
                <a:t> F</a:t>
              </a:r>
              <a:r>
                <a:rPr kumimoji="1" lang="en-US" altLang="ja-JP" sz="1600" b="1" u="sng" dirty="0"/>
                <a:t>orce</a:t>
              </a:r>
              <a:r>
                <a:rPr kumimoji="1" lang="en-US" altLang="ja-JP" sz="2400" b="1" u="sng" dirty="0"/>
                <a:t> effects</a:t>
              </a:r>
              <a:endParaRPr kumimoji="1" lang="ja-JP" altLang="en-US" sz="2400" b="1" u="sng" dirty="0"/>
            </a:p>
          </p:txBody>
        </p:sp>
        <p:grpSp>
          <p:nvGrpSpPr>
            <p:cNvPr id="121" name="グループ化 120">
              <a:extLst>
                <a:ext uri="{FF2B5EF4-FFF2-40B4-BE49-F238E27FC236}">
                  <a16:creationId xmlns:a16="http://schemas.microsoft.com/office/drawing/2014/main" id="{48577D89-8731-8B3D-5F2F-3E000BB73D0B}"/>
                </a:ext>
              </a:extLst>
            </p:cNvPr>
            <p:cNvGrpSpPr/>
            <p:nvPr/>
          </p:nvGrpSpPr>
          <p:grpSpPr>
            <a:xfrm>
              <a:off x="2614310" y="3955506"/>
              <a:ext cx="513559" cy="1033836"/>
              <a:chOff x="9025450" y="4568971"/>
              <a:chExt cx="513559" cy="1033836"/>
            </a:xfrm>
          </p:grpSpPr>
          <p:sp>
            <p:nvSpPr>
              <p:cNvPr id="122" name="上矢印 102">
                <a:extLst>
                  <a:ext uri="{FF2B5EF4-FFF2-40B4-BE49-F238E27FC236}">
                    <a16:creationId xmlns:a16="http://schemas.microsoft.com/office/drawing/2014/main" id="{75EBB339-82AC-215D-BF88-F699DD1D45D2}"/>
                  </a:ext>
                </a:extLst>
              </p:cNvPr>
              <p:cNvSpPr/>
              <p:nvPr/>
            </p:nvSpPr>
            <p:spPr>
              <a:xfrm>
                <a:off x="9025450" y="4568971"/>
                <a:ext cx="513559" cy="1033836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" name="テキスト ボックス 122">
                <a:extLst>
                  <a:ext uri="{FF2B5EF4-FFF2-40B4-BE49-F238E27FC236}">
                    <a16:creationId xmlns:a16="http://schemas.microsoft.com/office/drawing/2014/main" id="{8EFA55A2-2431-A7C6-DD68-4F9630C76037}"/>
                  </a:ext>
                </a:extLst>
              </p:cNvPr>
              <p:cNvSpPr txBox="1"/>
              <p:nvPr/>
            </p:nvSpPr>
            <p:spPr>
              <a:xfrm rot="16200000">
                <a:off x="8805160" y="4919404"/>
                <a:ext cx="97738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>
                    <a:solidFill>
                      <a:schemeClr val="bg1"/>
                    </a:solidFill>
                  </a:rPr>
                  <a:t>Repulsive</a:t>
                </a:r>
                <a:endParaRPr kumimoji="1" lang="ja-JP" altLang="en-US" sz="16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</a:t>
            </a:r>
            <a:r>
              <a:rPr lang="en-US" altLang="ja-JP" sz="2800" b="1" dirty="0"/>
              <a:t>,</a:t>
            </a:r>
            <a:r>
              <a:rPr lang="en-US" altLang="ja-JP" sz="2800" b="1" dirty="0">
                <a:latin typeface="Symbol" panose="05050102010706020507" pitchFamily="18" charset="2"/>
              </a:rPr>
              <a:t>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B0591266-62DE-48CB-8DFE-B8AA961E0EB5}"/>
              </a:ext>
            </a:extLst>
          </p:cNvPr>
          <p:cNvGrpSpPr/>
          <p:nvPr/>
        </p:nvGrpSpPr>
        <p:grpSpPr>
          <a:xfrm>
            <a:off x="6642917" y="2173355"/>
            <a:ext cx="5621135" cy="4671951"/>
            <a:chOff x="6642917" y="2173355"/>
            <a:chExt cx="5621135" cy="4671951"/>
          </a:xfrm>
        </p:grpSpPr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30E2411A-A10D-4F5F-9B14-C50CE0571A2B}"/>
                </a:ext>
              </a:extLst>
            </p:cNvPr>
            <p:cNvGrpSpPr/>
            <p:nvPr/>
          </p:nvGrpSpPr>
          <p:grpSpPr>
            <a:xfrm>
              <a:off x="6642917" y="2173355"/>
              <a:ext cx="5621135" cy="4671951"/>
              <a:chOff x="6642917" y="2173355"/>
              <a:chExt cx="5621135" cy="4671951"/>
            </a:xfrm>
          </p:grpSpPr>
          <p:grpSp>
            <p:nvGrpSpPr>
              <p:cNvPr id="105" name="グループ化 104">
                <a:extLst>
                  <a:ext uri="{FF2B5EF4-FFF2-40B4-BE49-F238E27FC236}">
                    <a16:creationId xmlns:a16="http://schemas.microsoft.com/office/drawing/2014/main" id="{BF407F51-7A19-4C02-B5FC-3F91D80CD258}"/>
                  </a:ext>
                </a:extLst>
              </p:cNvPr>
              <p:cNvGrpSpPr/>
              <p:nvPr/>
            </p:nvGrpSpPr>
            <p:grpSpPr>
              <a:xfrm>
                <a:off x="6642917" y="2173355"/>
                <a:ext cx="5621135" cy="4671951"/>
                <a:chOff x="6642917" y="2173355"/>
                <a:chExt cx="5621135" cy="4671951"/>
              </a:xfrm>
            </p:grpSpPr>
            <p:grpSp>
              <p:nvGrpSpPr>
                <p:cNvPr id="59" name="グループ化 58">
                  <a:extLst>
                    <a:ext uri="{FF2B5EF4-FFF2-40B4-BE49-F238E27FC236}">
                      <a16:creationId xmlns:a16="http://schemas.microsoft.com/office/drawing/2014/main" id="{9C97BED0-F11C-4420-B206-BD1E20406497}"/>
                    </a:ext>
                  </a:extLst>
                </p:cNvPr>
                <p:cNvGrpSpPr/>
                <p:nvPr/>
              </p:nvGrpSpPr>
              <p:grpSpPr>
                <a:xfrm>
                  <a:off x="6642917" y="2173355"/>
                  <a:ext cx="5474079" cy="3421697"/>
                  <a:chOff x="4980997" y="4481861"/>
                  <a:chExt cx="5474079" cy="3421697"/>
                </a:xfrm>
              </p:grpSpPr>
              <p:pic>
                <p:nvPicPr>
                  <p:cNvPr id="60" name="図 59" descr="グラフ&#10;&#10;自動的に生成された説明">
                    <a:extLst>
                      <a:ext uri="{FF2B5EF4-FFF2-40B4-BE49-F238E27FC236}">
                        <a16:creationId xmlns:a16="http://schemas.microsoft.com/office/drawing/2014/main" id="{D48EAAA2-67F8-4ED4-BA86-5AB5EF9779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80997" y="4481861"/>
                    <a:ext cx="5474079" cy="3421697"/>
                  </a:xfrm>
                  <a:prstGeom prst="rect">
                    <a:avLst/>
                  </a:prstGeom>
                </p:spPr>
              </p:pic>
              <p:sp>
                <p:nvSpPr>
                  <p:cNvPr id="61" name="テキスト ボックス 60">
                    <a:extLst>
                      <a:ext uri="{FF2B5EF4-FFF2-40B4-BE49-F238E27FC236}">
                        <a16:creationId xmlns:a16="http://schemas.microsoft.com/office/drawing/2014/main" id="{B17A9148-2F6C-4646-990D-8FD1EFD803C3}"/>
                      </a:ext>
                    </a:extLst>
                  </p:cNvPr>
                  <p:cNvSpPr txBox="1"/>
                  <p:nvPr/>
                </p:nvSpPr>
                <p:spPr>
                  <a:xfrm>
                    <a:off x="6141365" y="5033186"/>
                    <a:ext cx="88678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000" baseline="30000" dirty="0"/>
                      <a:t>208</a:t>
                    </a:r>
                    <a:r>
                      <a:rPr kumimoji="1" lang="en-US" altLang="ja-JP" sz="2000" baseline="-25000" dirty="0">
                        <a:latin typeface="Symbol" pitchFamily="2" charset="2"/>
                      </a:rPr>
                      <a:t>L</a:t>
                    </a:r>
                    <a:r>
                      <a:rPr kumimoji="1" lang="en-US" altLang="ja-JP" sz="2000" dirty="0"/>
                      <a:t>Pb </a:t>
                    </a:r>
                    <a:endParaRPr kumimoji="1" lang="ja-JP" altLang="en-US" sz="2000" dirty="0"/>
                  </a:p>
                </p:txBody>
              </p:sp>
              <p:sp>
                <p:nvSpPr>
                  <p:cNvPr id="62" name="テキスト ボックス 61">
                    <a:extLst>
                      <a:ext uri="{FF2B5EF4-FFF2-40B4-BE49-F238E27FC236}">
                        <a16:creationId xmlns:a16="http://schemas.microsoft.com/office/drawing/2014/main" id="{59612B26-304F-468D-B060-A13CE6C68824}"/>
                      </a:ext>
                    </a:extLst>
                  </p:cNvPr>
                  <p:cNvSpPr txBox="1"/>
                  <p:nvPr/>
                </p:nvSpPr>
                <p:spPr>
                  <a:xfrm>
                    <a:off x="7015222" y="5049724"/>
                    <a:ext cx="144783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>
                        <a:latin typeface="Symbol" panose="05050102010706020507" pitchFamily="18" charset="2"/>
                      </a:rPr>
                      <a:t>D</a:t>
                    </a:r>
                    <a:r>
                      <a:rPr kumimoji="1" lang="en-US" altLang="ja-JP" dirty="0"/>
                      <a:t>E ~ 2.2 MeV</a:t>
                    </a:r>
                    <a:endParaRPr kumimoji="1" lang="ja-JP" altLang="en-US" dirty="0"/>
                  </a:p>
                </p:txBody>
              </p:sp>
              <p:sp>
                <p:nvSpPr>
                  <p:cNvPr id="63" name="テキスト ボックス 62">
                    <a:extLst>
                      <a:ext uri="{FF2B5EF4-FFF2-40B4-BE49-F238E27FC236}">
                        <a16:creationId xmlns:a16="http://schemas.microsoft.com/office/drawing/2014/main" id="{3E5A2B45-6AEA-4EED-AC3A-7EBAC6713FF0}"/>
                      </a:ext>
                    </a:extLst>
                  </p:cNvPr>
                  <p:cNvSpPr txBox="1"/>
                  <p:nvPr/>
                </p:nvSpPr>
                <p:spPr>
                  <a:xfrm>
                    <a:off x="5927617" y="4671199"/>
                    <a:ext cx="335427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sz="2000" dirty="0"/>
                      <a:t>Past measurement @ KEK-PS</a:t>
                    </a:r>
                    <a:endParaRPr kumimoji="1" lang="ja-JP" altLang="en-US" sz="2000" dirty="0"/>
                  </a:p>
                </p:txBody>
              </p:sp>
            </p:grpSp>
            <p:sp>
              <p:nvSpPr>
                <p:cNvPr id="15" name="正方形/長方形 14">
                  <a:extLst>
                    <a:ext uri="{FF2B5EF4-FFF2-40B4-BE49-F238E27FC236}">
                      <a16:creationId xmlns:a16="http://schemas.microsoft.com/office/drawing/2014/main" id="{B14E63D7-25BC-40A7-90CA-D9C84E840064}"/>
                    </a:ext>
                  </a:extLst>
                </p:cNvPr>
                <p:cNvSpPr/>
                <p:nvPr/>
              </p:nvSpPr>
              <p:spPr>
                <a:xfrm>
                  <a:off x="11215688" y="6196174"/>
                  <a:ext cx="128587" cy="876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2" name="直線コネクタ 21">
                  <a:extLst>
                    <a:ext uri="{FF2B5EF4-FFF2-40B4-BE49-F238E27FC236}">
                      <a16:creationId xmlns:a16="http://schemas.microsoft.com/office/drawing/2014/main" id="{67DEBFCC-0A7B-4BAA-AD70-3965859152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10569" y="4981575"/>
                  <a:ext cx="423731" cy="546460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>
                  <a:extLst>
                    <a:ext uri="{FF2B5EF4-FFF2-40B4-BE49-F238E27FC236}">
                      <a16:creationId xmlns:a16="http://schemas.microsoft.com/office/drawing/2014/main" id="{15A62EDC-7BCA-4912-AFD3-497048DFB6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34450" y="4784686"/>
                  <a:ext cx="785416" cy="743349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線コネクタ 51">
                  <a:extLst>
                    <a:ext uri="{FF2B5EF4-FFF2-40B4-BE49-F238E27FC236}">
                      <a16:creationId xmlns:a16="http://schemas.microsoft.com/office/drawing/2014/main" id="{C7F29A44-AEC0-4AE0-A31F-C822C806EE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02877" y="4505201"/>
                  <a:ext cx="1340938" cy="92558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9DE2356E-DBC6-44FE-97BB-6AC83290BA16}"/>
                    </a:ext>
                  </a:extLst>
                </p:cNvPr>
                <p:cNvSpPr txBox="1"/>
                <p:nvPr/>
              </p:nvSpPr>
              <p:spPr>
                <a:xfrm>
                  <a:off x="11340768" y="5941505"/>
                  <a:ext cx="8352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B050"/>
                      </a:solidFill>
                    </a:rPr>
                    <a:t>proton</a:t>
                  </a:r>
                  <a:endParaRPr kumimoji="1" lang="ja-JP" altLang="en-US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55" name="テキスト ボックス 54">
                  <a:extLst>
                    <a:ext uri="{FF2B5EF4-FFF2-40B4-BE49-F238E27FC236}">
                      <a16:creationId xmlns:a16="http://schemas.microsoft.com/office/drawing/2014/main" id="{85A4BEC8-C108-4FEF-A2BC-B0A733CFA09D}"/>
                    </a:ext>
                  </a:extLst>
                </p:cNvPr>
                <p:cNvSpPr txBox="1"/>
                <p:nvPr/>
              </p:nvSpPr>
              <p:spPr>
                <a:xfrm>
                  <a:off x="11311162" y="5743210"/>
                  <a:ext cx="9528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70C0"/>
                      </a:solidFill>
                    </a:rPr>
                    <a:t>neutron</a:t>
                  </a:r>
                  <a:endParaRPr kumimoji="1" lang="ja-JP" altLang="en-US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56" name="テキスト ボックス 55">
                  <a:extLst>
                    <a:ext uri="{FF2B5EF4-FFF2-40B4-BE49-F238E27FC236}">
                      <a16:creationId xmlns:a16="http://schemas.microsoft.com/office/drawing/2014/main" id="{9B64454A-1BA6-482B-B38E-9AE6F68CABDD}"/>
                    </a:ext>
                  </a:extLst>
                </p:cNvPr>
                <p:cNvSpPr txBox="1"/>
                <p:nvPr/>
              </p:nvSpPr>
              <p:spPr>
                <a:xfrm>
                  <a:off x="11487901" y="5439932"/>
                  <a:ext cx="3609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L</a:t>
                  </a:r>
                  <a:endParaRPr kumimoji="1" lang="ja-JP" altLang="en-US" sz="2000" b="1" dirty="0">
                    <a:solidFill>
                      <a:srgbClr val="FF0000"/>
                    </a:solidFill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72" name="右矢印 78">
                  <a:extLst>
                    <a:ext uri="{FF2B5EF4-FFF2-40B4-BE49-F238E27FC236}">
                      <a16:creationId xmlns:a16="http://schemas.microsoft.com/office/drawing/2014/main" id="{BBC56688-4C6A-4F3F-8C08-DB0141232251}"/>
                    </a:ext>
                  </a:extLst>
                </p:cNvPr>
                <p:cNvSpPr/>
                <p:nvPr/>
              </p:nvSpPr>
              <p:spPr>
                <a:xfrm flipH="1">
                  <a:off x="6994187" y="6196173"/>
                  <a:ext cx="4278875" cy="649133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31000">
                      <a:srgbClr val="FFC000"/>
                    </a:gs>
                    <a:gs pos="100000">
                      <a:srgbClr val="C00000"/>
                    </a:gs>
                    <a:gs pos="80000">
                      <a:srgbClr val="FF00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" name="正方形/長方形 72">
                  <a:extLst>
                    <a:ext uri="{FF2B5EF4-FFF2-40B4-BE49-F238E27FC236}">
                      <a16:creationId xmlns:a16="http://schemas.microsoft.com/office/drawing/2014/main" id="{39693AF8-178C-4DA6-8E3F-E0B33DE97D3D}"/>
                    </a:ext>
                  </a:extLst>
                </p:cNvPr>
                <p:cNvSpPr/>
                <p:nvPr/>
              </p:nvSpPr>
              <p:spPr>
                <a:xfrm>
                  <a:off x="10146251" y="6310837"/>
                  <a:ext cx="1522148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/>
                    <a:t>Low density</a:t>
                  </a:r>
                  <a:endParaRPr lang="ja-JP" altLang="en-US" sz="2000" b="1" i="1" dirty="0"/>
                </a:p>
              </p:txBody>
            </p:sp>
            <p:sp>
              <p:nvSpPr>
                <p:cNvPr id="74" name="正方形/長方形 73">
                  <a:extLst>
                    <a:ext uri="{FF2B5EF4-FFF2-40B4-BE49-F238E27FC236}">
                      <a16:creationId xmlns:a16="http://schemas.microsoft.com/office/drawing/2014/main" id="{90C4F2C9-960B-4712-977C-3D4365BB6EA2}"/>
                    </a:ext>
                  </a:extLst>
                </p:cNvPr>
                <p:cNvSpPr/>
                <p:nvPr/>
              </p:nvSpPr>
              <p:spPr>
                <a:xfrm>
                  <a:off x="7142503" y="6310837"/>
                  <a:ext cx="1547563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>
                      <a:solidFill>
                        <a:schemeClr val="bg1"/>
                      </a:solidFill>
                    </a:rPr>
                    <a:t>High density</a:t>
                  </a:r>
                  <a:endParaRPr lang="ja-JP" altLang="en-US" sz="2000" b="1" i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10" name="直線コネクタ 109">
                  <a:extLst>
                    <a:ext uri="{FF2B5EF4-FFF2-40B4-BE49-F238E27FC236}">
                      <a16:creationId xmlns:a16="http://schemas.microsoft.com/office/drawing/2014/main" id="{F182608F-4774-42A8-A469-E0CDC00344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37267" y="4867275"/>
                  <a:ext cx="237279" cy="58845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B4B5AF65-09CC-411A-9423-53AC6D874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718" y="5411018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9" name="図 8" descr="食品 が含まれている画像&#10;&#10;自動的に生成された説明">
                <a:extLst>
                  <a:ext uri="{FF2B5EF4-FFF2-40B4-BE49-F238E27FC236}">
                    <a16:creationId xmlns:a16="http://schemas.microsoft.com/office/drawing/2014/main" id="{03D95557-C9BE-4799-812C-ED6BF729B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3069" y="5391840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5B91B030-2161-40EC-BDA2-14F9E196FB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2724" y="5430787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18" name="図 17" descr="ロゴ が含まれている画像&#10;&#10;自動的に生成された説明">
                <a:extLst>
                  <a:ext uri="{FF2B5EF4-FFF2-40B4-BE49-F238E27FC236}">
                    <a16:creationId xmlns:a16="http://schemas.microsoft.com/office/drawing/2014/main" id="{F9F328D8-5C65-404C-9713-3D552ED87E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0929" y="5411018"/>
                <a:ext cx="1070997" cy="1007545"/>
              </a:xfrm>
              <a:prstGeom prst="rect">
                <a:avLst/>
              </a:prstGeom>
            </p:spPr>
          </p:pic>
        </p:grpSp>
        <p:sp>
          <p:nvSpPr>
            <p:cNvPr id="4" name="矢印: 下 3">
              <a:extLst>
                <a:ext uri="{FF2B5EF4-FFF2-40B4-BE49-F238E27FC236}">
                  <a16:creationId xmlns:a16="http://schemas.microsoft.com/office/drawing/2014/main" id="{6345C593-FCA2-41A6-8D96-277916831456}"/>
                </a:ext>
              </a:extLst>
            </p:cNvPr>
            <p:cNvSpPr/>
            <p:nvPr/>
          </p:nvSpPr>
          <p:spPr>
            <a:xfrm>
              <a:off x="8320263" y="3532599"/>
              <a:ext cx="416869" cy="51116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右中かっこ 7">
              <a:extLst>
                <a:ext uri="{FF2B5EF4-FFF2-40B4-BE49-F238E27FC236}">
                  <a16:creationId xmlns:a16="http://schemas.microsoft.com/office/drawing/2014/main" id="{D37BC45F-DDA7-435C-AE3D-F81E18FBC5F3}"/>
                </a:ext>
              </a:extLst>
            </p:cNvPr>
            <p:cNvSpPr/>
            <p:nvPr/>
          </p:nvSpPr>
          <p:spPr>
            <a:xfrm rot="14922871">
              <a:off x="8404069" y="3178536"/>
              <a:ext cx="362516" cy="2169741"/>
            </a:xfrm>
            <a:prstGeom prst="rightBrace">
              <a:avLst>
                <a:gd name="adj1" fmla="val 67287"/>
                <a:gd name="adj2" fmla="val 5000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18EF2E6F-6B76-4EDC-B31E-392E4143B9BE}"/>
                </a:ext>
              </a:extLst>
            </p:cNvPr>
            <p:cNvSpPr txBox="1"/>
            <p:nvPr/>
          </p:nvSpPr>
          <p:spPr>
            <a:xfrm>
              <a:off x="7392592" y="3187947"/>
              <a:ext cx="2425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</a:rPr>
                <a:t>No sufficient resolution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B253FF76-71EC-D339-60AF-375BDF4E6ACF}"/>
              </a:ext>
            </a:extLst>
          </p:cNvPr>
          <p:cNvGrpSpPr/>
          <p:nvPr/>
        </p:nvGrpSpPr>
        <p:grpSpPr>
          <a:xfrm>
            <a:off x="3219129" y="3170175"/>
            <a:ext cx="3611798" cy="2609030"/>
            <a:chOff x="3277322" y="3329721"/>
            <a:chExt cx="3611798" cy="2609030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A1B6D252-318F-4E3D-9606-73C4D2BA85D6}"/>
                </a:ext>
              </a:extLst>
            </p:cNvPr>
            <p:cNvSpPr txBox="1"/>
            <p:nvPr/>
          </p:nvSpPr>
          <p:spPr>
            <a:xfrm>
              <a:off x="3337366" y="3432911"/>
              <a:ext cx="35260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/>
                <a:t>heavy </a:t>
              </a:r>
              <a:r>
                <a:rPr lang="en-US" altLang="ja-JP" sz="2800" b="1" dirty="0">
                  <a:latin typeface="Symbol" panose="05050102010706020507" pitchFamily="18" charset="2"/>
                </a:rPr>
                <a:t>L</a:t>
              </a:r>
              <a:r>
                <a:rPr lang="en-US" altLang="ja-JP" sz="2800" b="1" dirty="0"/>
                <a:t>-</a:t>
              </a:r>
              <a:r>
                <a:rPr lang="en-US" altLang="ja-JP" sz="2800" b="1" dirty="0" err="1"/>
                <a:t>hypernuclei</a:t>
              </a:r>
              <a:r>
                <a:rPr lang="en-US" altLang="ja-JP" sz="2800" b="1" dirty="0"/>
                <a:t> : 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013D4F3-0D19-447E-8DA7-8AC0881789EC}"/>
                </a:ext>
              </a:extLst>
            </p:cNvPr>
            <p:cNvSpPr txBox="1"/>
            <p:nvPr/>
          </p:nvSpPr>
          <p:spPr>
            <a:xfrm>
              <a:off x="3413530" y="3838676"/>
              <a:ext cx="337672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latin typeface="Symbol" panose="05050102010706020507" pitchFamily="18" charset="2"/>
                </a:rPr>
                <a:t>L</a:t>
              </a:r>
              <a:r>
                <a:rPr lang="en-US" altLang="ja-JP" sz="2400" dirty="0"/>
                <a:t> binding energies (B</a:t>
              </a:r>
              <a:r>
                <a:rPr lang="en-US" altLang="ja-JP" sz="2400" baseline="-25000" dirty="0">
                  <a:latin typeface="Symbol" panose="05050102010706020507" pitchFamily="18" charset="2"/>
                </a:rPr>
                <a:t>L</a:t>
              </a:r>
              <a:r>
                <a:rPr lang="en-US" altLang="ja-JP" sz="2400" dirty="0"/>
                <a:t>) </a:t>
              </a:r>
            </a:p>
            <a:p>
              <a:pPr marL="361950"/>
              <a:r>
                <a:rPr lang="en-US" altLang="ja-JP" sz="2400" dirty="0">
                  <a:sym typeface="Wingdings" panose="05000000000000000000" pitchFamily="2" charset="2"/>
                </a:rPr>
                <a:t> </a:t>
              </a:r>
              <a:r>
                <a:rPr lang="en-US" altLang="ja-JP" sz="2400" dirty="0">
                  <a:solidFill>
                    <a:srgbClr val="FF0000"/>
                  </a:solidFill>
                </a:rPr>
                <a:t>density dependent </a:t>
              </a:r>
              <a:r>
                <a:rPr lang="en-US" altLang="ja-JP" sz="2400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ja-JP" sz="2400" dirty="0">
                  <a:solidFill>
                    <a:srgbClr val="FF0000"/>
                  </a:solidFill>
                </a:rPr>
                <a:t>N interaction</a:t>
              </a:r>
            </a:p>
            <a:p>
              <a:pPr marL="361950"/>
              <a:r>
                <a:rPr lang="en-US" altLang="ja-JP" sz="2400" dirty="0">
                  <a:sym typeface="Wingdings" panose="05000000000000000000" pitchFamily="2" charset="2"/>
                </a:rPr>
                <a:t> We need precise measurements</a:t>
              </a:r>
              <a:endParaRPr lang="ja-JP" altLang="en-US" sz="2400" dirty="0"/>
            </a:p>
          </p:txBody>
        </p:sp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32B1F388-AE8B-5517-7984-D92673C155AB}"/>
                </a:ext>
              </a:extLst>
            </p:cNvPr>
            <p:cNvSpPr/>
            <p:nvPr/>
          </p:nvSpPr>
          <p:spPr>
            <a:xfrm>
              <a:off x="3277322" y="3329721"/>
              <a:ext cx="3611798" cy="2609030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2C83B46C-F382-182F-61A8-8D4439CEB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1626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B5B3D216-E748-4D7B-843A-2F4403679D1D}"/>
              </a:ext>
            </a:extLst>
          </p:cNvPr>
          <p:cNvGrpSpPr/>
          <p:nvPr/>
        </p:nvGrpSpPr>
        <p:grpSpPr>
          <a:xfrm>
            <a:off x="6642917" y="2173355"/>
            <a:ext cx="5621135" cy="4671951"/>
            <a:chOff x="6642917" y="2173355"/>
            <a:chExt cx="5621135" cy="4671951"/>
          </a:xfrm>
        </p:grpSpPr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D1FCCF12-4D67-46E1-A13D-6D6B6D5D45D3}"/>
                </a:ext>
              </a:extLst>
            </p:cNvPr>
            <p:cNvGrpSpPr/>
            <p:nvPr/>
          </p:nvGrpSpPr>
          <p:grpSpPr>
            <a:xfrm>
              <a:off x="6642917" y="2173355"/>
              <a:ext cx="5621135" cy="4671951"/>
              <a:chOff x="6642917" y="2173355"/>
              <a:chExt cx="5621135" cy="4671951"/>
            </a:xfrm>
          </p:grpSpPr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id="{922DA986-074F-47FB-A3D4-B4D8A4D2B957}"/>
                  </a:ext>
                </a:extLst>
              </p:cNvPr>
              <p:cNvGrpSpPr/>
              <p:nvPr/>
            </p:nvGrpSpPr>
            <p:grpSpPr>
              <a:xfrm>
                <a:off x="6642917" y="2173355"/>
                <a:ext cx="5621135" cy="4671951"/>
                <a:chOff x="6642917" y="2173355"/>
                <a:chExt cx="5621135" cy="4671951"/>
              </a:xfrm>
            </p:grpSpPr>
            <p:grpSp>
              <p:nvGrpSpPr>
                <p:cNvPr id="67" name="グループ化 66">
                  <a:extLst>
                    <a:ext uri="{FF2B5EF4-FFF2-40B4-BE49-F238E27FC236}">
                      <a16:creationId xmlns:a16="http://schemas.microsoft.com/office/drawing/2014/main" id="{A5BBCFA5-6A92-4C73-9A8B-E2509D5684A2}"/>
                    </a:ext>
                  </a:extLst>
                </p:cNvPr>
                <p:cNvGrpSpPr/>
                <p:nvPr/>
              </p:nvGrpSpPr>
              <p:grpSpPr>
                <a:xfrm>
                  <a:off x="6642917" y="2173355"/>
                  <a:ext cx="5474079" cy="3421697"/>
                  <a:chOff x="4980997" y="4481861"/>
                  <a:chExt cx="5474079" cy="3421697"/>
                </a:xfrm>
              </p:grpSpPr>
              <p:pic>
                <p:nvPicPr>
                  <p:cNvPr id="79" name="図 78" descr="グラフ&#10;&#10;自動的に生成された説明">
                    <a:extLst>
                      <a:ext uri="{FF2B5EF4-FFF2-40B4-BE49-F238E27FC236}">
                        <a16:creationId xmlns:a16="http://schemas.microsoft.com/office/drawing/2014/main" id="{F996EB93-1434-4704-96D4-3BA4CD370F0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80997" y="4481861"/>
                    <a:ext cx="5474079" cy="3421697"/>
                  </a:xfrm>
                  <a:prstGeom prst="rect">
                    <a:avLst/>
                  </a:prstGeom>
                </p:spPr>
              </p:pic>
              <p:sp>
                <p:nvSpPr>
                  <p:cNvPr id="80" name="テキスト ボックス 79">
                    <a:extLst>
                      <a:ext uri="{FF2B5EF4-FFF2-40B4-BE49-F238E27FC236}">
                        <a16:creationId xmlns:a16="http://schemas.microsoft.com/office/drawing/2014/main" id="{4B610A74-2A11-4294-9805-EF8766FAE953}"/>
                      </a:ext>
                    </a:extLst>
                  </p:cNvPr>
                  <p:cNvSpPr txBox="1"/>
                  <p:nvPr/>
                </p:nvSpPr>
                <p:spPr>
                  <a:xfrm>
                    <a:off x="6141365" y="5033186"/>
                    <a:ext cx="88678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000" baseline="30000" dirty="0"/>
                      <a:t>208</a:t>
                    </a:r>
                    <a:r>
                      <a:rPr kumimoji="1" lang="en-US" altLang="ja-JP" sz="2000" baseline="-25000" dirty="0">
                        <a:latin typeface="Symbol" pitchFamily="2" charset="2"/>
                      </a:rPr>
                      <a:t>L</a:t>
                    </a:r>
                    <a:r>
                      <a:rPr kumimoji="1" lang="en-US" altLang="ja-JP" sz="2000" dirty="0"/>
                      <a:t>Pb </a:t>
                    </a:r>
                    <a:endParaRPr kumimoji="1" lang="ja-JP" altLang="en-US" sz="2000" dirty="0"/>
                  </a:p>
                </p:txBody>
              </p:sp>
              <p:sp>
                <p:nvSpPr>
                  <p:cNvPr id="81" name="テキスト ボックス 80">
                    <a:extLst>
                      <a:ext uri="{FF2B5EF4-FFF2-40B4-BE49-F238E27FC236}">
                        <a16:creationId xmlns:a16="http://schemas.microsoft.com/office/drawing/2014/main" id="{6F4F96C1-8C16-41A1-86DD-C9D6A16D5214}"/>
                      </a:ext>
                    </a:extLst>
                  </p:cNvPr>
                  <p:cNvSpPr txBox="1"/>
                  <p:nvPr/>
                </p:nvSpPr>
                <p:spPr>
                  <a:xfrm>
                    <a:off x="7015222" y="5049724"/>
                    <a:ext cx="144783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>
                        <a:latin typeface="Symbol" panose="05050102010706020507" pitchFamily="18" charset="2"/>
                      </a:rPr>
                      <a:t>D</a:t>
                    </a:r>
                    <a:r>
                      <a:rPr kumimoji="1" lang="en-US" altLang="ja-JP" dirty="0"/>
                      <a:t>E ~ 2.2 MeV</a:t>
                    </a:r>
                    <a:endParaRPr kumimoji="1" lang="ja-JP" altLang="en-US" dirty="0"/>
                  </a:p>
                </p:txBody>
              </p:sp>
              <p:sp>
                <p:nvSpPr>
                  <p:cNvPr id="82" name="テキスト ボックス 81">
                    <a:extLst>
                      <a:ext uri="{FF2B5EF4-FFF2-40B4-BE49-F238E27FC236}">
                        <a16:creationId xmlns:a16="http://schemas.microsoft.com/office/drawing/2014/main" id="{9F8C1A62-2489-4D23-BB9E-2B09C8788869}"/>
                      </a:ext>
                    </a:extLst>
                  </p:cNvPr>
                  <p:cNvSpPr txBox="1"/>
                  <p:nvPr/>
                </p:nvSpPr>
                <p:spPr>
                  <a:xfrm>
                    <a:off x="5927617" y="4671199"/>
                    <a:ext cx="335427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sz="2000" dirty="0"/>
                      <a:t>Past measurement @ KEK-PS</a:t>
                    </a:r>
                    <a:endParaRPr kumimoji="1" lang="ja-JP" altLang="en-US" sz="2000" dirty="0"/>
                  </a:p>
                </p:txBody>
              </p:sp>
            </p:grpSp>
            <p:sp>
              <p:nvSpPr>
                <p:cNvPr id="68" name="正方形/長方形 67">
                  <a:extLst>
                    <a:ext uri="{FF2B5EF4-FFF2-40B4-BE49-F238E27FC236}">
                      <a16:creationId xmlns:a16="http://schemas.microsoft.com/office/drawing/2014/main" id="{6C730776-768E-46E7-B1E9-32DB448CAC8E}"/>
                    </a:ext>
                  </a:extLst>
                </p:cNvPr>
                <p:cNvSpPr/>
                <p:nvPr/>
              </p:nvSpPr>
              <p:spPr>
                <a:xfrm>
                  <a:off x="11215688" y="6196174"/>
                  <a:ext cx="128587" cy="876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9" name="直線コネクタ 68">
                  <a:extLst>
                    <a:ext uri="{FF2B5EF4-FFF2-40B4-BE49-F238E27FC236}">
                      <a16:creationId xmlns:a16="http://schemas.microsoft.com/office/drawing/2014/main" id="{B4384732-5E12-42A2-93ED-D164B7EA3B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10569" y="4981575"/>
                  <a:ext cx="423731" cy="546460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線コネクタ 69">
                  <a:extLst>
                    <a:ext uri="{FF2B5EF4-FFF2-40B4-BE49-F238E27FC236}">
                      <a16:creationId xmlns:a16="http://schemas.microsoft.com/office/drawing/2014/main" id="{C63FCBE3-2593-4A33-8639-D398697144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34450" y="4784686"/>
                  <a:ext cx="785416" cy="743349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線コネクタ 70">
                  <a:extLst>
                    <a:ext uri="{FF2B5EF4-FFF2-40B4-BE49-F238E27FC236}">
                      <a16:creationId xmlns:a16="http://schemas.microsoft.com/office/drawing/2014/main" id="{A054E55C-A1F2-444A-A22E-74B9A83E30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02877" y="4505201"/>
                  <a:ext cx="1340938" cy="92558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テキスト ボックス 71">
                  <a:extLst>
                    <a:ext uri="{FF2B5EF4-FFF2-40B4-BE49-F238E27FC236}">
                      <a16:creationId xmlns:a16="http://schemas.microsoft.com/office/drawing/2014/main" id="{7C37E944-F344-4BEA-A1FE-D37215B4DB22}"/>
                    </a:ext>
                  </a:extLst>
                </p:cNvPr>
                <p:cNvSpPr txBox="1"/>
                <p:nvPr/>
              </p:nvSpPr>
              <p:spPr>
                <a:xfrm>
                  <a:off x="11340768" y="5941505"/>
                  <a:ext cx="8352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B050"/>
                      </a:solidFill>
                    </a:rPr>
                    <a:t>proton</a:t>
                  </a:r>
                  <a:endParaRPr kumimoji="1" lang="ja-JP" altLang="en-US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73" name="テキスト ボックス 72">
                  <a:extLst>
                    <a:ext uri="{FF2B5EF4-FFF2-40B4-BE49-F238E27FC236}">
                      <a16:creationId xmlns:a16="http://schemas.microsoft.com/office/drawing/2014/main" id="{72564AA3-1869-440F-908D-4C07D0BBAD09}"/>
                    </a:ext>
                  </a:extLst>
                </p:cNvPr>
                <p:cNvSpPr txBox="1"/>
                <p:nvPr/>
              </p:nvSpPr>
              <p:spPr>
                <a:xfrm>
                  <a:off x="11311162" y="5743210"/>
                  <a:ext cx="9528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70C0"/>
                      </a:solidFill>
                    </a:rPr>
                    <a:t>neutron</a:t>
                  </a:r>
                  <a:endParaRPr kumimoji="1" lang="ja-JP" altLang="en-US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74" name="テキスト ボックス 73">
                  <a:extLst>
                    <a:ext uri="{FF2B5EF4-FFF2-40B4-BE49-F238E27FC236}">
                      <a16:creationId xmlns:a16="http://schemas.microsoft.com/office/drawing/2014/main" id="{E2933A20-5267-408D-A480-4538E0D4E4EC}"/>
                    </a:ext>
                  </a:extLst>
                </p:cNvPr>
                <p:cNvSpPr txBox="1"/>
                <p:nvPr/>
              </p:nvSpPr>
              <p:spPr>
                <a:xfrm>
                  <a:off x="11487901" y="5439932"/>
                  <a:ext cx="3609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L</a:t>
                  </a:r>
                  <a:endParaRPr kumimoji="1" lang="ja-JP" altLang="en-US" sz="2000" b="1" dirty="0">
                    <a:solidFill>
                      <a:srgbClr val="FF0000"/>
                    </a:solidFill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75" name="右矢印 78">
                  <a:extLst>
                    <a:ext uri="{FF2B5EF4-FFF2-40B4-BE49-F238E27FC236}">
                      <a16:creationId xmlns:a16="http://schemas.microsoft.com/office/drawing/2014/main" id="{1F6C2E75-2024-48F6-ADC4-A7BFFB53CDCD}"/>
                    </a:ext>
                  </a:extLst>
                </p:cNvPr>
                <p:cNvSpPr/>
                <p:nvPr/>
              </p:nvSpPr>
              <p:spPr>
                <a:xfrm flipH="1">
                  <a:off x="6994187" y="6196173"/>
                  <a:ext cx="4278875" cy="649133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31000">
                      <a:srgbClr val="FFC000"/>
                    </a:gs>
                    <a:gs pos="100000">
                      <a:srgbClr val="C00000"/>
                    </a:gs>
                    <a:gs pos="80000">
                      <a:srgbClr val="FF00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6" name="正方形/長方形 75">
                  <a:extLst>
                    <a:ext uri="{FF2B5EF4-FFF2-40B4-BE49-F238E27FC236}">
                      <a16:creationId xmlns:a16="http://schemas.microsoft.com/office/drawing/2014/main" id="{DE321925-2944-462E-B4CE-0352BC1A604E}"/>
                    </a:ext>
                  </a:extLst>
                </p:cNvPr>
                <p:cNvSpPr/>
                <p:nvPr/>
              </p:nvSpPr>
              <p:spPr>
                <a:xfrm>
                  <a:off x="10146251" y="6310837"/>
                  <a:ext cx="1522148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/>
                    <a:t>Low density</a:t>
                  </a:r>
                  <a:endParaRPr lang="ja-JP" altLang="en-US" sz="2000" b="1" i="1" dirty="0"/>
                </a:p>
              </p:txBody>
            </p:sp>
            <p:sp>
              <p:nvSpPr>
                <p:cNvPr id="77" name="正方形/長方形 76">
                  <a:extLst>
                    <a:ext uri="{FF2B5EF4-FFF2-40B4-BE49-F238E27FC236}">
                      <a16:creationId xmlns:a16="http://schemas.microsoft.com/office/drawing/2014/main" id="{9E426CEE-881E-4E00-91E0-6F1C9CCBBD72}"/>
                    </a:ext>
                  </a:extLst>
                </p:cNvPr>
                <p:cNvSpPr/>
                <p:nvPr/>
              </p:nvSpPr>
              <p:spPr>
                <a:xfrm>
                  <a:off x="7142503" y="6310837"/>
                  <a:ext cx="1547563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>
                      <a:solidFill>
                        <a:schemeClr val="bg1"/>
                      </a:solidFill>
                    </a:rPr>
                    <a:t>High density</a:t>
                  </a:r>
                  <a:endParaRPr lang="ja-JP" altLang="en-US" sz="2000" b="1" i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78" name="直線コネクタ 77">
                  <a:extLst>
                    <a:ext uri="{FF2B5EF4-FFF2-40B4-BE49-F238E27FC236}">
                      <a16:creationId xmlns:a16="http://schemas.microsoft.com/office/drawing/2014/main" id="{311590E6-5811-4FA8-82BF-A8666A65DE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37267" y="4867275"/>
                  <a:ext cx="237279" cy="58845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2" name="図 61">
                <a:extLst>
                  <a:ext uri="{FF2B5EF4-FFF2-40B4-BE49-F238E27FC236}">
                    <a16:creationId xmlns:a16="http://schemas.microsoft.com/office/drawing/2014/main" id="{D0E186EB-417E-4DF5-9B6E-84153043DE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718" y="5411018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63" name="図 62" descr="食品 が含まれている画像&#10;&#10;自動的に生成された説明">
                <a:extLst>
                  <a:ext uri="{FF2B5EF4-FFF2-40B4-BE49-F238E27FC236}">
                    <a16:creationId xmlns:a16="http://schemas.microsoft.com/office/drawing/2014/main" id="{3BEAD9CF-B45D-4C99-AD1F-A149A6EDD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3069" y="5391840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64" name="図 63">
                <a:extLst>
                  <a:ext uri="{FF2B5EF4-FFF2-40B4-BE49-F238E27FC236}">
                    <a16:creationId xmlns:a16="http://schemas.microsoft.com/office/drawing/2014/main" id="{FBFCCC61-2304-4398-BD77-1B272CA45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2724" y="5430787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65" name="図 64" descr="ロゴ が含まれている画像&#10;&#10;自動的に生成された説明">
                <a:extLst>
                  <a:ext uri="{FF2B5EF4-FFF2-40B4-BE49-F238E27FC236}">
                    <a16:creationId xmlns:a16="http://schemas.microsoft.com/office/drawing/2014/main" id="{5AF4B9BE-5EDA-478A-BC83-1C7B230AD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0929" y="5411018"/>
                <a:ext cx="1070997" cy="1007545"/>
              </a:xfrm>
              <a:prstGeom prst="rect">
                <a:avLst/>
              </a:prstGeom>
            </p:spPr>
          </p:pic>
        </p:grpSp>
        <p:sp>
          <p:nvSpPr>
            <p:cNvPr id="57" name="矢印: 下 56">
              <a:extLst>
                <a:ext uri="{FF2B5EF4-FFF2-40B4-BE49-F238E27FC236}">
                  <a16:creationId xmlns:a16="http://schemas.microsoft.com/office/drawing/2014/main" id="{9AF86247-7930-46EB-8BCC-E2FED812C27A}"/>
                </a:ext>
              </a:extLst>
            </p:cNvPr>
            <p:cNvSpPr/>
            <p:nvPr/>
          </p:nvSpPr>
          <p:spPr>
            <a:xfrm>
              <a:off x="8320263" y="3532599"/>
              <a:ext cx="416869" cy="51116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右中かっこ 58">
              <a:extLst>
                <a:ext uri="{FF2B5EF4-FFF2-40B4-BE49-F238E27FC236}">
                  <a16:creationId xmlns:a16="http://schemas.microsoft.com/office/drawing/2014/main" id="{428FF496-B861-40B3-AF85-855FE6A1D8AF}"/>
                </a:ext>
              </a:extLst>
            </p:cNvPr>
            <p:cNvSpPr/>
            <p:nvPr/>
          </p:nvSpPr>
          <p:spPr>
            <a:xfrm rot="14922871">
              <a:off x="8404069" y="3178536"/>
              <a:ext cx="362516" cy="2169741"/>
            </a:xfrm>
            <a:prstGeom prst="rightBrace">
              <a:avLst>
                <a:gd name="adj1" fmla="val 67287"/>
                <a:gd name="adj2" fmla="val 5000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60945D14-E8FC-4DC4-86C2-5AC850982C0B}"/>
                </a:ext>
              </a:extLst>
            </p:cNvPr>
            <p:cNvSpPr txBox="1"/>
            <p:nvPr/>
          </p:nvSpPr>
          <p:spPr>
            <a:xfrm>
              <a:off x="7392592" y="3187947"/>
              <a:ext cx="2425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</a:rPr>
                <a:t>No sufficient resolution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1282DD8-F760-43C3-8EFA-9F421B7E0EC0}"/>
              </a:ext>
            </a:extLst>
          </p:cNvPr>
          <p:cNvSpPr/>
          <p:nvPr/>
        </p:nvSpPr>
        <p:spPr>
          <a:xfrm>
            <a:off x="6642917" y="2133135"/>
            <a:ext cx="5549083" cy="474413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5" name="図 27">
            <a:extLst>
              <a:ext uri="{FF2B5EF4-FFF2-40B4-BE49-F238E27FC236}">
                <a16:creationId xmlns:a16="http://schemas.microsoft.com/office/drawing/2014/main" id="{434A3CA1-D81A-48D1-AE1F-085BBF5BF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6417" y="2444534"/>
            <a:ext cx="5410121" cy="3083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X,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0F48735-B73D-4E36-B2BE-C4911AA66D9C}"/>
              </a:ext>
            </a:extLst>
          </p:cNvPr>
          <p:cNvCxnSpPr>
            <a:cxnSpLocks/>
          </p:cNvCxnSpPr>
          <p:nvPr/>
        </p:nvCxnSpPr>
        <p:spPr>
          <a:xfrm>
            <a:off x="3138662" y="4663021"/>
            <a:ext cx="1423205" cy="7804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500181A-7D66-4A23-AB8E-4B78DF7D07ED}"/>
              </a:ext>
            </a:extLst>
          </p:cNvPr>
          <p:cNvGrpSpPr/>
          <p:nvPr/>
        </p:nvGrpSpPr>
        <p:grpSpPr>
          <a:xfrm>
            <a:off x="466770" y="4797380"/>
            <a:ext cx="5415334" cy="2060620"/>
            <a:chOff x="466770" y="4797380"/>
            <a:chExt cx="5415334" cy="206062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34725B00-86D2-497C-9A3C-C8F674AE7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621" y="5131328"/>
              <a:ext cx="415885" cy="40940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1976E80A-D951-41D9-BA61-79CFD086D931}"/>
                </a:ext>
              </a:extLst>
            </p:cNvPr>
            <p:cNvCxnSpPr>
              <a:cxnSpLocks/>
            </p:cNvCxnSpPr>
            <p:nvPr/>
          </p:nvCxnSpPr>
          <p:spPr>
            <a:xfrm>
              <a:off x="2552502" y="4797380"/>
              <a:ext cx="785416" cy="7433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D3E3A10-6C76-4FFC-B739-871ACE873636}"/>
                </a:ext>
              </a:extLst>
            </p:cNvPr>
            <p:cNvSpPr txBox="1"/>
            <p:nvPr/>
          </p:nvSpPr>
          <p:spPr>
            <a:xfrm>
              <a:off x="4958820" y="5954199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proton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C12C40-E562-4B99-9819-838713AA894A}"/>
                </a:ext>
              </a:extLst>
            </p:cNvPr>
            <p:cNvSpPr txBox="1"/>
            <p:nvPr/>
          </p:nvSpPr>
          <p:spPr>
            <a:xfrm>
              <a:off x="4929214" y="5755904"/>
              <a:ext cx="95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neutron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0FE467-5C94-411E-B0CE-BBD2A1DA52BF}"/>
                </a:ext>
              </a:extLst>
            </p:cNvPr>
            <p:cNvSpPr txBox="1"/>
            <p:nvPr/>
          </p:nvSpPr>
          <p:spPr>
            <a:xfrm>
              <a:off x="5105953" y="5452626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endParaRPr kumimoji="1"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右矢印 78">
              <a:extLst>
                <a:ext uri="{FF2B5EF4-FFF2-40B4-BE49-F238E27FC236}">
                  <a16:creationId xmlns:a16="http://schemas.microsoft.com/office/drawing/2014/main" id="{53E5A3C5-54DD-4622-8B14-D0881024F00C}"/>
                </a:ext>
              </a:extLst>
            </p:cNvPr>
            <p:cNvSpPr/>
            <p:nvPr/>
          </p:nvSpPr>
          <p:spPr>
            <a:xfrm flipH="1">
              <a:off x="612239" y="6208867"/>
              <a:ext cx="4278875" cy="649133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31000">
                  <a:srgbClr val="FFC000"/>
                </a:gs>
                <a:gs pos="100000">
                  <a:srgbClr val="C00000"/>
                </a:gs>
                <a:gs pos="8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0A4008B-C4EB-403C-901C-1BC79A897977}"/>
                </a:ext>
              </a:extLst>
            </p:cNvPr>
            <p:cNvSpPr/>
            <p:nvPr/>
          </p:nvSpPr>
          <p:spPr>
            <a:xfrm>
              <a:off x="3764303" y="6323531"/>
              <a:ext cx="152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/>
                <a:t>Low density</a:t>
              </a:r>
              <a:endParaRPr lang="ja-JP" altLang="en-US" sz="2000" b="1" i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E9D7FAF-2311-4B26-9BE4-AB5D7636F068}"/>
                </a:ext>
              </a:extLst>
            </p:cNvPr>
            <p:cNvSpPr/>
            <p:nvPr/>
          </p:nvSpPr>
          <p:spPr>
            <a:xfrm>
              <a:off x="760555" y="6323531"/>
              <a:ext cx="15475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chemeClr val="bg1"/>
                  </a:solidFill>
                </a:rPr>
                <a:t>High density</a:t>
              </a:r>
              <a:endParaRPr lang="ja-JP" altLang="en-US" sz="20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BE9DE68-B2E6-4077-9AD4-A6F6D9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2041003" y="4929876"/>
              <a:ext cx="151595" cy="5385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65163E7-EAD8-4B14-89DF-32096E4E1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0" y="5423712"/>
              <a:ext cx="1070997" cy="1007545"/>
            </a:xfrm>
            <a:prstGeom prst="rect">
              <a:avLst/>
            </a:prstGeom>
          </p:spPr>
        </p:pic>
        <p:pic>
          <p:nvPicPr>
            <p:cNvPr id="46" name="図 4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C92AB380-5DFC-4114-A688-9D36F59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21" y="5404534"/>
              <a:ext cx="1070997" cy="1007545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E9749FB-933D-4230-AB67-B03FF73E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76" y="5443481"/>
              <a:ext cx="1070997" cy="1007545"/>
            </a:xfrm>
            <a:prstGeom prst="rect">
              <a:avLst/>
            </a:prstGeom>
          </p:spPr>
        </p:pic>
        <p:pic>
          <p:nvPicPr>
            <p:cNvPr id="48" name="図 47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C761BEA7-51D6-4020-A253-D8422BE7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981" y="5423712"/>
              <a:ext cx="1070997" cy="1007545"/>
            </a:xfrm>
            <a:prstGeom prst="rect">
              <a:avLst/>
            </a:prstGeom>
          </p:spPr>
        </p:pic>
      </p:grp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662AD4D6-08A3-4B0A-BD52-3B55E48BF2C6}"/>
              </a:ext>
            </a:extLst>
          </p:cNvPr>
          <p:cNvSpPr txBox="1"/>
          <p:nvPr/>
        </p:nvSpPr>
        <p:spPr>
          <a:xfrm>
            <a:off x="294219" y="2003236"/>
            <a:ext cx="5192319" cy="461665"/>
          </a:xfrm>
          <a:prstGeom prst="rect">
            <a:avLst/>
          </a:prstGeom>
          <a:solidFill>
            <a:srgbClr val="CF181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Need separation of each </a:t>
            </a:r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sym typeface="Wingdings" pitchFamily="2" charset="2"/>
              </a:rPr>
              <a:t>L</a:t>
            </a:r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orbital state</a:t>
            </a:r>
            <a:endParaRPr kumimoji="1" lang="ja-JP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CB5259B9-4712-4350-AB65-DAEDC5226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36667">
            <a:off x="5581535" y="3475374"/>
            <a:ext cx="1540226" cy="14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8666AB1-EACB-D762-D7EB-C83C0D819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769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図 27">
            <a:extLst>
              <a:ext uri="{FF2B5EF4-FFF2-40B4-BE49-F238E27FC236}">
                <a16:creationId xmlns:a16="http://schemas.microsoft.com/office/drawing/2014/main" id="{434A3CA1-D81A-48D1-AE1F-085BBF5BF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417" y="2444534"/>
            <a:ext cx="5410121" cy="3083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X,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9B9C192-1A23-46D3-BBD8-6C418E3E0AE6}"/>
              </a:ext>
            </a:extLst>
          </p:cNvPr>
          <p:cNvSpPr txBox="1"/>
          <p:nvPr/>
        </p:nvSpPr>
        <p:spPr>
          <a:xfrm>
            <a:off x="107764" y="2013129"/>
            <a:ext cx="554726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Ultra-high-resolution </a:t>
            </a:r>
            <a:r>
              <a:rPr lang="en-US" altLang="ja-JP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altLang="ja-JP" sz="2400" b="1" dirty="0">
                <a:solidFill>
                  <a:schemeClr val="bg1"/>
                </a:solidFill>
              </a:rPr>
              <a:t>-</a:t>
            </a:r>
            <a:r>
              <a:rPr lang="en-US" altLang="ja-JP" sz="2400" b="1" dirty="0" err="1">
                <a:solidFill>
                  <a:schemeClr val="bg1"/>
                </a:solidFill>
              </a:rPr>
              <a:t>hyp</a:t>
            </a:r>
            <a:r>
              <a:rPr lang="en-US" altLang="ja-JP" sz="2400" b="1" dirty="0">
                <a:solidFill>
                  <a:schemeClr val="bg1"/>
                </a:solidFill>
              </a:rPr>
              <a:t>. spectroscopy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0F48735-B73D-4E36-B2BE-C4911AA66D9C}"/>
              </a:ext>
            </a:extLst>
          </p:cNvPr>
          <p:cNvCxnSpPr>
            <a:cxnSpLocks/>
          </p:cNvCxnSpPr>
          <p:nvPr/>
        </p:nvCxnSpPr>
        <p:spPr>
          <a:xfrm>
            <a:off x="3138662" y="4663021"/>
            <a:ext cx="1423205" cy="7804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500181A-7D66-4A23-AB8E-4B78DF7D07ED}"/>
              </a:ext>
            </a:extLst>
          </p:cNvPr>
          <p:cNvGrpSpPr/>
          <p:nvPr/>
        </p:nvGrpSpPr>
        <p:grpSpPr>
          <a:xfrm>
            <a:off x="466770" y="4797380"/>
            <a:ext cx="5415334" cy="2060620"/>
            <a:chOff x="466770" y="4797380"/>
            <a:chExt cx="5415334" cy="206062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34725B00-86D2-497C-9A3C-C8F674AE7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621" y="5131328"/>
              <a:ext cx="415885" cy="40940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1976E80A-D951-41D9-BA61-79CFD086D931}"/>
                </a:ext>
              </a:extLst>
            </p:cNvPr>
            <p:cNvCxnSpPr>
              <a:cxnSpLocks/>
            </p:cNvCxnSpPr>
            <p:nvPr/>
          </p:nvCxnSpPr>
          <p:spPr>
            <a:xfrm>
              <a:off x="2552502" y="4797380"/>
              <a:ext cx="785416" cy="7433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D3E3A10-6C76-4FFC-B739-871ACE873636}"/>
                </a:ext>
              </a:extLst>
            </p:cNvPr>
            <p:cNvSpPr txBox="1"/>
            <p:nvPr/>
          </p:nvSpPr>
          <p:spPr>
            <a:xfrm>
              <a:off x="4958820" y="5954199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proton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C12C40-E562-4B99-9819-838713AA894A}"/>
                </a:ext>
              </a:extLst>
            </p:cNvPr>
            <p:cNvSpPr txBox="1"/>
            <p:nvPr/>
          </p:nvSpPr>
          <p:spPr>
            <a:xfrm>
              <a:off x="4929214" y="5755904"/>
              <a:ext cx="95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neutron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0FE467-5C94-411E-B0CE-BBD2A1DA52BF}"/>
                </a:ext>
              </a:extLst>
            </p:cNvPr>
            <p:cNvSpPr txBox="1"/>
            <p:nvPr/>
          </p:nvSpPr>
          <p:spPr>
            <a:xfrm>
              <a:off x="5105953" y="5452626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endParaRPr kumimoji="1"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右矢印 78">
              <a:extLst>
                <a:ext uri="{FF2B5EF4-FFF2-40B4-BE49-F238E27FC236}">
                  <a16:creationId xmlns:a16="http://schemas.microsoft.com/office/drawing/2014/main" id="{53E5A3C5-54DD-4622-8B14-D0881024F00C}"/>
                </a:ext>
              </a:extLst>
            </p:cNvPr>
            <p:cNvSpPr/>
            <p:nvPr/>
          </p:nvSpPr>
          <p:spPr>
            <a:xfrm flipH="1">
              <a:off x="612239" y="6208867"/>
              <a:ext cx="4278875" cy="649133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31000">
                  <a:srgbClr val="FFC000"/>
                </a:gs>
                <a:gs pos="100000">
                  <a:srgbClr val="C00000"/>
                </a:gs>
                <a:gs pos="8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0A4008B-C4EB-403C-901C-1BC79A897977}"/>
                </a:ext>
              </a:extLst>
            </p:cNvPr>
            <p:cNvSpPr/>
            <p:nvPr/>
          </p:nvSpPr>
          <p:spPr>
            <a:xfrm>
              <a:off x="3764303" y="6323531"/>
              <a:ext cx="152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/>
                <a:t>Low density</a:t>
              </a:r>
              <a:endParaRPr lang="ja-JP" altLang="en-US" sz="2000" b="1" i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E9D7FAF-2311-4B26-9BE4-AB5D7636F068}"/>
                </a:ext>
              </a:extLst>
            </p:cNvPr>
            <p:cNvSpPr/>
            <p:nvPr/>
          </p:nvSpPr>
          <p:spPr>
            <a:xfrm>
              <a:off x="760555" y="6323531"/>
              <a:ext cx="15475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chemeClr val="bg1"/>
                  </a:solidFill>
                </a:rPr>
                <a:t>High density</a:t>
              </a:r>
              <a:endParaRPr lang="ja-JP" altLang="en-US" sz="20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BE9DE68-B2E6-4077-9AD4-A6F6D9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2041003" y="4929876"/>
              <a:ext cx="151595" cy="5385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65163E7-EAD8-4B14-89DF-32096E4E1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0" y="5423712"/>
              <a:ext cx="1070997" cy="1007545"/>
            </a:xfrm>
            <a:prstGeom prst="rect">
              <a:avLst/>
            </a:prstGeom>
          </p:spPr>
        </p:pic>
        <p:pic>
          <p:nvPicPr>
            <p:cNvPr id="46" name="図 4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C92AB380-5DFC-4114-A688-9D36F59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21" y="5404534"/>
              <a:ext cx="1070997" cy="1007545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E9749FB-933D-4230-AB67-B03FF73E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76" y="5443481"/>
              <a:ext cx="1070997" cy="1007545"/>
            </a:xfrm>
            <a:prstGeom prst="rect">
              <a:avLst/>
            </a:prstGeom>
          </p:spPr>
        </p:pic>
        <p:pic>
          <p:nvPicPr>
            <p:cNvPr id="48" name="図 47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C761BEA7-51D6-4020-A253-D8422BE7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981" y="5423712"/>
              <a:ext cx="1070997" cy="1007545"/>
            </a:xfrm>
            <a:prstGeom prst="rect">
              <a:avLst/>
            </a:prstGeom>
          </p:spPr>
        </p:pic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CD120FC8-7A0D-4E6C-BBC8-0F7CDC447938}"/>
              </a:ext>
            </a:extLst>
          </p:cNvPr>
          <p:cNvGrpSpPr/>
          <p:nvPr/>
        </p:nvGrpSpPr>
        <p:grpSpPr>
          <a:xfrm>
            <a:off x="5155866" y="1950753"/>
            <a:ext cx="6959934" cy="4983268"/>
            <a:chOff x="5155866" y="1950753"/>
            <a:chExt cx="6959934" cy="4983268"/>
          </a:xfrm>
        </p:grpSpPr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B9664906-52F2-40C9-A9BA-496BCFA7CAF8}"/>
                </a:ext>
              </a:extLst>
            </p:cNvPr>
            <p:cNvGrpSpPr/>
            <p:nvPr/>
          </p:nvGrpSpPr>
          <p:grpSpPr>
            <a:xfrm>
              <a:off x="5155866" y="1950753"/>
              <a:ext cx="6959934" cy="4983268"/>
              <a:chOff x="-127589" y="1926013"/>
              <a:chExt cx="6959934" cy="4983268"/>
            </a:xfrm>
          </p:grpSpPr>
          <p:pic>
            <p:nvPicPr>
              <p:cNvPr id="53" name="図 52" descr="グラフ, ウォーターフォール図&#10;&#10;自動的に生成された説明">
                <a:extLst>
                  <a:ext uri="{FF2B5EF4-FFF2-40B4-BE49-F238E27FC236}">
                    <a16:creationId xmlns:a16="http://schemas.microsoft.com/office/drawing/2014/main" id="{BA4AB723-8387-499A-B1F6-1B91E8C84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93" y="2478293"/>
                <a:ext cx="6775052" cy="2963907"/>
              </a:xfrm>
              <a:prstGeom prst="rect">
                <a:avLst/>
              </a:prstGeom>
            </p:spPr>
          </p:pic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BDB44AFC-AAE3-423F-ACD2-009C781FE0CD}"/>
                  </a:ext>
                </a:extLst>
              </p:cNvPr>
              <p:cNvSpPr txBox="1"/>
              <p:nvPr/>
            </p:nvSpPr>
            <p:spPr>
              <a:xfrm>
                <a:off x="-127589" y="1926013"/>
                <a:ext cx="371394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3200" b="1" dirty="0"/>
                  <a:t>HIHR beam line</a:t>
                </a:r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7D86E5CE-F51D-4833-9D25-2D528B509C65}"/>
                  </a:ext>
                </a:extLst>
              </p:cNvPr>
              <p:cNvSpPr txBox="1"/>
              <p:nvPr/>
            </p:nvSpPr>
            <p:spPr>
              <a:xfrm>
                <a:off x="2148964" y="4734592"/>
                <a:ext cx="16035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1600" b="1" dirty="0" err="1">
                    <a:solidFill>
                      <a:srgbClr val="FF0000"/>
                    </a:solidFill>
                    <a:latin typeface="Symbol" pitchFamily="2" charset="2"/>
                  </a:rPr>
                  <a:t>D</a:t>
                </a:r>
                <a:r>
                  <a:rPr kumimoji="1" lang="en-US" altLang="ja-JP" sz="1600" b="1" dirty="0" err="1">
                    <a:solidFill>
                      <a:srgbClr val="FF0000"/>
                    </a:solidFill>
                  </a:rPr>
                  <a:t>p</a:t>
                </a:r>
                <a:r>
                  <a:rPr kumimoji="1" lang="en-US" altLang="ja-JP" sz="1600" b="1" dirty="0">
                    <a:solidFill>
                      <a:srgbClr val="FF0000"/>
                    </a:solidFill>
                  </a:rPr>
                  <a:t>/p = 10^{-4}</a:t>
                </a:r>
                <a:endParaRPr kumimoji="1" lang="ja-JP" alt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59196120-D424-4F54-8FB0-0B6D6E32C23F}"/>
                  </a:ext>
                </a:extLst>
              </p:cNvPr>
              <p:cNvSpPr txBox="1"/>
              <p:nvPr/>
            </p:nvSpPr>
            <p:spPr>
              <a:xfrm>
                <a:off x="550769" y="5293454"/>
                <a:ext cx="5898884" cy="16158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No need for beam tracking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Intense </a:t>
                </a:r>
                <a:r>
                  <a:rPr kumimoji="1" lang="en-US" altLang="ja-JP" sz="2000" dirty="0">
                    <a:latin typeface="Symbol" panose="05050102010706020507" pitchFamily="18" charset="2"/>
                  </a:rPr>
                  <a:t>p</a:t>
                </a:r>
                <a:r>
                  <a:rPr kumimoji="1" lang="en-US" altLang="ja-JP" sz="2000" dirty="0"/>
                  <a:t> beam of &gt; 10</a:t>
                </a:r>
                <a:r>
                  <a:rPr kumimoji="1" lang="en-US" altLang="ja-JP" sz="2000" baseline="30000" dirty="0"/>
                  <a:t>8</a:t>
                </a:r>
                <a:r>
                  <a:rPr kumimoji="1" lang="en-US" altLang="ja-JP" sz="2000" dirty="0"/>
                  <a:t> /pulse</a:t>
                </a: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l"/>
                </a:pPr>
                <a:r>
                  <a:rPr kumimoji="1" lang="en-US" altLang="ja-JP" sz="2400" b="1" dirty="0">
                    <a:solidFill>
                      <a:srgbClr val="FF0000"/>
                    </a:solidFill>
                  </a:rPr>
                  <a:t>Break through the resolution limit: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en-US" altLang="ja-JP" sz="2000" dirty="0"/>
                  <a:t>	</a:t>
                </a:r>
                <a:r>
                  <a:rPr kumimoji="1" lang="ja-JP" altLang="en-US" sz="2000" dirty="0"/>
                  <a:t>～</a:t>
                </a:r>
                <a:r>
                  <a:rPr kumimoji="1" lang="en-US" altLang="ja-JP" sz="2000" dirty="0"/>
                  <a:t>2.2 MeV 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 better than </a:t>
                </a:r>
                <a:r>
                  <a:rPr kumimoji="1" lang="ja-JP" altLang="en-US" sz="2000" dirty="0">
                    <a:sym typeface="Wingdings" panose="05000000000000000000" pitchFamily="2" charset="2"/>
                  </a:rPr>
                  <a:t>～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0.4 MeV </a:t>
                </a:r>
                <a:r>
                  <a:rPr kumimoji="1" lang="en-US" altLang="ja-JP" sz="2000" dirty="0"/>
                  <a:t>(FWHM)</a:t>
                </a:r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F671C60-5010-4E52-A2C0-D92F7CDF06BD}"/>
                  </a:ext>
                </a:extLst>
              </p:cNvPr>
              <p:cNvSpPr txBox="1"/>
              <p:nvPr/>
            </p:nvSpPr>
            <p:spPr>
              <a:xfrm>
                <a:off x="3019666" y="2012214"/>
                <a:ext cx="371394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2000" dirty="0"/>
                  <a:t> </a:t>
                </a:r>
                <a:r>
                  <a:rPr kumimoji="1" lang="en-US" altLang="ja-JP" sz="2400" dirty="0"/>
                  <a:t>(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I</a:t>
                </a:r>
                <a:r>
                  <a:rPr kumimoji="1" lang="en-US" altLang="ja-JP" sz="2000" dirty="0"/>
                  <a:t>ntensity 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R</a:t>
                </a:r>
                <a:r>
                  <a:rPr kumimoji="1" lang="en-US" altLang="ja-JP" sz="2000" dirty="0"/>
                  <a:t>esolution</a:t>
                </a:r>
                <a:r>
                  <a:rPr kumimoji="1" lang="en-US" altLang="ja-JP" sz="2400" dirty="0"/>
                  <a:t>)</a:t>
                </a:r>
                <a:endParaRPr kumimoji="1" lang="en-US" altLang="ja-JP" sz="2000" dirty="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55C9C398-0A96-4B6F-9FB6-2C3AEC3811E3}"/>
                  </a:ext>
                </a:extLst>
              </p:cNvPr>
              <p:cNvSpPr txBox="1"/>
              <p:nvPr/>
            </p:nvSpPr>
            <p:spPr>
              <a:xfrm>
                <a:off x="594451" y="2349030"/>
                <a:ext cx="55207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/>
                  <a:t>First</a:t>
                </a:r>
                <a:r>
                  <a:rPr kumimoji="1" lang="en-US" altLang="ja-JP" sz="2000" b="1" dirty="0"/>
                  <a:t> dispersion-matching beam line in GeV energy</a:t>
                </a:r>
                <a:endParaRPr kumimoji="1" lang="ja-JP" altLang="en-US" sz="2000" b="1" dirty="0"/>
              </a:p>
            </p:txBody>
          </p:sp>
        </p:grp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0E00D592-6038-453C-8EDC-4A917660F6EA}"/>
                </a:ext>
              </a:extLst>
            </p:cNvPr>
            <p:cNvSpPr txBox="1"/>
            <p:nvPr/>
          </p:nvSpPr>
          <p:spPr>
            <a:xfrm>
              <a:off x="9105900" y="4728554"/>
              <a:ext cx="2638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Achromatic Focus point </a:t>
              </a:r>
              <a:endParaRPr kumimoji="1" lang="ja-JP" altLang="en-US" dirty="0"/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8E8E5A7-D544-64F3-03DC-A212D7119519}"/>
              </a:ext>
            </a:extLst>
          </p:cNvPr>
          <p:cNvSpPr txBox="1"/>
          <p:nvPr/>
        </p:nvSpPr>
        <p:spPr>
          <a:xfrm>
            <a:off x="10750869" y="5258815"/>
            <a:ext cx="1464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 to 2 GeV/c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F6F9B91-AA54-C7C4-DA76-5FC1A0C0750C}"/>
              </a:ext>
            </a:extLst>
          </p:cNvPr>
          <p:cNvSpPr txBox="1"/>
          <p:nvPr/>
        </p:nvSpPr>
        <p:spPr>
          <a:xfrm>
            <a:off x="10160091" y="3606666"/>
            <a:ext cx="862737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</a:rPr>
              <a:t>(</a:t>
            </a:r>
            <a:r>
              <a:rPr lang="en-US" altLang="ja-JP" sz="2000" b="1" dirty="0" err="1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2000" b="1" baseline="30000" dirty="0" err="1">
                <a:solidFill>
                  <a:schemeClr val="bg1"/>
                </a:solidFill>
              </a:rPr>
              <a:t>+</a:t>
            </a:r>
            <a:r>
              <a:rPr lang="en-US" altLang="ja-JP" sz="2000" b="1" dirty="0" err="1">
                <a:solidFill>
                  <a:schemeClr val="bg1"/>
                </a:solidFill>
              </a:rPr>
              <a:t>,K</a:t>
            </a:r>
            <a:r>
              <a:rPr lang="en-US" altLang="ja-JP" sz="2000" b="1" baseline="30000" dirty="0">
                <a:solidFill>
                  <a:schemeClr val="bg1"/>
                </a:solidFill>
              </a:rPr>
              <a:t>+</a:t>
            </a:r>
            <a:r>
              <a:rPr lang="en-US" altLang="ja-JP" sz="2000" b="1" dirty="0">
                <a:solidFill>
                  <a:schemeClr val="bg1"/>
                </a:solidFill>
              </a:rPr>
              <a:t>)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FAABA2FB-FE62-FEF1-F829-7F715BFE4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9148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図 27">
            <a:extLst>
              <a:ext uri="{FF2B5EF4-FFF2-40B4-BE49-F238E27FC236}">
                <a16:creationId xmlns:a16="http://schemas.microsoft.com/office/drawing/2014/main" id="{434A3CA1-D81A-48D1-AE1F-085BBF5BF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417" y="2444534"/>
            <a:ext cx="5410121" cy="3083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X,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9B9C192-1A23-46D3-BBD8-6C418E3E0AE6}"/>
              </a:ext>
            </a:extLst>
          </p:cNvPr>
          <p:cNvSpPr txBox="1"/>
          <p:nvPr/>
        </p:nvSpPr>
        <p:spPr>
          <a:xfrm>
            <a:off x="107764" y="2013129"/>
            <a:ext cx="554726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Ultra-high-resolution </a:t>
            </a:r>
            <a:r>
              <a:rPr lang="en-US" altLang="ja-JP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altLang="ja-JP" sz="2400" b="1" dirty="0">
                <a:solidFill>
                  <a:schemeClr val="bg1"/>
                </a:solidFill>
              </a:rPr>
              <a:t>-</a:t>
            </a:r>
            <a:r>
              <a:rPr lang="en-US" altLang="ja-JP" sz="2400" b="1" dirty="0" err="1">
                <a:solidFill>
                  <a:schemeClr val="bg1"/>
                </a:solidFill>
              </a:rPr>
              <a:t>hyp</a:t>
            </a:r>
            <a:r>
              <a:rPr lang="en-US" altLang="ja-JP" sz="2400" b="1" dirty="0">
                <a:solidFill>
                  <a:schemeClr val="bg1"/>
                </a:solidFill>
              </a:rPr>
              <a:t>. spectroscopy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0F48735-B73D-4E36-B2BE-C4911AA66D9C}"/>
              </a:ext>
            </a:extLst>
          </p:cNvPr>
          <p:cNvCxnSpPr>
            <a:cxnSpLocks/>
          </p:cNvCxnSpPr>
          <p:nvPr/>
        </p:nvCxnSpPr>
        <p:spPr>
          <a:xfrm>
            <a:off x="3138662" y="4663021"/>
            <a:ext cx="1423205" cy="7804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500181A-7D66-4A23-AB8E-4B78DF7D07ED}"/>
              </a:ext>
            </a:extLst>
          </p:cNvPr>
          <p:cNvGrpSpPr/>
          <p:nvPr/>
        </p:nvGrpSpPr>
        <p:grpSpPr>
          <a:xfrm>
            <a:off x="466770" y="4797380"/>
            <a:ext cx="5415334" cy="2060620"/>
            <a:chOff x="466770" y="4797380"/>
            <a:chExt cx="5415334" cy="206062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34725B00-86D2-497C-9A3C-C8F674AE7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621" y="5131328"/>
              <a:ext cx="415885" cy="40940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1976E80A-D951-41D9-BA61-79CFD086D931}"/>
                </a:ext>
              </a:extLst>
            </p:cNvPr>
            <p:cNvCxnSpPr>
              <a:cxnSpLocks/>
            </p:cNvCxnSpPr>
            <p:nvPr/>
          </p:nvCxnSpPr>
          <p:spPr>
            <a:xfrm>
              <a:off x="2552502" y="4797380"/>
              <a:ext cx="785416" cy="7433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D3E3A10-6C76-4FFC-B739-871ACE873636}"/>
                </a:ext>
              </a:extLst>
            </p:cNvPr>
            <p:cNvSpPr txBox="1"/>
            <p:nvPr/>
          </p:nvSpPr>
          <p:spPr>
            <a:xfrm>
              <a:off x="4958820" y="5954199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proton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C12C40-E562-4B99-9819-838713AA894A}"/>
                </a:ext>
              </a:extLst>
            </p:cNvPr>
            <p:cNvSpPr txBox="1"/>
            <p:nvPr/>
          </p:nvSpPr>
          <p:spPr>
            <a:xfrm>
              <a:off x="4929214" y="5755904"/>
              <a:ext cx="95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neutron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0FE467-5C94-411E-B0CE-BBD2A1DA52BF}"/>
                </a:ext>
              </a:extLst>
            </p:cNvPr>
            <p:cNvSpPr txBox="1"/>
            <p:nvPr/>
          </p:nvSpPr>
          <p:spPr>
            <a:xfrm>
              <a:off x="5105953" y="5452626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endParaRPr kumimoji="1"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右矢印 78">
              <a:extLst>
                <a:ext uri="{FF2B5EF4-FFF2-40B4-BE49-F238E27FC236}">
                  <a16:creationId xmlns:a16="http://schemas.microsoft.com/office/drawing/2014/main" id="{53E5A3C5-54DD-4622-8B14-D0881024F00C}"/>
                </a:ext>
              </a:extLst>
            </p:cNvPr>
            <p:cNvSpPr/>
            <p:nvPr/>
          </p:nvSpPr>
          <p:spPr>
            <a:xfrm flipH="1">
              <a:off x="612239" y="6208867"/>
              <a:ext cx="4278875" cy="649133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31000">
                  <a:srgbClr val="FFC000"/>
                </a:gs>
                <a:gs pos="100000">
                  <a:srgbClr val="C00000"/>
                </a:gs>
                <a:gs pos="8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0A4008B-C4EB-403C-901C-1BC79A897977}"/>
                </a:ext>
              </a:extLst>
            </p:cNvPr>
            <p:cNvSpPr/>
            <p:nvPr/>
          </p:nvSpPr>
          <p:spPr>
            <a:xfrm>
              <a:off x="3764303" y="6323531"/>
              <a:ext cx="152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/>
                <a:t>Low density</a:t>
              </a:r>
              <a:endParaRPr lang="ja-JP" altLang="en-US" sz="2000" b="1" i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E9D7FAF-2311-4B26-9BE4-AB5D7636F068}"/>
                </a:ext>
              </a:extLst>
            </p:cNvPr>
            <p:cNvSpPr/>
            <p:nvPr/>
          </p:nvSpPr>
          <p:spPr>
            <a:xfrm>
              <a:off x="760555" y="6323531"/>
              <a:ext cx="15475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chemeClr val="bg1"/>
                  </a:solidFill>
                </a:rPr>
                <a:t>High density</a:t>
              </a:r>
              <a:endParaRPr lang="ja-JP" altLang="en-US" sz="20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BE9DE68-B2E6-4077-9AD4-A6F6D9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2041003" y="4929876"/>
              <a:ext cx="151595" cy="5385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65163E7-EAD8-4B14-89DF-32096E4E1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0" y="5423712"/>
              <a:ext cx="1070997" cy="1007545"/>
            </a:xfrm>
            <a:prstGeom prst="rect">
              <a:avLst/>
            </a:prstGeom>
          </p:spPr>
        </p:pic>
        <p:pic>
          <p:nvPicPr>
            <p:cNvPr id="46" name="図 4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C92AB380-5DFC-4114-A688-9D36F59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21" y="5404534"/>
              <a:ext cx="1070997" cy="1007545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E9749FB-933D-4230-AB67-B03FF73E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76" y="5443481"/>
              <a:ext cx="1070997" cy="1007545"/>
            </a:xfrm>
            <a:prstGeom prst="rect">
              <a:avLst/>
            </a:prstGeom>
          </p:spPr>
        </p:pic>
        <p:pic>
          <p:nvPicPr>
            <p:cNvPr id="48" name="図 47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C761BEA7-51D6-4020-A253-D8422BE7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981" y="5423712"/>
              <a:ext cx="1070997" cy="1007545"/>
            </a:xfrm>
            <a:prstGeom prst="rect">
              <a:avLst/>
            </a:prstGeom>
          </p:spPr>
        </p:pic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CD120FC8-7A0D-4E6C-BBC8-0F7CDC447938}"/>
              </a:ext>
            </a:extLst>
          </p:cNvPr>
          <p:cNvGrpSpPr/>
          <p:nvPr/>
        </p:nvGrpSpPr>
        <p:grpSpPr>
          <a:xfrm>
            <a:off x="5155866" y="1950753"/>
            <a:ext cx="6959934" cy="4983268"/>
            <a:chOff x="5155866" y="1950753"/>
            <a:chExt cx="6959934" cy="4983268"/>
          </a:xfrm>
        </p:grpSpPr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B9664906-52F2-40C9-A9BA-496BCFA7CAF8}"/>
                </a:ext>
              </a:extLst>
            </p:cNvPr>
            <p:cNvGrpSpPr/>
            <p:nvPr/>
          </p:nvGrpSpPr>
          <p:grpSpPr>
            <a:xfrm>
              <a:off x="5155866" y="1950753"/>
              <a:ext cx="6959934" cy="4983268"/>
              <a:chOff x="-127589" y="1926013"/>
              <a:chExt cx="6959934" cy="4983268"/>
            </a:xfrm>
          </p:grpSpPr>
          <p:pic>
            <p:nvPicPr>
              <p:cNvPr id="53" name="図 52" descr="グラフ, ウォーターフォール図&#10;&#10;自動的に生成された説明">
                <a:extLst>
                  <a:ext uri="{FF2B5EF4-FFF2-40B4-BE49-F238E27FC236}">
                    <a16:creationId xmlns:a16="http://schemas.microsoft.com/office/drawing/2014/main" id="{BA4AB723-8387-499A-B1F6-1B91E8C84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93" y="2478293"/>
                <a:ext cx="6775052" cy="2963907"/>
              </a:xfrm>
              <a:prstGeom prst="rect">
                <a:avLst/>
              </a:prstGeom>
            </p:spPr>
          </p:pic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BDB44AFC-AAE3-423F-ACD2-009C781FE0CD}"/>
                  </a:ext>
                </a:extLst>
              </p:cNvPr>
              <p:cNvSpPr txBox="1"/>
              <p:nvPr/>
            </p:nvSpPr>
            <p:spPr>
              <a:xfrm>
                <a:off x="-127589" y="1926013"/>
                <a:ext cx="371394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3200" b="1" dirty="0"/>
                  <a:t>HIHR beam line</a:t>
                </a:r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7D86E5CE-F51D-4833-9D25-2D528B509C65}"/>
                  </a:ext>
                </a:extLst>
              </p:cNvPr>
              <p:cNvSpPr txBox="1"/>
              <p:nvPr/>
            </p:nvSpPr>
            <p:spPr>
              <a:xfrm>
                <a:off x="2148964" y="4734592"/>
                <a:ext cx="16035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1600" b="1" dirty="0" err="1">
                    <a:solidFill>
                      <a:srgbClr val="FF0000"/>
                    </a:solidFill>
                    <a:latin typeface="Symbol" pitchFamily="2" charset="2"/>
                  </a:rPr>
                  <a:t>D</a:t>
                </a:r>
                <a:r>
                  <a:rPr kumimoji="1" lang="en-US" altLang="ja-JP" sz="1600" b="1" dirty="0" err="1">
                    <a:solidFill>
                      <a:srgbClr val="FF0000"/>
                    </a:solidFill>
                  </a:rPr>
                  <a:t>p</a:t>
                </a:r>
                <a:r>
                  <a:rPr kumimoji="1" lang="en-US" altLang="ja-JP" sz="1600" b="1" dirty="0">
                    <a:solidFill>
                      <a:srgbClr val="FF0000"/>
                    </a:solidFill>
                  </a:rPr>
                  <a:t>/p = 10^{-4}</a:t>
                </a:r>
                <a:endParaRPr kumimoji="1" lang="ja-JP" alt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59196120-D424-4F54-8FB0-0B6D6E32C23F}"/>
                  </a:ext>
                </a:extLst>
              </p:cNvPr>
              <p:cNvSpPr txBox="1"/>
              <p:nvPr/>
            </p:nvSpPr>
            <p:spPr>
              <a:xfrm>
                <a:off x="550769" y="5293454"/>
                <a:ext cx="5898884" cy="16158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No need for beam tracking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Intense </a:t>
                </a:r>
                <a:r>
                  <a:rPr kumimoji="1" lang="en-US" altLang="ja-JP" sz="2000" dirty="0">
                    <a:latin typeface="Symbol" panose="05050102010706020507" pitchFamily="18" charset="2"/>
                  </a:rPr>
                  <a:t>p</a:t>
                </a:r>
                <a:r>
                  <a:rPr kumimoji="1" lang="en-US" altLang="ja-JP" sz="2000" dirty="0"/>
                  <a:t> beam of &gt; 10</a:t>
                </a:r>
                <a:r>
                  <a:rPr kumimoji="1" lang="en-US" altLang="ja-JP" sz="2000" baseline="30000" dirty="0"/>
                  <a:t>8</a:t>
                </a:r>
                <a:r>
                  <a:rPr kumimoji="1" lang="en-US" altLang="ja-JP" sz="2000" dirty="0"/>
                  <a:t> /pulse</a:t>
                </a: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l"/>
                </a:pPr>
                <a:r>
                  <a:rPr kumimoji="1" lang="en-US" altLang="ja-JP" sz="2400" b="1" dirty="0">
                    <a:solidFill>
                      <a:srgbClr val="FF0000"/>
                    </a:solidFill>
                  </a:rPr>
                  <a:t>Break through the resolution limit: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en-US" altLang="ja-JP" sz="2000" dirty="0"/>
                  <a:t>	</a:t>
                </a:r>
                <a:r>
                  <a:rPr kumimoji="1" lang="ja-JP" altLang="en-US" sz="2000" dirty="0"/>
                  <a:t>～</a:t>
                </a:r>
                <a:r>
                  <a:rPr kumimoji="1" lang="en-US" altLang="ja-JP" sz="2000" dirty="0"/>
                  <a:t>2.2 MeV 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 better than </a:t>
                </a:r>
                <a:r>
                  <a:rPr kumimoji="1" lang="ja-JP" altLang="en-US" sz="2000" dirty="0">
                    <a:sym typeface="Wingdings" panose="05000000000000000000" pitchFamily="2" charset="2"/>
                  </a:rPr>
                  <a:t>～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0.4 MeV </a:t>
                </a:r>
                <a:r>
                  <a:rPr kumimoji="1" lang="en-US" altLang="ja-JP" sz="2000" dirty="0"/>
                  <a:t>(FWHM)</a:t>
                </a:r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F671C60-5010-4E52-A2C0-D92F7CDF06BD}"/>
                  </a:ext>
                </a:extLst>
              </p:cNvPr>
              <p:cNvSpPr txBox="1"/>
              <p:nvPr/>
            </p:nvSpPr>
            <p:spPr>
              <a:xfrm>
                <a:off x="3019666" y="2012214"/>
                <a:ext cx="371394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2000" dirty="0"/>
                  <a:t> </a:t>
                </a:r>
                <a:r>
                  <a:rPr kumimoji="1" lang="en-US" altLang="ja-JP" sz="2400" dirty="0"/>
                  <a:t>(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I</a:t>
                </a:r>
                <a:r>
                  <a:rPr kumimoji="1" lang="en-US" altLang="ja-JP" sz="2000" dirty="0"/>
                  <a:t>ntensity 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R</a:t>
                </a:r>
                <a:r>
                  <a:rPr kumimoji="1" lang="en-US" altLang="ja-JP" sz="2000" dirty="0"/>
                  <a:t>esolution</a:t>
                </a:r>
                <a:r>
                  <a:rPr kumimoji="1" lang="en-US" altLang="ja-JP" sz="2400" dirty="0"/>
                  <a:t>)</a:t>
                </a:r>
                <a:endParaRPr kumimoji="1" lang="en-US" altLang="ja-JP" sz="2000" dirty="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55C9C398-0A96-4B6F-9FB6-2C3AEC3811E3}"/>
                  </a:ext>
                </a:extLst>
              </p:cNvPr>
              <p:cNvSpPr txBox="1"/>
              <p:nvPr/>
            </p:nvSpPr>
            <p:spPr>
              <a:xfrm>
                <a:off x="594451" y="2349030"/>
                <a:ext cx="55207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/>
                  <a:t>First</a:t>
                </a:r>
                <a:r>
                  <a:rPr kumimoji="1" lang="en-US" altLang="ja-JP" sz="2000" b="1" dirty="0"/>
                  <a:t> dispersion-matching beam line in GeV energy</a:t>
                </a:r>
                <a:endParaRPr kumimoji="1" lang="ja-JP" altLang="en-US" sz="2000" b="1" dirty="0"/>
              </a:p>
            </p:txBody>
          </p:sp>
        </p:grp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0E00D592-6038-453C-8EDC-4A917660F6EA}"/>
                </a:ext>
              </a:extLst>
            </p:cNvPr>
            <p:cNvSpPr txBox="1"/>
            <p:nvPr/>
          </p:nvSpPr>
          <p:spPr>
            <a:xfrm>
              <a:off x="9105900" y="4728554"/>
              <a:ext cx="2638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Achromatic Focus point </a:t>
              </a:r>
              <a:endParaRPr kumimoji="1" lang="ja-JP" altLang="en-US" dirty="0"/>
            </a:p>
          </p:txBody>
        </p: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4E9AD8C-938C-45D1-9358-E498C3A56B6E}"/>
              </a:ext>
            </a:extLst>
          </p:cNvPr>
          <p:cNvSpPr txBox="1"/>
          <p:nvPr/>
        </p:nvSpPr>
        <p:spPr>
          <a:xfrm>
            <a:off x="3335628" y="3195401"/>
            <a:ext cx="5520743" cy="2677656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</a:rPr>
              <a:t>very precise</a:t>
            </a:r>
          </a:p>
          <a:p>
            <a:pPr algn="ctr"/>
            <a:r>
              <a:rPr lang="en-US" altLang="ja-JP" sz="2800" b="1" dirty="0">
                <a:solidFill>
                  <a:schemeClr val="bg1"/>
                </a:solidFill>
              </a:rPr>
              <a:t> </a:t>
            </a:r>
            <a:r>
              <a:rPr lang="en-US" altLang="ja-JP" sz="2800" b="1" dirty="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800" b="1" dirty="0">
                <a:solidFill>
                  <a:schemeClr val="bg1"/>
                </a:solidFill>
              </a:rPr>
              <a:t>-binding energies @ HIHR</a:t>
            </a:r>
          </a:p>
          <a:p>
            <a:pPr algn="ctr"/>
            <a:r>
              <a:rPr kumimoji="1" lang="en-US" altLang="ja-JP" sz="2800" b="1" dirty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kumimoji="1" lang="en-US" altLang="ja-JP" sz="2800" b="1" dirty="0">
                <a:solidFill>
                  <a:schemeClr val="bg1"/>
                </a:solidFill>
              </a:rPr>
              <a:t>2-body </a:t>
            </a:r>
            <a:r>
              <a:rPr lang="en-US" altLang="ja-JP" sz="2800" b="1" dirty="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800" b="1" dirty="0">
                <a:solidFill>
                  <a:schemeClr val="bg1"/>
                </a:solidFill>
              </a:rPr>
              <a:t>N interaction @ K1.1</a:t>
            </a:r>
          </a:p>
          <a:p>
            <a:pPr algn="ctr"/>
            <a:endParaRPr lang="en-US" altLang="ja-JP" sz="2800" b="1" dirty="0">
              <a:solidFill>
                <a:schemeClr val="bg1"/>
              </a:solidFill>
            </a:endParaRPr>
          </a:p>
          <a:p>
            <a:pPr algn="ctr"/>
            <a:r>
              <a:rPr kumimoji="1" lang="en-US" altLang="ja-JP" sz="2800" b="1" dirty="0">
                <a:solidFill>
                  <a:srgbClr val="FFFF00"/>
                </a:solidFill>
              </a:rPr>
              <a:t>Density dependent </a:t>
            </a:r>
            <a:r>
              <a:rPr kumimoji="1" lang="en-US" altLang="ja-JP" sz="2800" b="1" dirty="0">
                <a:solidFill>
                  <a:srgbClr val="FFFF00"/>
                </a:solidFill>
                <a:latin typeface="Symbol" pitchFamily="2" charset="2"/>
              </a:rPr>
              <a:t>L</a:t>
            </a:r>
            <a:r>
              <a:rPr kumimoji="1" lang="en-US" altLang="ja-JP" sz="2800" b="1" dirty="0">
                <a:solidFill>
                  <a:srgbClr val="FFFF00"/>
                </a:solidFill>
              </a:rPr>
              <a:t>N interaction</a:t>
            </a:r>
            <a:endParaRPr kumimoji="1" lang="en-US" altLang="ja-JP" sz="28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77B4630-B155-42C8-B2E3-35FAF365C36E}"/>
              </a:ext>
            </a:extLst>
          </p:cNvPr>
          <p:cNvSpPr txBox="1"/>
          <p:nvPr/>
        </p:nvSpPr>
        <p:spPr>
          <a:xfrm>
            <a:off x="2640087" y="5948114"/>
            <a:ext cx="6911829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FF00"/>
                </a:solidFill>
                <a:sym typeface="Wingdings" panose="05000000000000000000" pitchFamily="2" charset="2"/>
              </a:rPr>
              <a:t> new </a:t>
            </a:r>
            <a:r>
              <a:rPr lang="en-US" altLang="ja-JP" sz="2800" b="1" dirty="0">
                <a:solidFill>
                  <a:srgbClr val="FFFF00"/>
                </a:solidFill>
              </a:rPr>
              <a:t>understanding of neutron star matter</a:t>
            </a:r>
            <a:endParaRPr kumimoji="1" lang="ja-JP" altLang="en-US" sz="2800" b="1" dirty="0">
              <a:solidFill>
                <a:srgbClr val="FFFF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D44273F-6941-370B-584E-FC144B75B7A0}"/>
              </a:ext>
            </a:extLst>
          </p:cNvPr>
          <p:cNvSpPr txBox="1"/>
          <p:nvPr/>
        </p:nvSpPr>
        <p:spPr>
          <a:xfrm>
            <a:off x="10750869" y="5258815"/>
            <a:ext cx="1464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 to 2 GeV/c</a:t>
            </a:r>
            <a:endParaRPr kumimoji="1" lang="ja-JP" altLang="en-US" dirty="0"/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AD195EC2-E8B5-E523-7458-A018A420BA87}"/>
              </a:ext>
            </a:extLst>
          </p:cNvPr>
          <p:cNvSpPr/>
          <p:nvPr/>
        </p:nvSpPr>
        <p:spPr>
          <a:xfrm>
            <a:off x="5517686" y="4944657"/>
            <a:ext cx="1187778" cy="46487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041E020-F624-FE24-6CAC-042A15B29699}"/>
              </a:ext>
            </a:extLst>
          </p:cNvPr>
          <p:cNvSpPr txBox="1"/>
          <p:nvPr/>
        </p:nvSpPr>
        <p:spPr>
          <a:xfrm>
            <a:off x="10160091" y="3606666"/>
            <a:ext cx="862737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</a:rPr>
              <a:t>(</a:t>
            </a:r>
            <a:r>
              <a:rPr lang="en-US" altLang="ja-JP" sz="2000" b="1" dirty="0" err="1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2000" b="1" baseline="30000" dirty="0" err="1">
                <a:solidFill>
                  <a:schemeClr val="bg1"/>
                </a:solidFill>
              </a:rPr>
              <a:t>+</a:t>
            </a:r>
            <a:r>
              <a:rPr lang="en-US" altLang="ja-JP" sz="2000" b="1" dirty="0" err="1">
                <a:solidFill>
                  <a:schemeClr val="bg1"/>
                </a:solidFill>
              </a:rPr>
              <a:t>,K</a:t>
            </a:r>
            <a:r>
              <a:rPr lang="en-US" altLang="ja-JP" sz="2000" b="1" baseline="30000" dirty="0">
                <a:solidFill>
                  <a:schemeClr val="bg1"/>
                </a:solidFill>
              </a:rPr>
              <a:t>+</a:t>
            </a:r>
            <a:r>
              <a:rPr lang="en-US" altLang="ja-JP" sz="2000" b="1" dirty="0">
                <a:solidFill>
                  <a:schemeClr val="bg1"/>
                </a:solidFill>
              </a:rPr>
              <a:t>)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FB9A25E2-22D0-EBC6-5B6A-CFBBDCA81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4654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Highest-sensitive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15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1F33092-A5AC-992E-9F4E-EB58593116FC}"/>
              </a:ext>
            </a:extLst>
          </p:cNvPr>
          <p:cNvSpPr/>
          <p:nvPr/>
        </p:nvSpPr>
        <p:spPr>
          <a:xfrm>
            <a:off x="0" y="5209772"/>
            <a:ext cx="6983000" cy="16482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D1BAE1-1252-FF2D-EBC0-CC1FC9A0BF38}"/>
              </a:ext>
            </a:extLst>
          </p:cNvPr>
          <p:cNvSpPr/>
          <p:nvPr/>
        </p:nvSpPr>
        <p:spPr>
          <a:xfrm>
            <a:off x="9844584" y="5184703"/>
            <a:ext cx="1023845" cy="64495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B0F788B-DB93-DEC1-F4B2-CA121406D217}"/>
              </a:ext>
            </a:extLst>
          </p:cNvPr>
          <p:cNvSpPr/>
          <p:nvPr/>
        </p:nvSpPr>
        <p:spPr>
          <a:xfrm>
            <a:off x="7292002" y="2098665"/>
            <a:ext cx="1073984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7B39B54-7704-F057-847A-DE32E09F3229}"/>
              </a:ext>
            </a:extLst>
          </p:cNvPr>
          <p:cNvSpPr/>
          <p:nvPr/>
        </p:nvSpPr>
        <p:spPr>
          <a:xfrm>
            <a:off x="11274356" y="3242970"/>
            <a:ext cx="790602" cy="58114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695197F-BD35-08EC-6D45-F99E0514E2E1}"/>
              </a:ext>
            </a:extLst>
          </p:cNvPr>
          <p:cNvSpPr/>
          <p:nvPr/>
        </p:nvSpPr>
        <p:spPr>
          <a:xfrm>
            <a:off x="1803" y="-39801"/>
            <a:ext cx="6983000" cy="27452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8168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F477F5AF-18CF-40A8-9E69-3017015EDA09}"/>
              </a:ext>
            </a:extLst>
          </p:cNvPr>
          <p:cNvGrpSpPr/>
          <p:nvPr/>
        </p:nvGrpSpPr>
        <p:grpSpPr>
          <a:xfrm>
            <a:off x="428328" y="3423122"/>
            <a:ext cx="11751441" cy="3378764"/>
            <a:chOff x="428328" y="3423122"/>
            <a:chExt cx="11751441" cy="3378764"/>
          </a:xfrm>
        </p:grpSpPr>
        <p:pic>
          <p:nvPicPr>
            <p:cNvPr id="42" name="Picture 3" descr="C:\data\lab\RCNP\Workshop\2014\2014_0528_SOTANCP3\image\HQ_doublet.png">
              <a:extLst>
                <a:ext uri="{FF2B5EF4-FFF2-40B4-BE49-F238E27FC236}">
                  <a16:creationId xmlns:a16="http://schemas.microsoft.com/office/drawing/2014/main" id="{DC46183D-D591-4774-B07E-32D5F36607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3" t="52873" r="60332" b="18601"/>
            <a:stretch/>
          </p:blipFill>
          <p:spPr bwMode="auto">
            <a:xfrm>
              <a:off x="8089984" y="4062908"/>
              <a:ext cx="1670478" cy="1640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F65C42D2-E31A-4AA7-B81D-A0A91540F73A}"/>
                </a:ext>
              </a:extLst>
            </p:cNvPr>
            <p:cNvSpPr txBox="1"/>
            <p:nvPr/>
          </p:nvSpPr>
          <p:spPr>
            <a:xfrm>
              <a:off x="9379477" y="5105317"/>
              <a:ext cx="1473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Charm quark</a:t>
              </a:r>
              <a:endParaRPr kumimoji="1" lang="ja-JP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BF222854-41A7-4EB9-8057-975246ECE1A0}"/>
                </a:ext>
              </a:extLst>
            </p:cNvPr>
            <p:cNvSpPr txBox="1"/>
            <p:nvPr/>
          </p:nvSpPr>
          <p:spPr>
            <a:xfrm>
              <a:off x="9511999" y="4242490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Diquark</a:t>
              </a:r>
              <a:endParaRPr kumimoji="1" lang="ja-JP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C2C4D672-18F0-4B74-A680-BB0AFCB36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328" y="3654308"/>
              <a:ext cx="5374804" cy="3108439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9AA5A454-6150-4A10-83C4-4ED0FA550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1726" y="3899694"/>
              <a:ext cx="2345857" cy="1930305"/>
            </a:xfrm>
            <a:prstGeom prst="rect">
              <a:avLst/>
            </a:prstGeom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D43FFA99-FF28-4B73-9C02-0228491C20A2}"/>
                </a:ext>
              </a:extLst>
            </p:cNvPr>
            <p:cNvSpPr txBox="1"/>
            <p:nvPr/>
          </p:nvSpPr>
          <p:spPr>
            <a:xfrm>
              <a:off x="6232598" y="5774412"/>
              <a:ext cx="59471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b="1" dirty="0"/>
                <a:t>“</a:t>
              </a:r>
              <a:r>
                <a:rPr lang="en-US" altLang="ja-JP" sz="2800" b="1" dirty="0"/>
                <a:t>production rate</a:t>
              </a:r>
              <a:r>
                <a:rPr kumimoji="1" lang="en-US" altLang="ja-JP" sz="2800" b="1" dirty="0"/>
                <a:t>” and “decay rate”</a:t>
              </a:r>
            </a:p>
            <a:p>
              <a:pPr algn="ctr"/>
              <a:r>
                <a:rPr kumimoji="1" lang="en-US" altLang="ja-JP" sz="2800" b="1" dirty="0"/>
                <a:t>will </a:t>
              </a:r>
              <a:r>
                <a:rPr lang="en-US" altLang="ja-JP" sz="2800" b="1" dirty="0"/>
                <a:t>give</a:t>
              </a:r>
              <a:r>
                <a:rPr kumimoji="1" lang="en-US" altLang="ja-JP" sz="2800" b="1" dirty="0"/>
                <a:t> us information about diquark</a:t>
              </a:r>
            </a:p>
          </p:txBody>
        </p:sp>
        <p:sp>
          <p:nvSpPr>
            <p:cNvPr id="45" name="右矢印 96">
              <a:extLst>
                <a:ext uri="{FF2B5EF4-FFF2-40B4-BE49-F238E27FC236}">
                  <a16:creationId xmlns:a16="http://schemas.microsoft.com/office/drawing/2014/main" id="{06C88C4D-468C-4841-BB46-B42C81260140}"/>
                </a:ext>
              </a:extLst>
            </p:cNvPr>
            <p:cNvSpPr/>
            <p:nvPr/>
          </p:nvSpPr>
          <p:spPr>
            <a:xfrm>
              <a:off x="5662658" y="5876276"/>
              <a:ext cx="534247" cy="74094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5D9DDA8-3336-4110-AF03-1612FC37A136}"/>
                </a:ext>
              </a:extLst>
            </p:cNvPr>
            <p:cNvSpPr txBox="1"/>
            <p:nvPr/>
          </p:nvSpPr>
          <p:spPr>
            <a:xfrm>
              <a:off x="2282663" y="6432554"/>
              <a:ext cx="22766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Mass of charm baryon</a:t>
              </a:r>
              <a:endParaRPr kumimoji="1" lang="ja-JP" altLang="en-US" dirty="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5358A337-A23F-44AE-94D4-776303984B91}"/>
                </a:ext>
              </a:extLst>
            </p:cNvPr>
            <p:cNvSpPr txBox="1"/>
            <p:nvPr/>
          </p:nvSpPr>
          <p:spPr>
            <a:xfrm rot="16200000">
              <a:off x="-944781" y="4907246"/>
              <a:ext cx="33375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Production rate of charm baryon</a:t>
              </a:r>
              <a:endParaRPr kumimoji="1" lang="ja-JP" altLang="en-US" dirty="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23B12572-4EE5-4390-90B8-35D4F134FBA3}"/>
                </a:ext>
              </a:extLst>
            </p:cNvPr>
            <p:cNvSpPr txBox="1"/>
            <p:nvPr/>
          </p:nvSpPr>
          <p:spPr>
            <a:xfrm>
              <a:off x="4286001" y="3988118"/>
              <a:ext cx="1226618" cy="400110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solidFill>
                    <a:schemeClr val="bg1"/>
                  </a:solidFill>
                </a:rPr>
                <a:t>p(</a:t>
              </a:r>
              <a:r>
                <a:rPr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</a:rPr>
                <a:t>p</a:t>
              </a:r>
              <a:r>
                <a:rPr lang="en-US" altLang="ja-JP" sz="2000" b="1" baseline="30000" dirty="0">
                  <a:solidFill>
                    <a:schemeClr val="bg1"/>
                  </a:solidFill>
                </a:rPr>
                <a:t>-</a:t>
              </a:r>
              <a:r>
                <a:rPr lang="en-US" altLang="ja-JP" sz="2000" b="1" dirty="0">
                  <a:solidFill>
                    <a:schemeClr val="bg1"/>
                  </a:solidFill>
                </a:rPr>
                <a:t>,D*</a:t>
              </a:r>
              <a:r>
                <a:rPr lang="en-US" altLang="ja-JP" sz="2000" b="1" baseline="30000" dirty="0">
                  <a:solidFill>
                    <a:schemeClr val="bg1"/>
                  </a:solidFill>
                </a:rPr>
                <a:t>-</a:t>
              </a:r>
              <a:r>
                <a:rPr lang="en-US" altLang="ja-JP" sz="2000" b="1" dirty="0">
                  <a:solidFill>
                    <a:schemeClr val="bg1"/>
                  </a:solidFill>
                </a:rPr>
                <a:t>)X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b="1" dirty="0"/>
              <a:t>Hadron Physics: </a:t>
            </a:r>
            <a:r>
              <a:rPr lang="en-US" altLang="ja-JP" sz="4000" b="1" dirty="0"/>
              <a:t>Diquarks</a:t>
            </a:r>
            <a:r>
              <a:rPr kumimoji="1" lang="en-US" altLang="ja-JP" sz="4000" b="1" dirty="0"/>
              <a:t> in Baryons</a:t>
            </a:r>
            <a:endParaRPr kumimoji="1" lang="ja-JP" altLang="en-US" sz="4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E8D36CC-574D-4B8F-BCA8-03B71933B1E6}"/>
              </a:ext>
            </a:extLst>
          </p:cNvPr>
          <p:cNvSpPr txBox="1"/>
          <p:nvPr/>
        </p:nvSpPr>
        <p:spPr>
          <a:xfrm>
            <a:off x="841010" y="1043101"/>
            <a:ext cx="10474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How quarks build hadrons?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400" dirty="0"/>
              <a:t>Investigate </a:t>
            </a:r>
            <a:r>
              <a:rPr lang="en-US" altLang="ja-JP" sz="2400" b="1" dirty="0">
                <a:solidFill>
                  <a:srgbClr val="0070C0"/>
                </a:solidFill>
              </a:rPr>
              <a:t>diquarks</a:t>
            </a:r>
            <a:r>
              <a:rPr lang="en-US" altLang="ja-JP" sz="2400" dirty="0"/>
              <a:t> in baryons </a:t>
            </a:r>
            <a:r>
              <a:rPr lang="en-US" altLang="ja-JP" sz="2400" b="1" dirty="0">
                <a:solidFill>
                  <a:srgbClr val="0070C0"/>
                </a:solidFill>
              </a:rPr>
              <a:t>toward</a:t>
            </a:r>
            <a:r>
              <a:rPr lang="en-US" altLang="ja-JP" sz="2400" dirty="0"/>
              <a:t> understanding of </a:t>
            </a:r>
            <a:r>
              <a:rPr lang="en-US" altLang="ja-JP" sz="2400" b="1" dirty="0">
                <a:solidFill>
                  <a:srgbClr val="0070C0"/>
                </a:solidFill>
              </a:rPr>
              <a:t>dense quark matter 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9243D092-F25F-40D1-A17D-D44B8909ED62}"/>
              </a:ext>
            </a:extLst>
          </p:cNvPr>
          <p:cNvSpPr/>
          <p:nvPr/>
        </p:nvSpPr>
        <p:spPr>
          <a:xfrm>
            <a:off x="841010" y="981724"/>
            <a:ext cx="10783177" cy="999560"/>
          </a:xfrm>
          <a:prstGeom prst="round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F03ACBC-9985-438E-BB89-65948259BE7F}"/>
              </a:ext>
            </a:extLst>
          </p:cNvPr>
          <p:cNvGrpSpPr/>
          <p:nvPr/>
        </p:nvGrpSpPr>
        <p:grpSpPr>
          <a:xfrm>
            <a:off x="1329358" y="1981284"/>
            <a:ext cx="9704098" cy="2162442"/>
            <a:chOff x="1329358" y="1981284"/>
            <a:chExt cx="9704098" cy="2162442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C80EB127-86D9-41B0-864F-7736F9C460AB}"/>
                </a:ext>
              </a:extLst>
            </p:cNvPr>
            <p:cNvGrpSpPr/>
            <p:nvPr/>
          </p:nvGrpSpPr>
          <p:grpSpPr>
            <a:xfrm>
              <a:off x="8595571" y="2154459"/>
              <a:ext cx="2333386" cy="1989267"/>
              <a:chOff x="6550271" y="2880884"/>
              <a:chExt cx="1763894" cy="1503762"/>
            </a:xfrm>
          </p:grpSpPr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43DAD347-B141-4298-8588-B60EE7B84C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6550271" y="2880884"/>
                <a:ext cx="1620000" cy="1503360"/>
              </a:xfrm>
              <a:prstGeom prst="rect">
                <a:avLst/>
              </a:prstGeom>
            </p:spPr>
          </p:pic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C43060B8-011D-4EE1-BF21-BA89738D511B}"/>
                  </a:ext>
                </a:extLst>
              </p:cNvPr>
              <p:cNvSpPr/>
              <p:nvPr/>
            </p:nvSpPr>
            <p:spPr>
              <a:xfrm>
                <a:off x="7452239" y="4015314"/>
                <a:ext cx="4219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i="1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ud</a:t>
                </a:r>
                <a:endParaRPr lang="ja-JP" alt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正方形/長方形 16">
                    <a:extLst>
                      <a:ext uri="{FF2B5EF4-FFF2-40B4-BE49-F238E27FC236}">
                        <a16:creationId xmlns:a16="http://schemas.microsoft.com/office/drawing/2014/main" id="{63DBE971-83C9-40C1-B0DD-AA6DAD95B91A}"/>
                      </a:ext>
                    </a:extLst>
                  </p:cNvPr>
                  <p:cNvSpPr/>
                  <p:nvPr/>
                </p:nvSpPr>
                <p:spPr>
                  <a:xfrm>
                    <a:off x="7868330" y="3067668"/>
                    <a:ext cx="445835" cy="3489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ja-JP" altLang="en-US" sz="2400" b="1" i="1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ja-JP" altLang="en-US" sz="2400" dirty="0"/>
                  </a:p>
                </p:txBody>
              </p:sp>
            </mc:Choice>
            <mc:Fallback xmlns="">
              <p:sp>
                <p:nvSpPr>
                  <p:cNvPr id="17" name="正方形/長方形 16">
                    <a:extLst>
                      <a:ext uri="{FF2B5EF4-FFF2-40B4-BE49-F238E27FC236}">
                        <a16:creationId xmlns:a16="http://schemas.microsoft.com/office/drawing/2014/main" id="{63DBE971-83C9-40C1-B0DD-AA6DAD95B91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68330" y="3067668"/>
                    <a:ext cx="445835" cy="34899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B6D53D34-7404-49B6-96C2-6E0F80188040}"/>
                </a:ext>
              </a:extLst>
            </p:cNvPr>
            <p:cNvGrpSpPr/>
            <p:nvPr/>
          </p:nvGrpSpPr>
          <p:grpSpPr>
            <a:xfrm>
              <a:off x="1329358" y="1981284"/>
              <a:ext cx="6145201" cy="1865538"/>
              <a:chOff x="1845124" y="1994058"/>
              <a:chExt cx="6145201" cy="1865538"/>
            </a:xfrm>
          </p:grpSpPr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7DA250AC-C457-4E3C-A309-661AAAA0BBF5}"/>
                  </a:ext>
                </a:extLst>
              </p:cNvPr>
              <p:cNvGrpSpPr/>
              <p:nvPr/>
            </p:nvGrpSpPr>
            <p:grpSpPr>
              <a:xfrm>
                <a:off x="1845124" y="1994058"/>
                <a:ext cx="6127504" cy="1865538"/>
                <a:chOff x="5576732" y="2165904"/>
                <a:chExt cx="6127504" cy="1865538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3978AB1F-6C48-413B-A393-92A8B83EE61F}"/>
                    </a:ext>
                  </a:extLst>
                </p:cNvPr>
                <p:cNvSpPr txBox="1"/>
                <p:nvPr/>
              </p:nvSpPr>
              <p:spPr>
                <a:xfrm>
                  <a:off x="5576732" y="2165904"/>
                  <a:ext cx="418326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lang="en-US" altLang="ja-JP" sz="2400" b="1" dirty="0"/>
                    <a:t>Charm Baryon Spectroscopy</a:t>
                  </a:r>
                  <a:endParaRPr lang="en-US" altLang="ja-JP" sz="2000" b="1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正方形/長方形 7">
                      <a:extLst>
                        <a:ext uri="{FF2B5EF4-FFF2-40B4-BE49-F238E27FC236}">
                          <a16:creationId xmlns:a16="http://schemas.microsoft.com/office/drawing/2014/main" id="{B32A32B0-926D-476B-BC03-AAFD104E05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5461" y="2831113"/>
                      <a:ext cx="5718775" cy="120032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lvl="0">
                        <a:defRPr/>
                      </a:pP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Establish a </a:t>
                      </a:r>
                      <a:r>
                        <a:rPr lang="en-US" altLang="ja-JP" sz="24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diquark</a:t>
                      </a: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altLang="ja-JP" sz="2400" b="1" i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ud</a:t>
                      </a: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marL="628650" lvl="0" indent="-628650"/>
                      <a14:m>
                        <m:oMath xmlns:m="http://schemas.openxmlformats.org/officeDocument/2006/math">
                          <m:r>
                            <a:rPr lang="en-US" altLang="ja-JP" sz="2400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0" dirty="0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a14:m>
                      <a:r>
                        <a:rPr lang="en-US" altLang="ja-JP" sz="24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Disentangle “collective motion of </a:t>
                      </a:r>
                      <a:r>
                        <a:rPr lang="en-US" altLang="ja-JP" sz="2400" i="1" dirty="0" err="1">
                          <a:solidFill>
                            <a:prstClr val="black"/>
                          </a:solidFill>
                        </a:rPr>
                        <a:t>ud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”  and “relative motion between </a:t>
                      </a:r>
                      <a:r>
                        <a:rPr lang="en-US" altLang="ja-JP" sz="2400" i="1" dirty="0">
                          <a:solidFill>
                            <a:prstClr val="black"/>
                          </a:solidFill>
                        </a:rPr>
                        <a:t>u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 and </a:t>
                      </a:r>
                      <a:r>
                        <a:rPr lang="en-US" altLang="ja-JP" sz="2400" i="1" dirty="0">
                          <a:solidFill>
                            <a:prstClr val="black"/>
                          </a:solidFill>
                        </a:rPr>
                        <a:t>d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”</a:t>
                      </a:r>
                    </a:p>
                  </p:txBody>
                </p:sp>
              </mc:Choice>
              <mc:Fallback xmlns="">
                <p:sp>
                  <p:nvSpPr>
                    <p:cNvPr id="8" name="正方形/長方形 7">
                      <a:extLst>
                        <a:ext uri="{FF2B5EF4-FFF2-40B4-BE49-F238E27FC236}">
                          <a16:creationId xmlns:a16="http://schemas.microsoft.com/office/drawing/2014/main" id="{B32A32B0-926D-476B-BC03-AAFD104E0570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85461" y="2831113"/>
                      <a:ext cx="5718775" cy="1200329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1489" t="-3518" r="-213" b="-10050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FF0F810-7B3A-4B5D-98A8-8E098503C77A}"/>
                  </a:ext>
                </a:extLst>
              </p:cNvPr>
              <p:cNvSpPr txBox="1"/>
              <p:nvPr/>
            </p:nvSpPr>
            <p:spPr>
              <a:xfrm>
                <a:off x="2482663" y="2317916"/>
                <a:ext cx="55076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using intense high-momentum </a:t>
                </a:r>
                <a:r>
                  <a:rPr lang="en-US" altLang="ja-JP" dirty="0">
                    <a:latin typeface="Symbol" panose="05050102010706020507" pitchFamily="18" charset="2"/>
                    <a:cs typeface="Sabon Next LT" panose="02000500000000000000" pitchFamily="2" charset="0"/>
                  </a:rPr>
                  <a:t>p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beam @ High-p (</a:t>
                </a:r>
                <a:r>
                  <a:rPr lang="en-US" altLang="ja-JP" dirty="0">
                    <a:latin typeface="Symbol" panose="05050102010706020507" pitchFamily="18" charset="2"/>
                  </a:rPr>
                  <a:t>p</a:t>
                </a:r>
                <a:r>
                  <a:rPr lang="en-US" altLang="ja-JP" dirty="0"/>
                  <a:t>20)</a:t>
                </a:r>
                <a:endParaRPr kumimoji="1" lang="ja-JP" altLang="en-US" dirty="0"/>
              </a:p>
            </p:txBody>
          </p:sp>
        </p:grp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C9D159DB-F749-4EA5-83CC-6B243237995D}"/>
                </a:ext>
              </a:extLst>
            </p:cNvPr>
            <p:cNvSpPr txBox="1"/>
            <p:nvPr/>
          </p:nvSpPr>
          <p:spPr>
            <a:xfrm>
              <a:off x="10116217" y="3376519"/>
              <a:ext cx="917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i="1" dirty="0"/>
                <a:t>diquark</a:t>
              </a:r>
              <a:endParaRPr kumimoji="1" lang="ja-JP" altLang="en-US" b="1" i="1" dirty="0"/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990186F-B10D-4CE1-AD55-925615016DDA}"/>
              </a:ext>
            </a:extLst>
          </p:cNvPr>
          <p:cNvSpPr txBox="1"/>
          <p:nvPr/>
        </p:nvSpPr>
        <p:spPr>
          <a:xfrm>
            <a:off x="2570175" y="-9604"/>
            <a:ext cx="706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Behaver of non-perturbative QCD in low energy regime</a:t>
            </a:r>
            <a:endParaRPr kumimoji="1" lang="ja-JP" altLang="en-US" sz="2400" dirty="0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DB416C57-1783-2579-CAB5-94091277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1671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b="1" dirty="0"/>
              <a:t>Hadron Physics: </a:t>
            </a:r>
            <a:r>
              <a:rPr lang="en-US" altLang="ja-JP" sz="4000" b="1" dirty="0"/>
              <a:t>Diquarks</a:t>
            </a:r>
            <a:r>
              <a:rPr kumimoji="1" lang="en-US" altLang="ja-JP" sz="4000" b="1" dirty="0"/>
              <a:t> in Baryons</a:t>
            </a:r>
            <a:endParaRPr kumimoji="1" lang="ja-JP" altLang="en-US" sz="4000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C80EB127-86D9-41B0-864F-7736F9C460AB}"/>
              </a:ext>
            </a:extLst>
          </p:cNvPr>
          <p:cNvGrpSpPr/>
          <p:nvPr/>
        </p:nvGrpSpPr>
        <p:grpSpPr>
          <a:xfrm>
            <a:off x="8595571" y="2154459"/>
            <a:ext cx="2333386" cy="1989267"/>
            <a:chOff x="6550271" y="2880884"/>
            <a:chExt cx="1763894" cy="1503762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43DAD347-B141-4298-8588-B60EE7B84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550271" y="2880884"/>
              <a:ext cx="1620000" cy="1503360"/>
            </a:xfrm>
            <a:prstGeom prst="rect">
              <a:avLst/>
            </a:prstGeom>
          </p:spPr>
        </p:pic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C43060B8-011D-4EE1-BF21-BA89738D511B}"/>
                </a:ext>
              </a:extLst>
            </p:cNvPr>
            <p:cNvSpPr/>
            <p:nvPr/>
          </p:nvSpPr>
          <p:spPr>
            <a:xfrm>
              <a:off x="7452239" y="4015314"/>
              <a:ext cx="4219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ud</a:t>
              </a:r>
              <a:endParaRPr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正方形/長方形 16">
                  <a:extLst>
                    <a:ext uri="{FF2B5EF4-FFF2-40B4-BE49-F238E27FC236}">
                      <a16:creationId xmlns:a16="http://schemas.microsoft.com/office/drawing/2014/main" id="{63DBE971-83C9-40C1-B0DD-AA6DAD95B91A}"/>
                    </a:ext>
                  </a:extLst>
                </p:cNvPr>
                <p:cNvSpPr/>
                <p:nvPr/>
              </p:nvSpPr>
              <p:spPr>
                <a:xfrm>
                  <a:off x="7868330" y="3067668"/>
                  <a:ext cx="445835" cy="34899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ja-JP" altLang="en-US" sz="2400" b="1" i="1" smtClean="0"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17" name="正方形/長方形 16">
                  <a:extLst>
                    <a:ext uri="{FF2B5EF4-FFF2-40B4-BE49-F238E27FC236}">
                      <a16:creationId xmlns:a16="http://schemas.microsoft.com/office/drawing/2014/main" id="{63DBE971-83C9-40C1-B0DD-AA6DAD95B9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8330" y="3067668"/>
                  <a:ext cx="445835" cy="34899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7EF7B8C-2282-4B10-84B2-519406D2F831}"/>
              </a:ext>
            </a:extLst>
          </p:cNvPr>
          <p:cNvGrpSpPr/>
          <p:nvPr/>
        </p:nvGrpSpPr>
        <p:grpSpPr>
          <a:xfrm>
            <a:off x="792371" y="5879295"/>
            <a:ext cx="10608445" cy="1077218"/>
            <a:chOff x="841010" y="5879295"/>
            <a:chExt cx="10608445" cy="1077218"/>
          </a:xfrm>
        </p:grpSpPr>
        <p:sp>
          <p:nvSpPr>
            <p:cNvPr id="18" name="四角形: 角を丸くする 17">
              <a:extLst>
                <a:ext uri="{FF2B5EF4-FFF2-40B4-BE49-F238E27FC236}">
                  <a16:creationId xmlns:a16="http://schemas.microsoft.com/office/drawing/2014/main" id="{8BEA453C-7D91-4FF2-91F1-4F5F1F9BDC9A}"/>
                </a:ext>
              </a:extLst>
            </p:cNvPr>
            <p:cNvSpPr/>
            <p:nvPr/>
          </p:nvSpPr>
          <p:spPr>
            <a:xfrm>
              <a:off x="841010" y="6015412"/>
              <a:ext cx="10608445" cy="84258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D43FFA99-FF28-4B73-9C02-0228491C20A2}"/>
                </a:ext>
              </a:extLst>
            </p:cNvPr>
            <p:cNvSpPr txBox="1"/>
            <p:nvPr/>
          </p:nvSpPr>
          <p:spPr>
            <a:xfrm>
              <a:off x="1459438" y="5879295"/>
              <a:ext cx="999001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200" b="1" dirty="0">
                  <a:solidFill>
                    <a:schemeClr val="bg1"/>
                  </a:solidFill>
                </a:rPr>
                <a:t>Systematic measurements will reveal</a:t>
              </a:r>
            </a:p>
            <a:p>
              <a:pPr algn="ctr"/>
              <a:r>
                <a:rPr kumimoji="1" lang="en-US" altLang="ja-JP" sz="3200" b="1" dirty="0">
                  <a:solidFill>
                    <a:schemeClr val="bg1"/>
                  </a:solidFill>
                </a:rPr>
                <a:t> the internal structure of baryons through the diquarks</a:t>
              </a:r>
            </a:p>
          </p:txBody>
        </p:sp>
        <p:sp>
          <p:nvSpPr>
            <p:cNvPr id="32" name="右矢印 96">
              <a:extLst>
                <a:ext uri="{FF2B5EF4-FFF2-40B4-BE49-F238E27FC236}">
                  <a16:creationId xmlns:a16="http://schemas.microsoft.com/office/drawing/2014/main" id="{2DF958A4-0766-4663-9498-D66A20A0DDED}"/>
                </a:ext>
              </a:extLst>
            </p:cNvPr>
            <p:cNvSpPr/>
            <p:nvPr/>
          </p:nvSpPr>
          <p:spPr>
            <a:xfrm>
              <a:off x="1049158" y="6048552"/>
              <a:ext cx="611586" cy="740944"/>
            </a:xfrm>
            <a:prstGeom prst="rightArrow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50000">
                  <a:srgbClr val="92D050"/>
                </a:gs>
                <a:gs pos="100000">
                  <a:srgbClr val="00B050"/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B6D53D34-7404-49B6-96C2-6E0F80188040}"/>
              </a:ext>
            </a:extLst>
          </p:cNvPr>
          <p:cNvGrpSpPr/>
          <p:nvPr/>
        </p:nvGrpSpPr>
        <p:grpSpPr>
          <a:xfrm>
            <a:off x="1329358" y="1981284"/>
            <a:ext cx="6127504" cy="1865538"/>
            <a:chOff x="1845124" y="1994058"/>
            <a:chExt cx="6127504" cy="1865538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7DA250AC-C457-4E3C-A309-661AAAA0BBF5}"/>
                </a:ext>
              </a:extLst>
            </p:cNvPr>
            <p:cNvGrpSpPr/>
            <p:nvPr/>
          </p:nvGrpSpPr>
          <p:grpSpPr>
            <a:xfrm>
              <a:off x="1845124" y="1994058"/>
              <a:ext cx="6127504" cy="1865538"/>
              <a:chOff x="5576732" y="2165904"/>
              <a:chExt cx="6127504" cy="1865538"/>
            </a:xfrm>
          </p:grpSpPr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3978AB1F-6C48-413B-A393-92A8B83EE61F}"/>
                  </a:ext>
                </a:extLst>
              </p:cNvPr>
              <p:cNvSpPr txBox="1"/>
              <p:nvPr/>
            </p:nvSpPr>
            <p:spPr>
              <a:xfrm>
                <a:off x="5576732" y="2165904"/>
                <a:ext cx="41832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ja-JP" sz="2400" b="1" dirty="0"/>
                  <a:t>Charm Baryon Spectroscopy</a:t>
                </a:r>
                <a:endParaRPr lang="en-US" altLang="ja-JP" sz="2000" b="1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正方形/長方形 7">
                    <a:extLst>
                      <a:ext uri="{FF2B5EF4-FFF2-40B4-BE49-F238E27FC236}">
                        <a16:creationId xmlns:a16="http://schemas.microsoft.com/office/drawing/2014/main" id="{B32A32B0-926D-476B-BC03-AAFD104E0570}"/>
                      </a:ext>
                    </a:extLst>
                  </p:cNvPr>
                  <p:cNvSpPr/>
                  <p:nvPr/>
                </p:nvSpPr>
                <p:spPr>
                  <a:xfrm>
                    <a:off x="5985461" y="2831113"/>
                    <a:ext cx="5718775" cy="120032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lvl="0">
                      <a:defRPr/>
                    </a:pPr>
                    <a:r>
                      <a:rPr lang="en-US" altLang="ja-JP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Establish a </a:t>
                    </a:r>
                    <a:r>
                      <a:rPr lang="en-US" altLang="ja-JP" sz="2400" b="1" dirty="0" err="1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diquark</a:t>
                    </a:r>
                    <a:r>
                      <a:rPr lang="en-US" altLang="ja-JP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(</a:t>
                    </a:r>
                    <a:r>
                      <a:rPr lang="en-US" altLang="ja-JP" sz="2400" b="1" i="1" dirty="0" err="1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ud</a:t>
                    </a:r>
                    <a:r>
                      <a:rPr lang="en-US" altLang="ja-JP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)</a:t>
                    </a:r>
                  </a:p>
                  <a:p>
                    <a:pPr marL="628650" lvl="0" indent="-628650"/>
                    <a14:m>
                      <m:oMath xmlns:m="http://schemas.openxmlformats.org/officeDocument/2006/math">
                        <m:r>
                          <a:rPr lang="en-US" altLang="ja-JP" sz="24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400" b="1" i="0" dirty="0" smtClean="0"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a14:m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 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Disentangle “collective motion of </a:t>
                    </a:r>
                    <a:r>
                      <a:rPr lang="en-US" altLang="ja-JP" sz="2400" i="1" dirty="0" err="1">
                        <a:solidFill>
                          <a:prstClr val="black"/>
                        </a:solidFill>
                      </a:rPr>
                      <a:t>ud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”  and “relative motion between </a:t>
                    </a:r>
                    <a:r>
                      <a:rPr lang="en-US" altLang="ja-JP" sz="2400" i="1" dirty="0">
                        <a:solidFill>
                          <a:prstClr val="black"/>
                        </a:solidFill>
                      </a:rPr>
                      <a:t>u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 and </a:t>
                    </a:r>
                    <a:r>
                      <a:rPr lang="en-US" altLang="ja-JP" sz="2400" i="1" dirty="0">
                        <a:solidFill>
                          <a:prstClr val="black"/>
                        </a:solidFill>
                      </a:rPr>
                      <a:t>d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”</a:t>
                    </a:r>
                  </a:p>
                </p:txBody>
              </p:sp>
            </mc:Choice>
            <mc:Fallback xmlns="">
              <p:sp>
                <p:nvSpPr>
                  <p:cNvPr id="8" name="正方形/長方形 7">
                    <a:extLst>
                      <a:ext uri="{FF2B5EF4-FFF2-40B4-BE49-F238E27FC236}">
                        <a16:creationId xmlns:a16="http://schemas.microsoft.com/office/drawing/2014/main" id="{B32A32B0-926D-476B-BC03-AAFD104E057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5461" y="2831113"/>
                    <a:ext cx="5718775" cy="120032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489" t="-3518" r="-213" b="-100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DFF0F810-7B3A-4B5D-98A8-8E098503C77A}"/>
                </a:ext>
              </a:extLst>
            </p:cNvPr>
            <p:cNvSpPr txBox="1"/>
            <p:nvPr/>
          </p:nvSpPr>
          <p:spPr>
            <a:xfrm>
              <a:off x="2482663" y="2317916"/>
              <a:ext cx="5312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using intense high-momentum </a:t>
              </a:r>
              <a:r>
                <a:rPr lang="en-US" altLang="ja-JP" dirty="0">
                  <a:latin typeface="Symbol" panose="05050102010706020507" pitchFamily="18" charset="2"/>
                  <a:cs typeface="Sabon Next LT" panose="02000500000000000000" pitchFamily="2" charset="0"/>
                </a:rPr>
                <a:t>p</a:t>
              </a:r>
              <a:r>
                <a:rPr lang="ja-JP" altLang="en-US" dirty="0"/>
                <a:t> </a:t>
              </a:r>
              <a:r>
                <a:rPr lang="en-US" altLang="ja-JP" dirty="0"/>
                <a:t>beam @ High-p (</a:t>
              </a:r>
              <a:r>
                <a:rPr lang="en-US" altLang="ja-JP" dirty="0">
                  <a:latin typeface="Symbol" panose="05050102010706020507" pitchFamily="18" charset="2"/>
                </a:rPr>
                <a:t>p</a:t>
              </a:r>
              <a:r>
                <a:rPr lang="en-US" altLang="ja-JP" dirty="0"/>
                <a:t>20)</a:t>
              </a:r>
              <a:endParaRPr kumimoji="1" lang="ja-JP" altLang="en-US" dirty="0"/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24E72A0B-3D49-454E-9696-7820C4E6F606}"/>
              </a:ext>
            </a:extLst>
          </p:cNvPr>
          <p:cNvGrpSpPr/>
          <p:nvPr/>
        </p:nvGrpSpPr>
        <p:grpSpPr>
          <a:xfrm>
            <a:off x="1329358" y="3788440"/>
            <a:ext cx="6127504" cy="2203892"/>
            <a:chOff x="1845124" y="3838922"/>
            <a:chExt cx="6127504" cy="2203892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5504F520-08D9-48C6-BCC7-22E74C63C9BF}"/>
                </a:ext>
              </a:extLst>
            </p:cNvPr>
            <p:cNvGrpSpPr/>
            <p:nvPr/>
          </p:nvGrpSpPr>
          <p:grpSpPr>
            <a:xfrm>
              <a:off x="1845124" y="3838922"/>
              <a:ext cx="6127504" cy="2203892"/>
              <a:chOff x="204171" y="3879191"/>
              <a:chExt cx="6127504" cy="220389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正方形/長方形 9">
                    <a:extLst>
                      <a:ext uri="{FF2B5EF4-FFF2-40B4-BE49-F238E27FC236}">
                        <a16:creationId xmlns:a16="http://schemas.microsoft.com/office/drawing/2014/main" id="{B445549A-D295-4C25-B38A-85EEDE5CED24}"/>
                      </a:ext>
                    </a:extLst>
                  </p:cNvPr>
                  <p:cNvSpPr/>
                  <p:nvPr/>
                </p:nvSpPr>
                <p:spPr>
                  <a:xfrm>
                    <a:off x="612900" y="4513423"/>
                    <a:ext cx="5718775" cy="156966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marL="0" lvl="2" indent="-192087">
                      <a:defRPr/>
                    </a:pPr>
                    <a:r>
                      <a:rPr lang="en-US" altLang="ja-JP" sz="2400" b="1" dirty="0" err="1">
                        <a:solidFill>
                          <a:srgbClr val="FF0000"/>
                        </a:solidFill>
                      </a:rPr>
                      <a:t>Diquarks</a:t>
                    </a:r>
                    <a:r>
                      <a:rPr lang="en-US" altLang="ja-JP" sz="2400" b="1" dirty="0">
                        <a:solidFill>
                          <a:srgbClr val="FF0000"/>
                        </a:solidFill>
                      </a:rPr>
                      <a:t> in different systems</a:t>
                    </a:r>
                  </a:p>
                  <a:p>
                    <a:pPr marL="0" lvl="2" indent="-192087">
                      <a:defRPr/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a14:m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</a:t>
                    </a:r>
                    <a:r>
                      <a:rPr lang="ja-JP" altLang="en-US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en-US" altLang="ja-JP" sz="2400" i="1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us/ds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diquark</a:t>
                    </a:r>
                  </a:p>
                  <a:p>
                    <a:pPr marL="0" lvl="2" indent="-192087">
                      <a:defRPr/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i="0" dirty="0" smtClean="0">
                                <a:latin typeface="Cambria Math" panose="02040503050406030204" pitchFamily="18" charset="0"/>
                              </a:rPr>
                              <m:t>𝛀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a14:m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</a:t>
                    </a:r>
                    <a:r>
                      <a:rPr lang="ja-JP" altLang="en-US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the simplest </a:t>
                    </a:r>
                    <a:r>
                      <a:rPr lang="en-US" altLang="ja-JP" sz="2400" i="1" dirty="0" err="1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sss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system</a:t>
                    </a:r>
                  </a:p>
                  <a:p>
                    <a:pPr marL="0" lvl="2" indent="-192087">
                      <a:defRPr/>
                    </a:pP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  → diquark is expected to be suppressed</a:t>
                    </a:r>
                  </a:p>
                </p:txBody>
              </p:sp>
            </mc:Choice>
            <mc:Fallback xmlns="">
              <p:sp>
                <p:nvSpPr>
                  <p:cNvPr id="10" name="正方形/長方形 9">
                    <a:extLst>
                      <a:ext uri="{FF2B5EF4-FFF2-40B4-BE49-F238E27FC236}">
                        <a16:creationId xmlns:a16="http://schemas.microsoft.com/office/drawing/2014/main" id="{B445549A-D295-4C25-B38A-85EEDE5CED2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900" y="4513423"/>
                    <a:ext cx="5718775" cy="1569660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489" t="-2703" b="-7722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121DE036-2AB3-41B6-8679-5A9FEF225CDF}"/>
                  </a:ext>
                </a:extLst>
              </p:cNvPr>
              <p:cNvSpPr/>
              <p:nvPr/>
            </p:nvSpPr>
            <p:spPr>
              <a:xfrm>
                <a:off x="204171" y="3879191"/>
                <a:ext cx="50324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1" lang="en-US" altLang="ja-JP" sz="2400" b="1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メイリオ" panose="020B0604030504040204" pitchFamily="50" charset="-128"/>
                  </a:rPr>
                  <a:t>Multi-Strange Baryon Spectroscopy</a:t>
                </a:r>
                <a:endPara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290890A6-C420-4664-AE3D-D2AA41E1416D}"/>
                </a:ext>
              </a:extLst>
            </p:cNvPr>
            <p:cNvSpPr txBox="1"/>
            <p:nvPr/>
          </p:nvSpPr>
          <p:spPr>
            <a:xfrm>
              <a:off x="2482663" y="4152007"/>
              <a:ext cx="4485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using intense high-momentum K</a:t>
              </a:r>
              <a:r>
                <a:rPr lang="ja-JP" altLang="en-US" dirty="0"/>
                <a:t> </a:t>
              </a:r>
              <a:r>
                <a:rPr lang="en-US" altLang="ja-JP" dirty="0"/>
                <a:t>beam @ K10</a:t>
              </a:r>
              <a:endParaRPr kumimoji="1" lang="ja-JP" altLang="en-US" dirty="0"/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8680976F-7574-46BB-A3EB-910D79D9388C}"/>
              </a:ext>
            </a:extLst>
          </p:cNvPr>
          <p:cNvGrpSpPr/>
          <p:nvPr/>
        </p:nvGrpSpPr>
        <p:grpSpPr>
          <a:xfrm>
            <a:off x="9601432" y="4038416"/>
            <a:ext cx="1938050" cy="1804429"/>
            <a:chOff x="6612827" y="4979796"/>
            <a:chExt cx="1938050" cy="1804429"/>
          </a:xfrm>
        </p:grpSpPr>
        <p:pic>
          <p:nvPicPr>
            <p:cNvPr id="36" name="図 18">
              <a:extLst>
                <a:ext uri="{FF2B5EF4-FFF2-40B4-BE49-F238E27FC236}">
                  <a16:creationId xmlns:a16="http://schemas.microsoft.com/office/drawing/2014/main" id="{7A3CEC11-6C5A-441A-A494-6D4858637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6612827" y="4979796"/>
              <a:ext cx="1914044" cy="180442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01FC3A25-E888-4B26-B410-15A2E86DE71B}"/>
                    </a:ext>
                  </a:extLst>
                </p:cNvPr>
                <p:cNvSpPr/>
                <p:nvPr/>
              </p:nvSpPr>
              <p:spPr>
                <a:xfrm>
                  <a:off x="7949495" y="5096338"/>
                  <a:ext cx="60138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𝛀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20" name="正方形/長方形 19">
                  <a:extLst>
                    <a:ext uri="{FF2B5EF4-FFF2-40B4-BE49-F238E27FC236}">
                      <a16:creationId xmlns:a16="http://schemas.microsoft.com/office/drawing/2014/main" id="{48F9AF03-49FE-4363-9A14-2F18D3A08B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9495" y="5096338"/>
                  <a:ext cx="601382" cy="461665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620E60EB-4EBB-43F7-A5C6-4A2EA47EF2E1}"/>
              </a:ext>
            </a:extLst>
          </p:cNvPr>
          <p:cNvGrpSpPr/>
          <p:nvPr/>
        </p:nvGrpSpPr>
        <p:grpSpPr>
          <a:xfrm>
            <a:off x="7459149" y="4059229"/>
            <a:ext cx="2151862" cy="1921059"/>
            <a:chOff x="5539330" y="4277252"/>
            <a:chExt cx="2151862" cy="1921059"/>
          </a:xfrm>
        </p:grpSpPr>
        <p:pic>
          <p:nvPicPr>
            <p:cNvPr id="39" name="図 21">
              <a:extLst>
                <a:ext uri="{FF2B5EF4-FFF2-40B4-BE49-F238E27FC236}">
                  <a16:creationId xmlns:a16="http://schemas.microsoft.com/office/drawing/2014/main" id="{B94CC428-92CC-49D8-AB26-BA8610FD6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/>
          </p:blipFill>
          <p:spPr>
            <a:xfrm>
              <a:off x="5539330" y="4277252"/>
              <a:ext cx="2078388" cy="1921059"/>
            </a:xfrm>
            <a:prstGeom prst="rect">
              <a:avLst/>
            </a:prstGeom>
          </p:spPr>
        </p:pic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3325219F-AE7F-4732-AFB4-FF5032AE5B46}"/>
                </a:ext>
              </a:extLst>
            </p:cNvPr>
            <p:cNvSpPr/>
            <p:nvPr/>
          </p:nvSpPr>
          <p:spPr>
            <a:xfrm>
              <a:off x="5539330" y="4278568"/>
              <a:ext cx="6912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us/ds</a:t>
              </a:r>
              <a:endParaRPr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正方形/長方形 40">
                  <a:extLst>
                    <a:ext uri="{FF2B5EF4-FFF2-40B4-BE49-F238E27FC236}">
                      <a16:creationId xmlns:a16="http://schemas.microsoft.com/office/drawing/2014/main" id="{E7E79522-3D32-4043-B8B9-27A3296DDF8D}"/>
                    </a:ext>
                  </a:extLst>
                </p:cNvPr>
                <p:cNvSpPr/>
                <p:nvPr/>
              </p:nvSpPr>
              <p:spPr>
                <a:xfrm>
                  <a:off x="7129756" y="4363060"/>
                  <a:ext cx="56143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24" name="正方形/長方形 23">
                  <a:extLst>
                    <a:ext uri="{FF2B5EF4-FFF2-40B4-BE49-F238E27FC236}">
                      <a16:creationId xmlns:a16="http://schemas.microsoft.com/office/drawing/2014/main" id="{3CAFAC2E-E21A-4AAE-9309-AEB9652618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9756" y="4363060"/>
                  <a:ext cx="561436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78FBCEF-1E74-4C27-8ACA-6BB72DB71556}"/>
              </a:ext>
            </a:extLst>
          </p:cNvPr>
          <p:cNvSpPr txBox="1"/>
          <p:nvPr/>
        </p:nvSpPr>
        <p:spPr>
          <a:xfrm>
            <a:off x="841010" y="1043101"/>
            <a:ext cx="10474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How quarks build hadrons?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400" dirty="0"/>
              <a:t>Investigate </a:t>
            </a:r>
            <a:r>
              <a:rPr lang="en-US" altLang="ja-JP" sz="2400" b="1" dirty="0">
                <a:solidFill>
                  <a:srgbClr val="0070C0"/>
                </a:solidFill>
              </a:rPr>
              <a:t>diquarks</a:t>
            </a:r>
            <a:r>
              <a:rPr lang="en-US" altLang="ja-JP" sz="2400" dirty="0"/>
              <a:t> in baryons </a:t>
            </a:r>
            <a:r>
              <a:rPr lang="en-US" altLang="ja-JP" sz="2400" b="1" dirty="0">
                <a:solidFill>
                  <a:srgbClr val="0070C0"/>
                </a:solidFill>
              </a:rPr>
              <a:t>toward</a:t>
            </a:r>
            <a:r>
              <a:rPr lang="en-US" altLang="ja-JP" sz="2400" dirty="0"/>
              <a:t> understanding of </a:t>
            </a:r>
            <a:r>
              <a:rPr lang="en-US" altLang="ja-JP" sz="2400" b="1" dirty="0">
                <a:solidFill>
                  <a:srgbClr val="0070C0"/>
                </a:solidFill>
              </a:rPr>
              <a:t>dense quark matter 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66BF5417-DF0C-47D7-9F30-C480301207E4}"/>
              </a:ext>
            </a:extLst>
          </p:cNvPr>
          <p:cNvSpPr/>
          <p:nvPr/>
        </p:nvSpPr>
        <p:spPr>
          <a:xfrm>
            <a:off x="841010" y="981724"/>
            <a:ext cx="10783177" cy="999560"/>
          </a:xfrm>
          <a:prstGeom prst="round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187C01D-AED7-4B03-B869-FF82F22A99B4}"/>
              </a:ext>
            </a:extLst>
          </p:cNvPr>
          <p:cNvSpPr txBox="1"/>
          <p:nvPr/>
        </p:nvSpPr>
        <p:spPr>
          <a:xfrm>
            <a:off x="10116217" y="3376519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/>
              <a:t>diquark</a:t>
            </a:r>
            <a:endParaRPr kumimoji="1" lang="ja-JP" altLang="en-US" b="1" i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CC3AC1D-2412-4F48-BF64-B36836F9DFBF}"/>
              </a:ext>
            </a:extLst>
          </p:cNvPr>
          <p:cNvSpPr txBox="1"/>
          <p:nvPr/>
        </p:nvSpPr>
        <p:spPr>
          <a:xfrm>
            <a:off x="7416128" y="5220656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/>
              <a:t>diquark</a:t>
            </a:r>
            <a:endParaRPr kumimoji="1" lang="ja-JP" altLang="en-US" b="1" i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A0B46A2-B481-4B1F-A3ED-33AB91D7723F}"/>
              </a:ext>
            </a:extLst>
          </p:cNvPr>
          <p:cNvSpPr txBox="1"/>
          <p:nvPr/>
        </p:nvSpPr>
        <p:spPr>
          <a:xfrm>
            <a:off x="2570175" y="-9604"/>
            <a:ext cx="706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Behaver of non-perturbative QCD in low energy regime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0AC0D3-363F-06B1-FE5D-6CCCB310E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648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Highest-sensitive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18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1F33092-A5AC-992E-9F4E-EB58593116FC}"/>
              </a:ext>
            </a:extLst>
          </p:cNvPr>
          <p:cNvSpPr/>
          <p:nvPr/>
        </p:nvSpPr>
        <p:spPr>
          <a:xfrm>
            <a:off x="6371" y="34364"/>
            <a:ext cx="6983000" cy="518814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D1BAE1-1252-FF2D-EBC0-CC1FC9A0BF38}"/>
              </a:ext>
            </a:extLst>
          </p:cNvPr>
          <p:cNvSpPr/>
          <p:nvPr/>
        </p:nvSpPr>
        <p:spPr>
          <a:xfrm>
            <a:off x="7464782" y="5977933"/>
            <a:ext cx="2255746" cy="64495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B0F788B-DB93-DEC1-F4B2-CA121406D217}"/>
              </a:ext>
            </a:extLst>
          </p:cNvPr>
          <p:cNvSpPr/>
          <p:nvPr/>
        </p:nvSpPr>
        <p:spPr>
          <a:xfrm>
            <a:off x="11061273" y="1663868"/>
            <a:ext cx="831990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7B39B54-7704-F057-847A-DE32E09F3229}"/>
              </a:ext>
            </a:extLst>
          </p:cNvPr>
          <p:cNvSpPr/>
          <p:nvPr/>
        </p:nvSpPr>
        <p:spPr>
          <a:xfrm>
            <a:off x="9846657" y="5187761"/>
            <a:ext cx="934871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30A6726-3BB5-6CB8-CFF1-2EF1A27FF2F2}"/>
              </a:ext>
            </a:extLst>
          </p:cNvPr>
          <p:cNvSpPr/>
          <p:nvPr/>
        </p:nvSpPr>
        <p:spPr>
          <a:xfrm>
            <a:off x="7306842" y="2098666"/>
            <a:ext cx="1107318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0917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97FCDBD4-1010-4395-9491-4719E58F76A3}"/>
              </a:ext>
            </a:extLst>
          </p:cNvPr>
          <p:cNvGrpSpPr/>
          <p:nvPr/>
        </p:nvGrpSpPr>
        <p:grpSpPr>
          <a:xfrm>
            <a:off x="3665707" y="2350838"/>
            <a:ext cx="4485968" cy="4459489"/>
            <a:chOff x="3664800" y="2283164"/>
            <a:chExt cx="4485968" cy="4459489"/>
          </a:xfrm>
        </p:grpSpPr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6FCC6FEF-21E3-49A0-8EF4-ED12FEABF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64800" y="2283164"/>
              <a:ext cx="4485968" cy="4459489"/>
            </a:xfrm>
            <a:prstGeom prst="rect">
              <a:avLst/>
            </a:prstGeom>
          </p:spPr>
        </p:pic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B8CD451F-8E10-4FD4-849C-AF4B3B0251FB}"/>
                </a:ext>
              </a:extLst>
            </p:cNvPr>
            <p:cNvSpPr/>
            <p:nvPr/>
          </p:nvSpPr>
          <p:spPr>
            <a:xfrm>
              <a:off x="6377940" y="3779520"/>
              <a:ext cx="914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6497399D-78C6-494B-A9B9-EF60E238BAB6}"/>
                </a:ext>
              </a:extLst>
            </p:cNvPr>
            <p:cNvSpPr/>
            <p:nvPr/>
          </p:nvSpPr>
          <p:spPr>
            <a:xfrm>
              <a:off x="6073140" y="4149090"/>
              <a:ext cx="1916430" cy="636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35AF2CA7-3791-4680-B52D-562454B105ED}"/>
                </a:ext>
              </a:extLst>
            </p:cNvPr>
            <p:cNvSpPr/>
            <p:nvPr/>
          </p:nvSpPr>
          <p:spPr>
            <a:xfrm>
              <a:off x="6404610" y="4512908"/>
              <a:ext cx="914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A4066CCA-F7E9-46D9-9A74-79329B99BC85}"/>
                </a:ext>
              </a:extLst>
            </p:cNvPr>
            <p:cNvSpPr/>
            <p:nvPr/>
          </p:nvSpPr>
          <p:spPr>
            <a:xfrm>
              <a:off x="6263640" y="5192172"/>
              <a:ext cx="1337310" cy="1405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398D0243-7028-4054-AD50-698A66BA3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800" y="2351260"/>
            <a:ext cx="4485968" cy="4459489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408C083E-2580-4FC6-B786-50B374282986}"/>
              </a:ext>
            </a:extLst>
          </p:cNvPr>
          <p:cNvGrpSpPr/>
          <p:nvPr/>
        </p:nvGrpSpPr>
        <p:grpSpPr>
          <a:xfrm>
            <a:off x="8537587" y="4413053"/>
            <a:ext cx="3289053" cy="2415959"/>
            <a:chOff x="9645474" y="1684470"/>
            <a:chExt cx="2241409" cy="1646417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D43A246F-74C1-4C8E-B582-D0842281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45474" y="1684470"/>
              <a:ext cx="2241409" cy="1646417"/>
            </a:xfrm>
            <a:prstGeom prst="rect">
              <a:avLst/>
            </a:prstGeom>
          </p:spPr>
        </p:pic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26FE71D7-DC39-48A8-9B4E-B4BFF2D35237}"/>
                </a:ext>
              </a:extLst>
            </p:cNvPr>
            <p:cNvSpPr/>
            <p:nvPr/>
          </p:nvSpPr>
          <p:spPr>
            <a:xfrm>
              <a:off x="10633710" y="2072640"/>
              <a:ext cx="167640" cy="12192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ja-JP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8D98EBF9-ED5A-4BB9-9E90-7216ADEAA2C4}"/>
                </a:ext>
              </a:extLst>
            </p:cNvPr>
            <p:cNvSpPr txBox="1"/>
            <p:nvPr/>
          </p:nvSpPr>
          <p:spPr>
            <a:xfrm>
              <a:off x="10586176" y="1854120"/>
              <a:ext cx="243656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Symbol" panose="05050102010706020507" pitchFamily="18" charset="2"/>
                  <a:ea typeface="ヒラギノ角ゴ ProN W3"/>
                  <a:cs typeface="ヒラギノ角ゴ ProN W3"/>
                  <a:sym typeface="ヒラギノ角ゴ ProN W3"/>
                </a:rPr>
                <a:t>c</a:t>
              </a:r>
              <a:endParaRPr kumimoji="0" lang="ja-JP" altLang="en-US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ymbol" panose="05050102010706020507" pitchFamily="18" charset="2"/>
                <a:ea typeface="ヒラギノ角ゴ ProN W3"/>
                <a:cs typeface="ヒラギノ角ゴ ProN W3"/>
                <a:sym typeface="ヒラギノ角ゴ ProN W3"/>
              </a:endParaRPr>
            </a:p>
          </p:txBody>
        </p:sp>
      </p:grpSp>
      <p:sp>
        <p:nvSpPr>
          <p:cNvPr id="6" name="タイトル 5">
            <a:extLst>
              <a:ext uri="{FF2B5EF4-FFF2-40B4-BE49-F238E27FC236}">
                <a16:creationId xmlns:a16="http://schemas.microsoft.com/office/drawing/2014/main" id="{C7702B2F-C0EE-4C61-806E-D0536370C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71450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Flavor Physics: </a:t>
            </a:r>
            <a:r>
              <a:rPr kumimoji="1" lang="en-US" altLang="ja-JP" b="1" dirty="0"/>
              <a:t>New Physics Search </a:t>
            </a:r>
            <a:r>
              <a:rPr lang="en-US" altLang="ja-JP" b="1" dirty="0"/>
              <a:t>at KOTO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35D8550-48E2-4A0D-ACBE-993F397E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DBCFF9B-3C6F-4906-B159-3CEB38405BCE}"/>
              </a:ext>
            </a:extLst>
          </p:cNvPr>
          <p:cNvSpPr txBox="1"/>
          <p:nvPr/>
        </p:nvSpPr>
        <p:spPr>
          <a:xfrm>
            <a:off x="-32103" y="2446011"/>
            <a:ext cx="369211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/>
              <a:t>KOTO: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ja-JP" sz="2800" dirty="0"/>
              <a:t>Will reach the SM sensitivity of &lt;</a:t>
            </a:r>
            <a:r>
              <a:rPr lang="en-US" altLang="ja-JP" sz="2800" i="1" dirty="0"/>
              <a:t>O</a:t>
            </a:r>
            <a:r>
              <a:rPr lang="en-US" altLang="ja-JP" sz="2800" dirty="0"/>
              <a:t>(10</a:t>
            </a:r>
            <a:r>
              <a:rPr lang="en-US" altLang="ja-JP" sz="2800" baseline="30000" dirty="0"/>
              <a:t>-10</a:t>
            </a:r>
            <a:r>
              <a:rPr lang="en-US" altLang="ja-JP" sz="2800" dirty="0"/>
              <a:t>) around FY2025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E49C24A-ADC0-4233-8B07-202D203A6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2" y="4268000"/>
            <a:ext cx="3557881" cy="2390400"/>
          </a:xfrm>
          <a:prstGeom prst="rect">
            <a:avLst/>
          </a:prstGeom>
        </p:spPr>
      </p:pic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8E8BF1AF-D9F3-41DB-898E-C53505184334}"/>
              </a:ext>
            </a:extLst>
          </p:cNvPr>
          <p:cNvCxnSpPr>
            <a:cxnSpLocks/>
          </p:cNvCxnSpPr>
          <p:nvPr/>
        </p:nvCxnSpPr>
        <p:spPr>
          <a:xfrm>
            <a:off x="3617792" y="3847194"/>
            <a:ext cx="529408" cy="1079139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2DEFC26-DA49-4D31-805F-800963448CDB}"/>
              </a:ext>
            </a:extLst>
          </p:cNvPr>
          <p:cNvSpPr txBox="1"/>
          <p:nvPr/>
        </p:nvSpPr>
        <p:spPr>
          <a:xfrm>
            <a:off x="8147435" y="2670947"/>
            <a:ext cx="367920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/>
              <a:t>　</a:t>
            </a:r>
            <a:r>
              <a:rPr kumimoji="1" lang="en-US" altLang="ja-JP" sz="3200" b="1" dirty="0"/>
              <a:t>KOTO Step-2: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ja-JP" sz="2800" dirty="0"/>
              <a:t>Will explore the region beyond the SM sensitivity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5973595A-F709-47AB-B910-75622708D6AE}"/>
                  </a:ext>
                </a:extLst>
              </p:cNvPr>
              <p:cNvSpPr txBox="1"/>
              <p:nvPr/>
            </p:nvSpPr>
            <p:spPr>
              <a:xfrm>
                <a:off x="6215421" y="2863850"/>
                <a:ext cx="1774140" cy="4854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m:oMathPara>
                </a14:m>
                <a:endParaRPr kumimoji="1" lang="ja-JP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5973595A-F709-47AB-B910-75622708D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5421" y="2863850"/>
                <a:ext cx="1774140" cy="4854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F31105D3-0759-4C15-B01A-DB2594A53190}"/>
              </a:ext>
            </a:extLst>
          </p:cNvPr>
          <p:cNvCxnSpPr>
            <a:cxnSpLocks/>
          </p:cNvCxnSpPr>
          <p:nvPr/>
        </p:nvCxnSpPr>
        <p:spPr>
          <a:xfrm flipH="1">
            <a:off x="7102492" y="3497096"/>
            <a:ext cx="1287364" cy="223947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矢印: 右 26">
            <a:extLst>
              <a:ext uri="{FF2B5EF4-FFF2-40B4-BE49-F238E27FC236}">
                <a16:creationId xmlns:a16="http://schemas.microsoft.com/office/drawing/2014/main" id="{75C07EA7-2FF2-4FA4-AA5E-36E046DC5C6A}"/>
              </a:ext>
            </a:extLst>
          </p:cNvPr>
          <p:cNvSpPr/>
          <p:nvPr/>
        </p:nvSpPr>
        <p:spPr>
          <a:xfrm rot="16200000">
            <a:off x="2159020" y="6356661"/>
            <a:ext cx="522450" cy="487510"/>
          </a:xfrm>
          <a:prstGeom prst="rightArrow">
            <a:avLst>
              <a:gd name="adj1" fmla="val 30128"/>
              <a:gd name="adj2" fmla="val 5090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1D974BF-22FB-4966-8DB4-AFAA08DA9B12}"/>
              </a:ext>
            </a:extLst>
          </p:cNvPr>
          <p:cNvSpPr txBox="1"/>
          <p:nvPr/>
        </p:nvSpPr>
        <p:spPr>
          <a:xfrm>
            <a:off x="9158743" y="2213416"/>
            <a:ext cx="1940980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Extended HEF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8505388-023A-4265-87D6-374F2F19A6CC}"/>
              </a:ext>
            </a:extLst>
          </p:cNvPr>
          <p:cNvSpPr txBox="1"/>
          <p:nvPr/>
        </p:nvSpPr>
        <p:spPr>
          <a:xfrm>
            <a:off x="916488" y="1993472"/>
            <a:ext cx="1712392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HEF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E144636-1254-4EE4-860B-1D9C49126086}"/>
              </a:ext>
            </a:extLst>
          </p:cNvPr>
          <p:cNvSpPr txBox="1"/>
          <p:nvPr/>
        </p:nvSpPr>
        <p:spPr>
          <a:xfrm>
            <a:off x="4303107" y="1902717"/>
            <a:ext cx="3596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</a:rPr>
              <a:t>Sensitive to ~</a:t>
            </a:r>
            <a:r>
              <a:rPr lang="en-US" altLang="ja-JP" sz="2000" b="1" i="1" dirty="0">
                <a:solidFill>
                  <a:srgbClr val="FF0000"/>
                </a:solidFill>
              </a:rPr>
              <a:t>O</a:t>
            </a:r>
            <a:r>
              <a:rPr lang="en-US" altLang="ja-JP" sz="2000" b="1" dirty="0">
                <a:solidFill>
                  <a:srgbClr val="FF0000"/>
                </a:solidFill>
              </a:rPr>
              <a:t>(100) </a:t>
            </a:r>
            <a:r>
              <a:rPr lang="en-US" altLang="ja-JP" sz="2000" b="1" dirty="0" err="1">
                <a:solidFill>
                  <a:srgbClr val="FF0000"/>
                </a:solidFill>
              </a:rPr>
              <a:t>TeV</a:t>
            </a:r>
            <a:r>
              <a:rPr lang="en-US" altLang="ja-JP" sz="2000" b="1" dirty="0">
                <a:solidFill>
                  <a:srgbClr val="FF0000"/>
                </a:solidFill>
              </a:rPr>
              <a:t> physics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コンテンツ プレースホルダー 2">
                <a:extLst>
                  <a:ext uri="{FF2B5EF4-FFF2-40B4-BE49-F238E27FC236}">
                    <a16:creationId xmlns:a16="http://schemas.microsoft.com/office/drawing/2014/main" id="{8416D37D-FB3F-4827-86F6-96F616977F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2572" y="1005255"/>
                <a:ext cx="4485968" cy="461665"/>
              </a:xfrm>
              <a:prstGeom prst="rect">
                <a:avLst/>
              </a:prstGeom>
              <a:solidFill>
                <a:schemeClr val="tx1"/>
              </a:solidFill>
              <a:ln w="25400"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altLang="ja-JP" dirty="0">
                    <a:solidFill>
                      <a:schemeClr val="bg1"/>
                    </a:solidFill>
                  </a:rPr>
                  <a:t>Rare kaon decay: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ja-JP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altLang="ja-JP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ja-JP" altLang="en-US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ja-JP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ja-JP" altLang="en-US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ja-JP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endParaRPr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コンテンツ プレースホルダー 2">
                <a:extLst>
                  <a:ext uri="{FF2B5EF4-FFF2-40B4-BE49-F238E27FC236}">
                    <a16:creationId xmlns:a16="http://schemas.microsoft.com/office/drawing/2014/main" id="{8416D37D-FB3F-4827-86F6-96F616977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572" y="1005255"/>
                <a:ext cx="4485968" cy="461665"/>
              </a:xfrm>
              <a:prstGeom prst="rect">
                <a:avLst/>
              </a:prstGeom>
              <a:blipFill>
                <a:blip r:embed="rId9"/>
                <a:stretch>
                  <a:fillRect l="-2177" t="-21053" b="-42105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06C2318-03F0-425A-9AAE-5BB8038CB4DD}"/>
              </a:ext>
            </a:extLst>
          </p:cNvPr>
          <p:cNvSpPr txBox="1"/>
          <p:nvPr/>
        </p:nvSpPr>
        <p:spPr>
          <a:xfrm>
            <a:off x="574555" y="1451629"/>
            <a:ext cx="4987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One of the best probes of new physics search</a:t>
            </a:r>
            <a:endParaRPr kumimoji="1" lang="ja-JP" altLang="en-US" sz="20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07FA2DE3-4F9A-4C5F-B2B6-802214D8E23D}"/>
              </a:ext>
            </a:extLst>
          </p:cNvPr>
          <p:cNvSpPr txBox="1"/>
          <p:nvPr/>
        </p:nvSpPr>
        <p:spPr>
          <a:xfrm>
            <a:off x="5789348" y="905870"/>
            <a:ext cx="5835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Directly break CP symmetry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Suppressed in the SM </a:t>
            </a:r>
            <a:r>
              <a:rPr lang="en-US" altLang="ja-JP" sz="2000" dirty="0">
                <a:sym typeface="Wingdings" panose="05000000000000000000" pitchFamily="2" charset="2"/>
              </a:rPr>
              <a:t> </a:t>
            </a:r>
            <a:r>
              <a:rPr lang="en-US" altLang="ja-JP" sz="2000" dirty="0"/>
              <a:t>Branching ratio 〜 3×10</a:t>
            </a:r>
            <a:r>
              <a:rPr lang="en-US" altLang="ja-JP" sz="2000" baseline="30000" dirty="0"/>
              <a:t>-11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Small theoretical uncertainties  (〜2%)</a:t>
            </a: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FEA6C983-548D-49AE-8084-56BD5445DA56}"/>
              </a:ext>
            </a:extLst>
          </p:cNvPr>
          <p:cNvSpPr/>
          <p:nvPr/>
        </p:nvSpPr>
        <p:spPr>
          <a:xfrm>
            <a:off x="535332" y="953918"/>
            <a:ext cx="11121335" cy="907141"/>
          </a:xfrm>
          <a:prstGeom prst="round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586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1" grpId="0"/>
      <p:bldP spid="27" grpId="0" animBg="1"/>
      <p:bldP spid="38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714E27E-1A62-27B8-1749-C909A0B1FADC}"/>
              </a:ext>
            </a:extLst>
          </p:cNvPr>
          <p:cNvGrpSpPr/>
          <p:nvPr/>
        </p:nvGrpSpPr>
        <p:grpSpPr>
          <a:xfrm>
            <a:off x="-11906" y="1248864"/>
            <a:ext cx="12194382" cy="5672745"/>
            <a:chOff x="-11906" y="1248864"/>
            <a:chExt cx="12194382" cy="567274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35E1AC97-CAD6-6873-B7BB-42168690D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862"/>
            <a:stretch/>
          </p:blipFill>
          <p:spPr>
            <a:xfrm>
              <a:off x="-11906" y="1248864"/>
              <a:ext cx="12194382" cy="4885236"/>
            </a:xfrm>
            <a:prstGeom prst="rect">
              <a:avLst/>
            </a:prstGeom>
          </p:spPr>
        </p:pic>
        <p:sp>
          <p:nvSpPr>
            <p:cNvPr id="5" name="フリーフォーム: 図形 4">
              <a:extLst>
                <a:ext uri="{FF2B5EF4-FFF2-40B4-BE49-F238E27FC236}">
                  <a16:creationId xmlns:a16="http://schemas.microsoft.com/office/drawing/2014/main" id="{4170EF78-2512-0E1F-4BB5-719DBA61A3FC}"/>
                </a:ext>
              </a:extLst>
            </p:cNvPr>
            <p:cNvSpPr/>
            <p:nvPr/>
          </p:nvSpPr>
          <p:spPr>
            <a:xfrm>
              <a:off x="5464535" y="2980178"/>
              <a:ext cx="4798334" cy="2639638"/>
            </a:xfrm>
            <a:custGeom>
              <a:avLst/>
              <a:gdLst>
                <a:gd name="connsiteX0" fmla="*/ 0 w 4933950"/>
                <a:gd name="connsiteY0" fmla="*/ 850900 h 2571750"/>
                <a:gd name="connsiteX1" fmla="*/ 254000 w 4933950"/>
                <a:gd name="connsiteY1" fmla="*/ 431800 h 2571750"/>
                <a:gd name="connsiteX2" fmla="*/ 666750 w 4933950"/>
                <a:gd name="connsiteY2" fmla="*/ 209550 h 2571750"/>
                <a:gd name="connsiteX3" fmla="*/ 1200150 w 4933950"/>
                <a:gd name="connsiteY3" fmla="*/ 44450 h 2571750"/>
                <a:gd name="connsiteX4" fmla="*/ 1993900 w 4933950"/>
                <a:gd name="connsiteY4" fmla="*/ 0 h 2571750"/>
                <a:gd name="connsiteX5" fmla="*/ 2952750 w 4933950"/>
                <a:gd name="connsiteY5" fmla="*/ 25400 h 2571750"/>
                <a:gd name="connsiteX6" fmla="*/ 3683000 w 4933950"/>
                <a:gd name="connsiteY6" fmla="*/ 196850 h 2571750"/>
                <a:gd name="connsiteX7" fmla="*/ 4292600 w 4933950"/>
                <a:gd name="connsiteY7" fmla="*/ 438150 h 2571750"/>
                <a:gd name="connsiteX8" fmla="*/ 4724400 w 4933950"/>
                <a:gd name="connsiteY8" fmla="*/ 717550 h 2571750"/>
                <a:gd name="connsiteX9" fmla="*/ 4889500 w 4933950"/>
                <a:gd name="connsiteY9" fmla="*/ 1155700 h 2571750"/>
                <a:gd name="connsiteX10" fmla="*/ 4933950 w 4933950"/>
                <a:gd name="connsiteY10" fmla="*/ 1498600 h 2571750"/>
                <a:gd name="connsiteX11" fmla="*/ 4673600 w 4933950"/>
                <a:gd name="connsiteY11" fmla="*/ 1936750 h 2571750"/>
                <a:gd name="connsiteX12" fmla="*/ 4483100 w 4933950"/>
                <a:gd name="connsiteY12" fmla="*/ 2311400 h 2571750"/>
                <a:gd name="connsiteX13" fmla="*/ 3917950 w 4933950"/>
                <a:gd name="connsiteY13" fmla="*/ 2463800 h 2571750"/>
                <a:gd name="connsiteX14" fmla="*/ 3321050 w 4933950"/>
                <a:gd name="connsiteY14" fmla="*/ 2571750 h 2571750"/>
                <a:gd name="connsiteX15" fmla="*/ 2628900 w 4933950"/>
                <a:gd name="connsiteY15" fmla="*/ 2559050 h 2571750"/>
                <a:gd name="connsiteX16" fmla="*/ 1835150 w 4933950"/>
                <a:gd name="connsiteY16" fmla="*/ 2432050 h 2571750"/>
                <a:gd name="connsiteX17" fmla="*/ 1225550 w 4933950"/>
                <a:gd name="connsiteY17" fmla="*/ 2127250 h 2571750"/>
                <a:gd name="connsiteX18" fmla="*/ 793750 w 4933950"/>
                <a:gd name="connsiteY18" fmla="*/ 1733550 h 2571750"/>
                <a:gd name="connsiteX19" fmla="*/ 342900 w 4933950"/>
                <a:gd name="connsiteY19" fmla="*/ 1358900 h 2571750"/>
                <a:gd name="connsiteX20" fmla="*/ 31750 w 4933950"/>
                <a:gd name="connsiteY20" fmla="*/ 933450 h 2571750"/>
                <a:gd name="connsiteX21" fmla="*/ 0 w 4933950"/>
                <a:gd name="connsiteY21" fmla="*/ 850900 h 2571750"/>
                <a:gd name="connsiteX0" fmla="*/ 76200 w 4902200"/>
                <a:gd name="connsiteY0" fmla="*/ 704850 h 2571750"/>
                <a:gd name="connsiteX1" fmla="*/ 222250 w 4902200"/>
                <a:gd name="connsiteY1" fmla="*/ 431800 h 2571750"/>
                <a:gd name="connsiteX2" fmla="*/ 635000 w 4902200"/>
                <a:gd name="connsiteY2" fmla="*/ 209550 h 2571750"/>
                <a:gd name="connsiteX3" fmla="*/ 1168400 w 4902200"/>
                <a:gd name="connsiteY3" fmla="*/ 44450 h 2571750"/>
                <a:gd name="connsiteX4" fmla="*/ 1962150 w 4902200"/>
                <a:gd name="connsiteY4" fmla="*/ 0 h 2571750"/>
                <a:gd name="connsiteX5" fmla="*/ 2921000 w 4902200"/>
                <a:gd name="connsiteY5" fmla="*/ 25400 h 2571750"/>
                <a:gd name="connsiteX6" fmla="*/ 3651250 w 4902200"/>
                <a:gd name="connsiteY6" fmla="*/ 196850 h 2571750"/>
                <a:gd name="connsiteX7" fmla="*/ 4260850 w 4902200"/>
                <a:gd name="connsiteY7" fmla="*/ 438150 h 2571750"/>
                <a:gd name="connsiteX8" fmla="*/ 4692650 w 4902200"/>
                <a:gd name="connsiteY8" fmla="*/ 717550 h 2571750"/>
                <a:gd name="connsiteX9" fmla="*/ 4857750 w 4902200"/>
                <a:gd name="connsiteY9" fmla="*/ 1155700 h 2571750"/>
                <a:gd name="connsiteX10" fmla="*/ 4902200 w 4902200"/>
                <a:gd name="connsiteY10" fmla="*/ 1498600 h 2571750"/>
                <a:gd name="connsiteX11" fmla="*/ 4641850 w 4902200"/>
                <a:gd name="connsiteY11" fmla="*/ 1936750 h 2571750"/>
                <a:gd name="connsiteX12" fmla="*/ 4451350 w 4902200"/>
                <a:gd name="connsiteY12" fmla="*/ 2311400 h 2571750"/>
                <a:gd name="connsiteX13" fmla="*/ 3886200 w 4902200"/>
                <a:gd name="connsiteY13" fmla="*/ 2463800 h 2571750"/>
                <a:gd name="connsiteX14" fmla="*/ 3289300 w 4902200"/>
                <a:gd name="connsiteY14" fmla="*/ 2571750 h 2571750"/>
                <a:gd name="connsiteX15" fmla="*/ 2597150 w 4902200"/>
                <a:gd name="connsiteY15" fmla="*/ 2559050 h 2571750"/>
                <a:gd name="connsiteX16" fmla="*/ 1803400 w 4902200"/>
                <a:gd name="connsiteY16" fmla="*/ 2432050 h 2571750"/>
                <a:gd name="connsiteX17" fmla="*/ 1193800 w 4902200"/>
                <a:gd name="connsiteY17" fmla="*/ 2127250 h 2571750"/>
                <a:gd name="connsiteX18" fmla="*/ 762000 w 4902200"/>
                <a:gd name="connsiteY18" fmla="*/ 1733550 h 2571750"/>
                <a:gd name="connsiteX19" fmla="*/ 311150 w 4902200"/>
                <a:gd name="connsiteY19" fmla="*/ 1358900 h 2571750"/>
                <a:gd name="connsiteX20" fmla="*/ 0 w 4902200"/>
                <a:gd name="connsiteY20" fmla="*/ 933450 h 2571750"/>
                <a:gd name="connsiteX21" fmla="*/ 76200 w 49022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727200 w 4826000"/>
                <a:gd name="connsiteY16" fmla="*/ 2432050 h 2571750"/>
                <a:gd name="connsiteX17" fmla="*/ 1117600 w 4826000"/>
                <a:gd name="connsiteY17" fmla="*/ 2127250 h 2571750"/>
                <a:gd name="connsiteX18" fmla="*/ 685800 w 4826000"/>
                <a:gd name="connsiteY18" fmla="*/ 1733550 h 2571750"/>
                <a:gd name="connsiteX19" fmla="*/ 23495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727200 w 4826000"/>
                <a:gd name="connsiteY16" fmla="*/ 2432050 h 2571750"/>
                <a:gd name="connsiteX17" fmla="*/ 1117600 w 4826000"/>
                <a:gd name="connsiteY17" fmla="*/ 2127250 h 2571750"/>
                <a:gd name="connsiteX18" fmla="*/ 685800 w 4826000"/>
                <a:gd name="connsiteY18" fmla="*/ 1733550 h 2571750"/>
                <a:gd name="connsiteX19" fmla="*/ 22860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727200 w 4826000"/>
                <a:gd name="connsiteY16" fmla="*/ 2432050 h 2571750"/>
                <a:gd name="connsiteX17" fmla="*/ 1117600 w 4826000"/>
                <a:gd name="connsiteY17" fmla="*/ 2127250 h 2571750"/>
                <a:gd name="connsiteX18" fmla="*/ 596900 w 4826000"/>
                <a:gd name="connsiteY18" fmla="*/ 1790700 h 2571750"/>
                <a:gd name="connsiteX19" fmla="*/ 22860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803400 w 4826000"/>
                <a:gd name="connsiteY16" fmla="*/ 2444750 h 2571750"/>
                <a:gd name="connsiteX17" fmla="*/ 1117600 w 4826000"/>
                <a:gd name="connsiteY17" fmla="*/ 2127250 h 2571750"/>
                <a:gd name="connsiteX18" fmla="*/ 596900 w 4826000"/>
                <a:gd name="connsiteY18" fmla="*/ 1790700 h 2571750"/>
                <a:gd name="connsiteX19" fmla="*/ 22860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781550"/>
                <a:gd name="connsiteY0" fmla="*/ 704850 h 2571750"/>
                <a:gd name="connsiteX1" fmla="*/ 146050 w 4781550"/>
                <a:gd name="connsiteY1" fmla="*/ 431800 h 2571750"/>
                <a:gd name="connsiteX2" fmla="*/ 558800 w 4781550"/>
                <a:gd name="connsiteY2" fmla="*/ 209550 h 2571750"/>
                <a:gd name="connsiteX3" fmla="*/ 1092200 w 4781550"/>
                <a:gd name="connsiteY3" fmla="*/ 44450 h 2571750"/>
                <a:gd name="connsiteX4" fmla="*/ 1885950 w 4781550"/>
                <a:gd name="connsiteY4" fmla="*/ 0 h 2571750"/>
                <a:gd name="connsiteX5" fmla="*/ 2844800 w 4781550"/>
                <a:gd name="connsiteY5" fmla="*/ 25400 h 2571750"/>
                <a:gd name="connsiteX6" fmla="*/ 3575050 w 4781550"/>
                <a:gd name="connsiteY6" fmla="*/ 196850 h 2571750"/>
                <a:gd name="connsiteX7" fmla="*/ 4184650 w 4781550"/>
                <a:gd name="connsiteY7" fmla="*/ 438150 h 2571750"/>
                <a:gd name="connsiteX8" fmla="*/ 4616450 w 4781550"/>
                <a:gd name="connsiteY8" fmla="*/ 717550 h 2571750"/>
                <a:gd name="connsiteX9" fmla="*/ 4781550 w 4781550"/>
                <a:gd name="connsiteY9" fmla="*/ 1155700 h 2571750"/>
                <a:gd name="connsiteX10" fmla="*/ 4749800 w 4781550"/>
                <a:gd name="connsiteY10" fmla="*/ 1492250 h 2571750"/>
                <a:gd name="connsiteX11" fmla="*/ 4565650 w 4781550"/>
                <a:gd name="connsiteY11" fmla="*/ 1936750 h 2571750"/>
                <a:gd name="connsiteX12" fmla="*/ 4375150 w 4781550"/>
                <a:gd name="connsiteY12" fmla="*/ 2311400 h 2571750"/>
                <a:gd name="connsiteX13" fmla="*/ 3810000 w 4781550"/>
                <a:gd name="connsiteY13" fmla="*/ 2463800 h 2571750"/>
                <a:gd name="connsiteX14" fmla="*/ 3213100 w 4781550"/>
                <a:gd name="connsiteY14" fmla="*/ 2571750 h 2571750"/>
                <a:gd name="connsiteX15" fmla="*/ 2520950 w 4781550"/>
                <a:gd name="connsiteY15" fmla="*/ 2559050 h 2571750"/>
                <a:gd name="connsiteX16" fmla="*/ 1803400 w 4781550"/>
                <a:gd name="connsiteY16" fmla="*/ 2444750 h 2571750"/>
                <a:gd name="connsiteX17" fmla="*/ 1117600 w 4781550"/>
                <a:gd name="connsiteY17" fmla="*/ 2127250 h 2571750"/>
                <a:gd name="connsiteX18" fmla="*/ 596900 w 4781550"/>
                <a:gd name="connsiteY18" fmla="*/ 1790700 h 2571750"/>
                <a:gd name="connsiteX19" fmla="*/ 228600 w 4781550"/>
                <a:gd name="connsiteY19" fmla="*/ 1358900 h 2571750"/>
                <a:gd name="connsiteX20" fmla="*/ 63500 w 4781550"/>
                <a:gd name="connsiteY20" fmla="*/ 1009650 h 2571750"/>
                <a:gd name="connsiteX21" fmla="*/ 0 w 4781550"/>
                <a:gd name="connsiteY21" fmla="*/ 704850 h 2571750"/>
                <a:gd name="connsiteX0" fmla="*/ 0 w 4781550"/>
                <a:gd name="connsiteY0" fmla="*/ 704850 h 2571750"/>
                <a:gd name="connsiteX1" fmla="*/ 146050 w 4781550"/>
                <a:gd name="connsiteY1" fmla="*/ 431800 h 2571750"/>
                <a:gd name="connsiteX2" fmla="*/ 558800 w 4781550"/>
                <a:gd name="connsiteY2" fmla="*/ 209550 h 2571750"/>
                <a:gd name="connsiteX3" fmla="*/ 1092200 w 4781550"/>
                <a:gd name="connsiteY3" fmla="*/ 44450 h 2571750"/>
                <a:gd name="connsiteX4" fmla="*/ 1885950 w 4781550"/>
                <a:gd name="connsiteY4" fmla="*/ 0 h 2571750"/>
                <a:gd name="connsiteX5" fmla="*/ 2844800 w 4781550"/>
                <a:gd name="connsiteY5" fmla="*/ 25400 h 2571750"/>
                <a:gd name="connsiteX6" fmla="*/ 3575050 w 4781550"/>
                <a:gd name="connsiteY6" fmla="*/ 196850 h 2571750"/>
                <a:gd name="connsiteX7" fmla="*/ 4184650 w 4781550"/>
                <a:gd name="connsiteY7" fmla="*/ 438150 h 2571750"/>
                <a:gd name="connsiteX8" fmla="*/ 4597400 w 4781550"/>
                <a:gd name="connsiteY8" fmla="*/ 717550 h 2571750"/>
                <a:gd name="connsiteX9" fmla="*/ 4781550 w 4781550"/>
                <a:gd name="connsiteY9" fmla="*/ 1155700 h 2571750"/>
                <a:gd name="connsiteX10" fmla="*/ 4749800 w 4781550"/>
                <a:gd name="connsiteY10" fmla="*/ 1492250 h 2571750"/>
                <a:gd name="connsiteX11" fmla="*/ 4565650 w 4781550"/>
                <a:gd name="connsiteY11" fmla="*/ 1936750 h 2571750"/>
                <a:gd name="connsiteX12" fmla="*/ 4375150 w 4781550"/>
                <a:gd name="connsiteY12" fmla="*/ 2311400 h 2571750"/>
                <a:gd name="connsiteX13" fmla="*/ 3810000 w 4781550"/>
                <a:gd name="connsiteY13" fmla="*/ 2463800 h 2571750"/>
                <a:gd name="connsiteX14" fmla="*/ 3213100 w 4781550"/>
                <a:gd name="connsiteY14" fmla="*/ 2571750 h 2571750"/>
                <a:gd name="connsiteX15" fmla="*/ 2520950 w 4781550"/>
                <a:gd name="connsiteY15" fmla="*/ 2559050 h 2571750"/>
                <a:gd name="connsiteX16" fmla="*/ 1803400 w 4781550"/>
                <a:gd name="connsiteY16" fmla="*/ 2444750 h 2571750"/>
                <a:gd name="connsiteX17" fmla="*/ 1117600 w 4781550"/>
                <a:gd name="connsiteY17" fmla="*/ 2127250 h 2571750"/>
                <a:gd name="connsiteX18" fmla="*/ 596900 w 4781550"/>
                <a:gd name="connsiteY18" fmla="*/ 1790700 h 2571750"/>
                <a:gd name="connsiteX19" fmla="*/ 228600 w 4781550"/>
                <a:gd name="connsiteY19" fmla="*/ 1358900 h 2571750"/>
                <a:gd name="connsiteX20" fmla="*/ 63500 w 4781550"/>
                <a:gd name="connsiteY20" fmla="*/ 1009650 h 2571750"/>
                <a:gd name="connsiteX21" fmla="*/ 0 w 4781550"/>
                <a:gd name="connsiteY21" fmla="*/ 704850 h 25717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75150 w 4781550"/>
                <a:gd name="connsiteY12" fmla="*/ 2311400 h 2686050"/>
                <a:gd name="connsiteX13" fmla="*/ 3810000 w 4781550"/>
                <a:gd name="connsiteY13" fmla="*/ 2463800 h 2686050"/>
                <a:gd name="connsiteX14" fmla="*/ 3213100 w 4781550"/>
                <a:gd name="connsiteY14" fmla="*/ 25717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75150 w 4781550"/>
                <a:gd name="connsiteY12" fmla="*/ 2311400 h 2686050"/>
                <a:gd name="connsiteX13" fmla="*/ 3810000 w 4781550"/>
                <a:gd name="connsiteY13" fmla="*/ 24638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75150 w 4781550"/>
                <a:gd name="connsiteY12" fmla="*/ 2311400 h 2686050"/>
                <a:gd name="connsiteX13" fmla="*/ 3898900 w 4781550"/>
                <a:gd name="connsiteY13" fmla="*/ 25400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30700 w 4781550"/>
                <a:gd name="connsiteY12" fmla="*/ 2260600 h 2686050"/>
                <a:gd name="connsiteX13" fmla="*/ 3898900 w 4781550"/>
                <a:gd name="connsiteY13" fmla="*/ 25400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30700 w 4781550"/>
                <a:gd name="connsiteY12" fmla="*/ 2260600 h 2686050"/>
                <a:gd name="connsiteX13" fmla="*/ 3898900 w 4781550"/>
                <a:gd name="connsiteY13" fmla="*/ 25400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701800 w 4781550"/>
                <a:gd name="connsiteY16" fmla="*/ 24955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47950"/>
                <a:gd name="connsiteX1" fmla="*/ 146050 w 4781550"/>
                <a:gd name="connsiteY1" fmla="*/ 431800 h 2647950"/>
                <a:gd name="connsiteX2" fmla="*/ 558800 w 4781550"/>
                <a:gd name="connsiteY2" fmla="*/ 209550 h 2647950"/>
                <a:gd name="connsiteX3" fmla="*/ 1092200 w 4781550"/>
                <a:gd name="connsiteY3" fmla="*/ 44450 h 2647950"/>
                <a:gd name="connsiteX4" fmla="*/ 1885950 w 4781550"/>
                <a:gd name="connsiteY4" fmla="*/ 0 h 2647950"/>
                <a:gd name="connsiteX5" fmla="*/ 2844800 w 4781550"/>
                <a:gd name="connsiteY5" fmla="*/ 25400 h 2647950"/>
                <a:gd name="connsiteX6" fmla="*/ 3575050 w 4781550"/>
                <a:gd name="connsiteY6" fmla="*/ 196850 h 2647950"/>
                <a:gd name="connsiteX7" fmla="*/ 4184650 w 4781550"/>
                <a:gd name="connsiteY7" fmla="*/ 438150 h 2647950"/>
                <a:gd name="connsiteX8" fmla="*/ 4597400 w 4781550"/>
                <a:gd name="connsiteY8" fmla="*/ 717550 h 2647950"/>
                <a:gd name="connsiteX9" fmla="*/ 4781550 w 4781550"/>
                <a:gd name="connsiteY9" fmla="*/ 1155700 h 2647950"/>
                <a:gd name="connsiteX10" fmla="*/ 4749800 w 4781550"/>
                <a:gd name="connsiteY10" fmla="*/ 1492250 h 2647950"/>
                <a:gd name="connsiteX11" fmla="*/ 4565650 w 4781550"/>
                <a:gd name="connsiteY11" fmla="*/ 1936750 h 2647950"/>
                <a:gd name="connsiteX12" fmla="*/ 4330700 w 4781550"/>
                <a:gd name="connsiteY12" fmla="*/ 2260600 h 2647950"/>
                <a:gd name="connsiteX13" fmla="*/ 3898900 w 4781550"/>
                <a:gd name="connsiteY13" fmla="*/ 2540000 h 2647950"/>
                <a:gd name="connsiteX14" fmla="*/ 3308350 w 4781550"/>
                <a:gd name="connsiteY14" fmla="*/ 2647950 h 2647950"/>
                <a:gd name="connsiteX15" fmla="*/ 2451100 w 4781550"/>
                <a:gd name="connsiteY15" fmla="*/ 2622550 h 2647950"/>
                <a:gd name="connsiteX16" fmla="*/ 1701800 w 4781550"/>
                <a:gd name="connsiteY16" fmla="*/ 2495550 h 2647950"/>
                <a:gd name="connsiteX17" fmla="*/ 1117600 w 4781550"/>
                <a:gd name="connsiteY17" fmla="*/ 2127250 h 2647950"/>
                <a:gd name="connsiteX18" fmla="*/ 596900 w 4781550"/>
                <a:gd name="connsiteY18" fmla="*/ 1790700 h 2647950"/>
                <a:gd name="connsiteX19" fmla="*/ 228600 w 4781550"/>
                <a:gd name="connsiteY19" fmla="*/ 1358900 h 2647950"/>
                <a:gd name="connsiteX20" fmla="*/ 63500 w 4781550"/>
                <a:gd name="connsiteY20" fmla="*/ 1009650 h 2647950"/>
                <a:gd name="connsiteX21" fmla="*/ 0 w 4781550"/>
                <a:gd name="connsiteY21" fmla="*/ 704850 h 2647950"/>
                <a:gd name="connsiteX0" fmla="*/ 0 w 4781550"/>
                <a:gd name="connsiteY0" fmla="*/ 704850 h 2647950"/>
                <a:gd name="connsiteX1" fmla="*/ 146050 w 4781550"/>
                <a:gd name="connsiteY1" fmla="*/ 431800 h 2647950"/>
                <a:gd name="connsiteX2" fmla="*/ 558800 w 4781550"/>
                <a:gd name="connsiteY2" fmla="*/ 209550 h 2647950"/>
                <a:gd name="connsiteX3" fmla="*/ 1092200 w 4781550"/>
                <a:gd name="connsiteY3" fmla="*/ 44450 h 2647950"/>
                <a:gd name="connsiteX4" fmla="*/ 1885950 w 4781550"/>
                <a:gd name="connsiteY4" fmla="*/ 0 h 2647950"/>
                <a:gd name="connsiteX5" fmla="*/ 2844800 w 4781550"/>
                <a:gd name="connsiteY5" fmla="*/ 25400 h 2647950"/>
                <a:gd name="connsiteX6" fmla="*/ 3575050 w 4781550"/>
                <a:gd name="connsiteY6" fmla="*/ 196850 h 2647950"/>
                <a:gd name="connsiteX7" fmla="*/ 4184650 w 4781550"/>
                <a:gd name="connsiteY7" fmla="*/ 438150 h 2647950"/>
                <a:gd name="connsiteX8" fmla="*/ 4597400 w 4781550"/>
                <a:gd name="connsiteY8" fmla="*/ 717550 h 2647950"/>
                <a:gd name="connsiteX9" fmla="*/ 4781550 w 4781550"/>
                <a:gd name="connsiteY9" fmla="*/ 1155700 h 2647950"/>
                <a:gd name="connsiteX10" fmla="*/ 4749800 w 4781550"/>
                <a:gd name="connsiteY10" fmla="*/ 1492250 h 2647950"/>
                <a:gd name="connsiteX11" fmla="*/ 4565650 w 4781550"/>
                <a:gd name="connsiteY11" fmla="*/ 1936750 h 2647950"/>
                <a:gd name="connsiteX12" fmla="*/ 4330700 w 4781550"/>
                <a:gd name="connsiteY12" fmla="*/ 2260600 h 2647950"/>
                <a:gd name="connsiteX13" fmla="*/ 3898900 w 4781550"/>
                <a:gd name="connsiteY13" fmla="*/ 2540000 h 2647950"/>
                <a:gd name="connsiteX14" fmla="*/ 3308350 w 4781550"/>
                <a:gd name="connsiteY14" fmla="*/ 2647950 h 2647950"/>
                <a:gd name="connsiteX15" fmla="*/ 2451100 w 4781550"/>
                <a:gd name="connsiteY15" fmla="*/ 2622550 h 2647950"/>
                <a:gd name="connsiteX16" fmla="*/ 1708150 w 4781550"/>
                <a:gd name="connsiteY16" fmla="*/ 2470150 h 2647950"/>
                <a:gd name="connsiteX17" fmla="*/ 1117600 w 4781550"/>
                <a:gd name="connsiteY17" fmla="*/ 2127250 h 2647950"/>
                <a:gd name="connsiteX18" fmla="*/ 596900 w 4781550"/>
                <a:gd name="connsiteY18" fmla="*/ 1790700 h 2647950"/>
                <a:gd name="connsiteX19" fmla="*/ 228600 w 4781550"/>
                <a:gd name="connsiteY19" fmla="*/ 1358900 h 2647950"/>
                <a:gd name="connsiteX20" fmla="*/ 63500 w 4781550"/>
                <a:gd name="connsiteY20" fmla="*/ 1009650 h 2647950"/>
                <a:gd name="connsiteX21" fmla="*/ 0 w 4781550"/>
                <a:gd name="connsiteY21" fmla="*/ 704850 h 2647950"/>
                <a:gd name="connsiteX0" fmla="*/ 0 w 4781550"/>
                <a:gd name="connsiteY0" fmla="*/ 704850 h 2647950"/>
                <a:gd name="connsiteX1" fmla="*/ 146050 w 4781550"/>
                <a:gd name="connsiteY1" fmla="*/ 431800 h 2647950"/>
                <a:gd name="connsiteX2" fmla="*/ 558800 w 4781550"/>
                <a:gd name="connsiteY2" fmla="*/ 209550 h 2647950"/>
                <a:gd name="connsiteX3" fmla="*/ 1092200 w 4781550"/>
                <a:gd name="connsiteY3" fmla="*/ 44450 h 2647950"/>
                <a:gd name="connsiteX4" fmla="*/ 1885950 w 4781550"/>
                <a:gd name="connsiteY4" fmla="*/ 0 h 2647950"/>
                <a:gd name="connsiteX5" fmla="*/ 2838450 w 4781550"/>
                <a:gd name="connsiteY5" fmla="*/ 76200 h 2647950"/>
                <a:gd name="connsiteX6" fmla="*/ 3575050 w 4781550"/>
                <a:gd name="connsiteY6" fmla="*/ 196850 h 2647950"/>
                <a:gd name="connsiteX7" fmla="*/ 4184650 w 4781550"/>
                <a:gd name="connsiteY7" fmla="*/ 438150 h 2647950"/>
                <a:gd name="connsiteX8" fmla="*/ 4597400 w 4781550"/>
                <a:gd name="connsiteY8" fmla="*/ 717550 h 2647950"/>
                <a:gd name="connsiteX9" fmla="*/ 4781550 w 4781550"/>
                <a:gd name="connsiteY9" fmla="*/ 1155700 h 2647950"/>
                <a:gd name="connsiteX10" fmla="*/ 4749800 w 4781550"/>
                <a:gd name="connsiteY10" fmla="*/ 1492250 h 2647950"/>
                <a:gd name="connsiteX11" fmla="*/ 4565650 w 4781550"/>
                <a:gd name="connsiteY11" fmla="*/ 1936750 h 2647950"/>
                <a:gd name="connsiteX12" fmla="*/ 4330700 w 4781550"/>
                <a:gd name="connsiteY12" fmla="*/ 2260600 h 2647950"/>
                <a:gd name="connsiteX13" fmla="*/ 3898900 w 4781550"/>
                <a:gd name="connsiteY13" fmla="*/ 2540000 h 2647950"/>
                <a:gd name="connsiteX14" fmla="*/ 3308350 w 4781550"/>
                <a:gd name="connsiteY14" fmla="*/ 2647950 h 2647950"/>
                <a:gd name="connsiteX15" fmla="*/ 2451100 w 4781550"/>
                <a:gd name="connsiteY15" fmla="*/ 2622550 h 2647950"/>
                <a:gd name="connsiteX16" fmla="*/ 1708150 w 4781550"/>
                <a:gd name="connsiteY16" fmla="*/ 2470150 h 2647950"/>
                <a:gd name="connsiteX17" fmla="*/ 1117600 w 4781550"/>
                <a:gd name="connsiteY17" fmla="*/ 2127250 h 2647950"/>
                <a:gd name="connsiteX18" fmla="*/ 596900 w 4781550"/>
                <a:gd name="connsiteY18" fmla="*/ 1790700 h 2647950"/>
                <a:gd name="connsiteX19" fmla="*/ 228600 w 4781550"/>
                <a:gd name="connsiteY19" fmla="*/ 1358900 h 2647950"/>
                <a:gd name="connsiteX20" fmla="*/ 63500 w 4781550"/>
                <a:gd name="connsiteY20" fmla="*/ 1009650 h 2647950"/>
                <a:gd name="connsiteX21" fmla="*/ 0 w 4781550"/>
                <a:gd name="connsiteY21" fmla="*/ 704850 h 2647950"/>
                <a:gd name="connsiteX0" fmla="*/ 0 w 4781550"/>
                <a:gd name="connsiteY0" fmla="*/ 685800 h 2628900"/>
                <a:gd name="connsiteX1" fmla="*/ 146050 w 4781550"/>
                <a:gd name="connsiteY1" fmla="*/ 4127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330700 w 4781550"/>
                <a:gd name="connsiteY12" fmla="*/ 2241550 h 2628900"/>
                <a:gd name="connsiteX13" fmla="*/ 3898900 w 4781550"/>
                <a:gd name="connsiteY13" fmla="*/ 25209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28900"/>
                <a:gd name="connsiteX1" fmla="*/ 146050 w 4781550"/>
                <a:gd name="connsiteY1" fmla="*/ 4381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330700 w 4781550"/>
                <a:gd name="connsiteY12" fmla="*/ 2241550 h 2628900"/>
                <a:gd name="connsiteX13" fmla="*/ 3898900 w 4781550"/>
                <a:gd name="connsiteY13" fmla="*/ 25209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28900"/>
                <a:gd name="connsiteX1" fmla="*/ 146050 w 4781550"/>
                <a:gd name="connsiteY1" fmla="*/ 4381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292600 w 4781550"/>
                <a:gd name="connsiteY12" fmla="*/ 2211070 h 2628900"/>
                <a:gd name="connsiteX13" fmla="*/ 3898900 w 4781550"/>
                <a:gd name="connsiteY13" fmla="*/ 25209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28900"/>
                <a:gd name="connsiteX1" fmla="*/ 146050 w 4781550"/>
                <a:gd name="connsiteY1" fmla="*/ 4381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292600 w 4781550"/>
                <a:gd name="connsiteY12" fmla="*/ 2211070 h 2628900"/>
                <a:gd name="connsiteX13" fmla="*/ 3876040 w 4781550"/>
                <a:gd name="connsiteY13" fmla="*/ 24828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51100 w 4781550"/>
                <a:gd name="connsiteY15" fmla="*/ 2603500 h 2651760"/>
                <a:gd name="connsiteX16" fmla="*/ 1708150 w 4781550"/>
                <a:gd name="connsiteY16" fmla="*/ 24511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708150 w 4781550"/>
                <a:gd name="connsiteY16" fmla="*/ 24511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327275 w 4781550"/>
                <a:gd name="connsiteY16" fmla="*/ 2613025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327275 w 4781550"/>
                <a:gd name="connsiteY16" fmla="*/ 2613025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232025 w 4781550"/>
                <a:gd name="connsiteY16" fmla="*/ 26035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232025 w 4781550"/>
                <a:gd name="connsiteY16" fmla="*/ 26035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232025 w 4781550"/>
                <a:gd name="connsiteY16" fmla="*/ 26035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32312 w 4781550"/>
                <a:gd name="connsiteY11" fmla="*/ 1884362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32312 w 4781550"/>
                <a:gd name="connsiteY11" fmla="*/ 1884362 h 2651760"/>
                <a:gd name="connsiteX12" fmla="*/ 4273550 w 4781550"/>
                <a:gd name="connsiteY12" fmla="*/ 21920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18025 w 4781550"/>
                <a:gd name="connsiteY11" fmla="*/ 1884362 h 2651760"/>
                <a:gd name="connsiteX12" fmla="*/ 4273550 w 4781550"/>
                <a:gd name="connsiteY12" fmla="*/ 21920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18025 w 4781550"/>
                <a:gd name="connsiteY11" fmla="*/ 188436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3687 w 4781550"/>
                <a:gd name="connsiteY5" fmla="*/ 85726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3687 w 4781550"/>
                <a:gd name="connsiteY5" fmla="*/ 85726 h 2651760"/>
                <a:gd name="connsiteX6" fmla="*/ 3556000 w 4781550"/>
                <a:gd name="connsiteY6" fmla="*/ 206375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3687 w 4781550"/>
                <a:gd name="connsiteY5" fmla="*/ 85726 h 2651760"/>
                <a:gd name="connsiteX6" fmla="*/ 3556000 w 4781550"/>
                <a:gd name="connsiteY6" fmla="*/ 206375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639762 w 4781550"/>
                <a:gd name="connsiteY18" fmla="*/ 1738312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89353 h 2673770"/>
                <a:gd name="connsiteX1" fmla="*/ 148865 w 4798334"/>
                <a:gd name="connsiteY1" fmla="*/ 441703 h 2673770"/>
                <a:gd name="connsiteX2" fmla="*/ 561615 w 4798334"/>
                <a:gd name="connsiteY2" fmla="*/ 194053 h 2673770"/>
                <a:gd name="connsiteX3" fmla="*/ 1095015 w 4798334"/>
                <a:gd name="connsiteY3" fmla="*/ 28953 h 2673770"/>
                <a:gd name="connsiteX4" fmla="*/ 1876065 w 4798334"/>
                <a:gd name="connsiteY4" fmla="*/ 3553 h 2673770"/>
                <a:gd name="connsiteX5" fmla="*/ 2836502 w 4798334"/>
                <a:gd name="connsiteY5" fmla="*/ 70229 h 2673770"/>
                <a:gd name="connsiteX6" fmla="*/ 3558815 w 4798334"/>
                <a:gd name="connsiteY6" fmla="*/ 209928 h 2673770"/>
                <a:gd name="connsiteX7" fmla="*/ 4187465 w 4798334"/>
                <a:gd name="connsiteY7" fmla="*/ 422653 h 2673770"/>
                <a:gd name="connsiteX8" fmla="*/ 4600215 w 4798334"/>
                <a:gd name="connsiteY8" fmla="*/ 702053 h 2673770"/>
                <a:gd name="connsiteX9" fmla="*/ 4784365 w 4798334"/>
                <a:gd name="connsiteY9" fmla="*/ 1140203 h 2673770"/>
                <a:gd name="connsiteX10" fmla="*/ 4752615 w 4798334"/>
                <a:gd name="connsiteY10" fmla="*/ 1476753 h 2673770"/>
                <a:gd name="connsiteX11" fmla="*/ 4492265 w 4798334"/>
                <a:gd name="connsiteY11" fmla="*/ 1868865 h 2673770"/>
                <a:gd name="connsiteX12" fmla="*/ 4252552 w 4798334"/>
                <a:gd name="connsiteY12" fmla="*/ 2157473 h 2673770"/>
                <a:gd name="connsiteX13" fmla="*/ 3878855 w 4798334"/>
                <a:gd name="connsiteY13" fmla="*/ 2486403 h 2673770"/>
                <a:gd name="connsiteX14" fmla="*/ 3128285 w 4798334"/>
                <a:gd name="connsiteY14" fmla="*/ 2655313 h 2673770"/>
                <a:gd name="connsiteX15" fmla="*/ 2484395 w 4798334"/>
                <a:gd name="connsiteY15" fmla="*/ 2645153 h 2673770"/>
                <a:gd name="connsiteX16" fmla="*/ 1877652 w 4798334"/>
                <a:gd name="connsiteY16" fmla="*/ 2440365 h 2673770"/>
                <a:gd name="connsiteX17" fmla="*/ 1144228 w 4798334"/>
                <a:gd name="connsiteY17" fmla="*/ 2078416 h 2673770"/>
                <a:gd name="connsiteX18" fmla="*/ 642577 w 4798334"/>
                <a:gd name="connsiteY18" fmla="*/ 1741865 h 2673770"/>
                <a:gd name="connsiteX19" fmla="*/ 231415 w 4798334"/>
                <a:gd name="connsiteY19" fmla="*/ 1343403 h 2673770"/>
                <a:gd name="connsiteX20" fmla="*/ 66315 w 4798334"/>
                <a:gd name="connsiteY20" fmla="*/ 994153 h 2673770"/>
                <a:gd name="connsiteX21" fmla="*/ 2815 w 4798334"/>
                <a:gd name="connsiteY21" fmla="*/ 689353 h 2673770"/>
                <a:gd name="connsiteX0" fmla="*/ 2815 w 4798334"/>
                <a:gd name="connsiteY0" fmla="*/ 690407 h 2674824"/>
                <a:gd name="connsiteX1" fmla="*/ 148865 w 4798334"/>
                <a:gd name="connsiteY1" fmla="*/ 442757 h 2674824"/>
                <a:gd name="connsiteX2" fmla="*/ 561615 w 4798334"/>
                <a:gd name="connsiteY2" fmla="*/ 195107 h 2674824"/>
                <a:gd name="connsiteX3" fmla="*/ 1095015 w 4798334"/>
                <a:gd name="connsiteY3" fmla="*/ 30007 h 2674824"/>
                <a:gd name="connsiteX4" fmla="*/ 1876065 w 4798334"/>
                <a:gd name="connsiteY4" fmla="*/ 4607 h 2674824"/>
                <a:gd name="connsiteX5" fmla="*/ 2836502 w 4798334"/>
                <a:gd name="connsiteY5" fmla="*/ 85571 h 2674824"/>
                <a:gd name="connsiteX6" fmla="*/ 3558815 w 4798334"/>
                <a:gd name="connsiteY6" fmla="*/ 210982 h 2674824"/>
                <a:gd name="connsiteX7" fmla="*/ 4187465 w 4798334"/>
                <a:gd name="connsiteY7" fmla="*/ 423707 h 2674824"/>
                <a:gd name="connsiteX8" fmla="*/ 4600215 w 4798334"/>
                <a:gd name="connsiteY8" fmla="*/ 703107 h 2674824"/>
                <a:gd name="connsiteX9" fmla="*/ 4784365 w 4798334"/>
                <a:gd name="connsiteY9" fmla="*/ 1141257 h 2674824"/>
                <a:gd name="connsiteX10" fmla="*/ 4752615 w 4798334"/>
                <a:gd name="connsiteY10" fmla="*/ 1477807 h 2674824"/>
                <a:gd name="connsiteX11" fmla="*/ 4492265 w 4798334"/>
                <a:gd name="connsiteY11" fmla="*/ 1869919 h 2674824"/>
                <a:gd name="connsiteX12" fmla="*/ 4252552 w 4798334"/>
                <a:gd name="connsiteY12" fmla="*/ 2158527 h 2674824"/>
                <a:gd name="connsiteX13" fmla="*/ 3878855 w 4798334"/>
                <a:gd name="connsiteY13" fmla="*/ 2487457 h 2674824"/>
                <a:gd name="connsiteX14" fmla="*/ 3128285 w 4798334"/>
                <a:gd name="connsiteY14" fmla="*/ 2656367 h 2674824"/>
                <a:gd name="connsiteX15" fmla="*/ 2484395 w 4798334"/>
                <a:gd name="connsiteY15" fmla="*/ 2646207 h 2674824"/>
                <a:gd name="connsiteX16" fmla="*/ 1877652 w 4798334"/>
                <a:gd name="connsiteY16" fmla="*/ 2441419 h 2674824"/>
                <a:gd name="connsiteX17" fmla="*/ 1144228 w 4798334"/>
                <a:gd name="connsiteY17" fmla="*/ 2079470 h 2674824"/>
                <a:gd name="connsiteX18" fmla="*/ 642577 w 4798334"/>
                <a:gd name="connsiteY18" fmla="*/ 1742919 h 2674824"/>
                <a:gd name="connsiteX19" fmla="*/ 231415 w 4798334"/>
                <a:gd name="connsiteY19" fmla="*/ 1344457 h 2674824"/>
                <a:gd name="connsiteX20" fmla="*/ 66315 w 4798334"/>
                <a:gd name="connsiteY20" fmla="*/ 995207 h 2674824"/>
                <a:gd name="connsiteX21" fmla="*/ 2815 w 4798334"/>
                <a:gd name="connsiteY21" fmla="*/ 690407 h 2674824"/>
                <a:gd name="connsiteX0" fmla="*/ 2815 w 4798334"/>
                <a:gd name="connsiteY0" fmla="*/ 690407 h 2674824"/>
                <a:gd name="connsiteX1" fmla="*/ 148865 w 4798334"/>
                <a:gd name="connsiteY1" fmla="*/ 442757 h 2674824"/>
                <a:gd name="connsiteX2" fmla="*/ 561615 w 4798334"/>
                <a:gd name="connsiteY2" fmla="*/ 195107 h 2674824"/>
                <a:gd name="connsiteX3" fmla="*/ 1095015 w 4798334"/>
                <a:gd name="connsiteY3" fmla="*/ 30007 h 2674824"/>
                <a:gd name="connsiteX4" fmla="*/ 1876065 w 4798334"/>
                <a:gd name="connsiteY4" fmla="*/ 4607 h 2674824"/>
                <a:gd name="connsiteX5" fmla="*/ 2836502 w 4798334"/>
                <a:gd name="connsiteY5" fmla="*/ 85571 h 2674824"/>
                <a:gd name="connsiteX6" fmla="*/ 3558815 w 4798334"/>
                <a:gd name="connsiteY6" fmla="*/ 210982 h 2674824"/>
                <a:gd name="connsiteX7" fmla="*/ 4187465 w 4798334"/>
                <a:gd name="connsiteY7" fmla="*/ 423707 h 2674824"/>
                <a:gd name="connsiteX8" fmla="*/ 4600215 w 4798334"/>
                <a:gd name="connsiteY8" fmla="*/ 703107 h 2674824"/>
                <a:gd name="connsiteX9" fmla="*/ 4784365 w 4798334"/>
                <a:gd name="connsiteY9" fmla="*/ 1141257 h 2674824"/>
                <a:gd name="connsiteX10" fmla="*/ 4752615 w 4798334"/>
                <a:gd name="connsiteY10" fmla="*/ 1477807 h 2674824"/>
                <a:gd name="connsiteX11" fmla="*/ 4492265 w 4798334"/>
                <a:gd name="connsiteY11" fmla="*/ 1869919 h 2674824"/>
                <a:gd name="connsiteX12" fmla="*/ 4252552 w 4798334"/>
                <a:gd name="connsiteY12" fmla="*/ 2158527 h 2674824"/>
                <a:gd name="connsiteX13" fmla="*/ 3878855 w 4798334"/>
                <a:gd name="connsiteY13" fmla="*/ 2487457 h 2674824"/>
                <a:gd name="connsiteX14" fmla="*/ 3128285 w 4798334"/>
                <a:gd name="connsiteY14" fmla="*/ 2656367 h 2674824"/>
                <a:gd name="connsiteX15" fmla="*/ 2484395 w 4798334"/>
                <a:gd name="connsiteY15" fmla="*/ 2646207 h 2674824"/>
                <a:gd name="connsiteX16" fmla="*/ 1877652 w 4798334"/>
                <a:gd name="connsiteY16" fmla="*/ 2441419 h 2674824"/>
                <a:gd name="connsiteX17" fmla="*/ 1144228 w 4798334"/>
                <a:gd name="connsiteY17" fmla="*/ 2079470 h 2674824"/>
                <a:gd name="connsiteX18" fmla="*/ 642577 w 4798334"/>
                <a:gd name="connsiteY18" fmla="*/ 1742919 h 2674824"/>
                <a:gd name="connsiteX19" fmla="*/ 231415 w 4798334"/>
                <a:gd name="connsiteY19" fmla="*/ 1344457 h 2674824"/>
                <a:gd name="connsiteX20" fmla="*/ 66315 w 4798334"/>
                <a:gd name="connsiteY20" fmla="*/ 995207 h 2674824"/>
                <a:gd name="connsiteX21" fmla="*/ 2815 w 4798334"/>
                <a:gd name="connsiteY21" fmla="*/ 690407 h 2674824"/>
                <a:gd name="connsiteX0" fmla="*/ 2815 w 4798334"/>
                <a:gd name="connsiteY0" fmla="*/ 690407 h 2676773"/>
                <a:gd name="connsiteX1" fmla="*/ 148865 w 4798334"/>
                <a:gd name="connsiteY1" fmla="*/ 442757 h 2676773"/>
                <a:gd name="connsiteX2" fmla="*/ 561615 w 4798334"/>
                <a:gd name="connsiteY2" fmla="*/ 195107 h 2676773"/>
                <a:gd name="connsiteX3" fmla="*/ 1095015 w 4798334"/>
                <a:gd name="connsiteY3" fmla="*/ 30007 h 2676773"/>
                <a:gd name="connsiteX4" fmla="*/ 1876065 w 4798334"/>
                <a:gd name="connsiteY4" fmla="*/ 4607 h 2676773"/>
                <a:gd name="connsiteX5" fmla="*/ 2836502 w 4798334"/>
                <a:gd name="connsiteY5" fmla="*/ 85571 h 2676773"/>
                <a:gd name="connsiteX6" fmla="*/ 3558815 w 4798334"/>
                <a:gd name="connsiteY6" fmla="*/ 210982 h 2676773"/>
                <a:gd name="connsiteX7" fmla="*/ 4187465 w 4798334"/>
                <a:gd name="connsiteY7" fmla="*/ 423707 h 2676773"/>
                <a:gd name="connsiteX8" fmla="*/ 4600215 w 4798334"/>
                <a:gd name="connsiteY8" fmla="*/ 703107 h 2676773"/>
                <a:gd name="connsiteX9" fmla="*/ 4784365 w 4798334"/>
                <a:gd name="connsiteY9" fmla="*/ 1141257 h 2676773"/>
                <a:gd name="connsiteX10" fmla="*/ 4752615 w 4798334"/>
                <a:gd name="connsiteY10" fmla="*/ 1477807 h 2676773"/>
                <a:gd name="connsiteX11" fmla="*/ 4492265 w 4798334"/>
                <a:gd name="connsiteY11" fmla="*/ 1869919 h 2676773"/>
                <a:gd name="connsiteX12" fmla="*/ 4252552 w 4798334"/>
                <a:gd name="connsiteY12" fmla="*/ 2158527 h 2676773"/>
                <a:gd name="connsiteX13" fmla="*/ 3874093 w 4798334"/>
                <a:gd name="connsiteY13" fmla="*/ 2458882 h 2676773"/>
                <a:gd name="connsiteX14" fmla="*/ 3128285 w 4798334"/>
                <a:gd name="connsiteY14" fmla="*/ 2656367 h 2676773"/>
                <a:gd name="connsiteX15" fmla="*/ 2484395 w 4798334"/>
                <a:gd name="connsiteY15" fmla="*/ 2646207 h 2676773"/>
                <a:gd name="connsiteX16" fmla="*/ 1877652 w 4798334"/>
                <a:gd name="connsiteY16" fmla="*/ 2441419 h 2676773"/>
                <a:gd name="connsiteX17" fmla="*/ 1144228 w 4798334"/>
                <a:gd name="connsiteY17" fmla="*/ 2079470 h 2676773"/>
                <a:gd name="connsiteX18" fmla="*/ 642577 w 4798334"/>
                <a:gd name="connsiteY18" fmla="*/ 1742919 h 2676773"/>
                <a:gd name="connsiteX19" fmla="*/ 231415 w 4798334"/>
                <a:gd name="connsiteY19" fmla="*/ 1344457 h 2676773"/>
                <a:gd name="connsiteX20" fmla="*/ 66315 w 4798334"/>
                <a:gd name="connsiteY20" fmla="*/ 995207 h 2676773"/>
                <a:gd name="connsiteX21" fmla="*/ 2815 w 4798334"/>
                <a:gd name="connsiteY21" fmla="*/ 690407 h 2676773"/>
                <a:gd name="connsiteX0" fmla="*/ 2815 w 4798334"/>
                <a:gd name="connsiteY0" fmla="*/ 690407 h 2676773"/>
                <a:gd name="connsiteX1" fmla="*/ 148865 w 4798334"/>
                <a:gd name="connsiteY1" fmla="*/ 442757 h 2676773"/>
                <a:gd name="connsiteX2" fmla="*/ 561615 w 4798334"/>
                <a:gd name="connsiteY2" fmla="*/ 195107 h 2676773"/>
                <a:gd name="connsiteX3" fmla="*/ 1095015 w 4798334"/>
                <a:gd name="connsiteY3" fmla="*/ 30007 h 2676773"/>
                <a:gd name="connsiteX4" fmla="*/ 1876065 w 4798334"/>
                <a:gd name="connsiteY4" fmla="*/ 4607 h 2676773"/>
                <a:gd name="connsiteX5" fmla="*/ 2836502 w 4798334"/>
                <a:gd name="connsiteY5" fmla="*/ 85571 h 2676773"/>
                <a:gd name="connsiteX6" fmla="*/ 3558815 w 4798334"/>
                <a:gd name="connsiteY6" fmla="*/ 210982 h 2676773"/>
                <a:gd name="connsiteX7" fmla="*/ 4187465 w 4798334"/>
                <a:gd name="connsiteY7" fmla="*/ 423707 h 2676773"/>
                <a:gd name="connsiteX8" fmla="*/ 4600215 w 4798334"/>
                <a:gd name="connsiteY8" fmla="*/ 703107 h 2676773"/>
                <a:gd name="connsiteX9" fmla="*/ 4784365 w 4798334"/>
                <a:gd name="connsiteY9" fmla="*/ 1141257 h 2676773"/>
                <a:gd name="connsiteX10" fmla="*/ 4752615 w 4798334"/>
                <a:gd name="connsiteY10" fmla="*/ 1477807 h 2676773"/>
                <a:gd name="connsiteX11" fmla="*/ 4492265 w 4798334"/>
                <a:gd name="connsiteY11" fmla="*/ 1869919 h 2676773"/>
                <a:gd name="connsiteX12" fmla="*/ 4252552 w 4798334"/>
                <a:gd name="connsiteY12" fmla="*/ 2158527 h 2676773"/>
                <a:gd name="connsiteX13" fmla="*/ 3874093 w 4798334"/>
                <a:gd name="connsiteY13" fmla="*/ 2458882 h 2676773"/>
                <a:gd name="connsiteX14" fmla="*/ 3128285 w 4798334"/>
                <a:gd name="connsiteY14" fmla="*/ 2656367 h 2676773"/>
                <a:gd name="connsiteX15" fmla="*/ 2484395 w 4798334"/>
                <a:gd name="connsiteY15" fmla="*/ 2646207 h 2676773"/>
                <a:gd name="connsiteX16" fmla="*/ 1877652 w 4798334"/>
                <a:gd name="connsiteY16" fmla="*/ 2441419 h 2676773"/>
                <a:gd name="connsiteX17" fmla="*/ 1144228 w 4798334"/>
                <a:gd name="connsiteY17" fmla="*/ 2079470 h 2676773"/>
                <a:gd name="connsiteX18" fmla="*/ 642577 w 4798334"/>
                <a:gd name="connsiteY18" fmla="*/ 1742919 h 2676773"/>
                <a:gd name="connsiteX19" fmla="*/ 231415 w 4798334"/>
                <a:gd name="connsiteY19" fmla="*/ 1344457 h 2676773"/>
                <a:gd name="connsiteX20" fmla="*/ 66315 w 4798334"/>
                <a:gd name="connsiteY20" fmla="*/ 995207 h 2676773"/>
                <a:gd name="connsiteX21" fmla="*/ 2815 w 4798334"/>
                <a:gd name="connsiteY21" fmla="*/ 690407 h 2676773"/>
                <a:gd name="connsiteX0" fmla="*/ 2815 w 4798334"/>
                <a:gd name="connsiteY0" fmla="*/ 690407 h 2676773"/>
                <a:gd name="connsiteX1" fmla="*/ 148865 w 4798334"/>
                <a:gd name="connsiteY1" fmla="*/ 442757 h 2676773"/>
                <a:gd name="connsiteX2" fmla="*/ 561615 w 4798334"/>
                <a:gd name="connsiteY2" fmla="*/ 195107 h 2676773"/>
                <a:gd name="connsiteX3" fmla="*/ 1095015 w 4798334"/>
                <a:gd name="connsiteY3" fmla="*/ 30007 h 2676773"/>
                <a:gd name="connsiteX4" fmla="*/ 1876065 w 4798334"/>
                <a:gd name="connsiteY4" fmla="*/ 4607 h 2676773"/>
                <a:gd name="connsiteX5" fmla="*/ 2836502 w 4798334"/>
                <a:gd name="connsiteY5" fmla="*/ 85571 h 2676773"/>
                <a:gd name="connsiteX6" fmla="*/ 3558815 w 4798334"/>
                <a:gd name="connsiteY6" fmla="*/ 210982 h 2676773"/>
                <a:gd name="connsiteX7" fmla="*/ 4187465 w 4798334"/>
                <a:gd name="connsiteY7" fmla="*/ 423707 h 2676773"/>
                <a:gd name="connsiteX8" fmla="*/ 4600215 w 4798334"/>
                <a:gd name="connsiteY8" fmla="*/ 703107 h 2676773"/>
                <a:gd name="connsiteX9" fmla="*/ 4784365 w 4798334"/>
                <a:gd name="connsiteY9" fmla="*/ 1141257 h 2676773"/>
                <a:gd name="connsiteX10" fmla="*/ 4752615 w 4798334"/>
                <a:gd name="connsiteY10" fmla="*/ 1477807 h 2676773"/>
                <a:gd name="connsiteX11" fmla="*/ 4492265 w 4798334"/>
                <a:gd name="connsiteY11" fmla="*/ 1869919 h 2676773"/>
                <a:gd name="connsiteX12" fmla="*/ 4252552 w 4798334"/>
                <a:gd name="connsiteY12" fmla="*/ 2158527 h 2676773"/>
                <a:gd name="connsiteX13" fmla="*/ 3874093 w 4798334"/>
                <a:gd name="connsiteY13" fmla="*/ 2458882 h 2676773"/>
                <a:gd name="connsiteX14" fmla="*/ 3128285 w 4798334"/>
                <a:gd name="connsiteY14" fmla="*/ 2656367 h 2676773"/>
                <a:gd name="connsiteX15" fmla="*/ 2484395 w 4798334"/>
                <a:gd name="connsiteY15" fmla="*/ 2646207 h 2676773"/>
                <a:gd name="connsiteX16" fmla="*/ 1877652 w 4798334"/>
                <a:gd name="connsiteY16" fmla="*/ 2441419 h 2676773"/>
                <a:gd name="connsiteX17" fmla="*/ 1144228 w 4798334"/>
                <a:gd name="connsiteY17" fmla="*/ 2079470 h 2676773"/>
                <a:gd name="connsiteX18" fmla="*/ 642577 w 4798334"/>
                <a:gd name="connsiteY18" fmla="*/ 1742919 h 2676773"/>
                <a:gd name="connsiteX19" fmla="*/ 231415 w 4798334"/>
                <a:gd name="connsiteY19" fmla="*/ 1344457 h 2676773"/>
                <a:gd name="connsiteX20" fmla="*/ 66315 w 4798334"/>
                <a:gd name="connsiteY20" fmla="*/ 995207 h 2676773"/>
                <a:gd name="connsiteX21" fmla="*/ 2815 w 4798334"/>
                <a:gd name="connsiteY21" fmla="*/ 690407 h 2676773"/>
                <a:gd name="connsiteX0" fmla="*/ 2815 w 4798334"/>
                <a:gd name="connsiteY0" fmla="*/ 690407 h 2714348"/>
                <a:gd name="connsiteX1" fmla="*/ 148865 w 4798334"/>
                <a:gd name="connsiteY1" fmla="*/ 442757 h 2714348"/>
                <a:gd name="connsiteX2" fmla="*/ 561615 w 4798334"/>
                <a:gd name="connsiteY2" fmla="*/ 195107 h 2714348"/>
                <a:gd name="connsiteX3" fmla="*/ 1095015 w 4798334"/>
                <a:gd name="connsiteY3" fmla="*/ 30007 h 2714348"/>
                <a:gd name="connsiteX4" fmla="*/ 1876065 w 4798334"/>
                <a:gd name="connsiteY4" fmla="*/ 4607 h 2714348"/>
                <a:gd name="connsiteX5" fmla="*/ 2836502 w 4798334"/>
                <a:gd name="connsiteY5" fmla="*/ 85571 h 2714348"/>
                <a:gd name="connsiteX6" fmla="*/ 3558815 w 4798334"/>
                <a:gd name="connsiteY6" fmla="*/ 210982 h 2714348"/>
                <a:gd name="connsiteX7" fmla="*/ 4187465 w 4798334"/>
                <a:gd name="connsiteY7" fmla="*/ 423707 h 2714348"/>
                <a:gd name="connsiteX8" fmla="*/ 4600215 w 4798334"/>
                <a:gd name="connsiteY8" fmla="*/ 703107 h 2714348"/>
                <a:gd name="connsiteX9" fmla="*/ 4784365 w 4798334"/>
                <a:gd name="connsiteY9" fmla="*/ 1141257 h 2714348"/>
                <a:gd name="connsiteX10" fmla="*/ 4752615 w 4798334"/>
                <a:gd name="connsiteY10" fmla="*/ 1477807 h 2714348"/>
                <a:gd name="connsiteX11" fmla="*/ 4492265 w 4798334"/>
                <a:gd name="connsiteY11" fmla="*/ 1869919 h 2714348"/>
                <a:gd name="connsiteX12" fmla="*/ 4252552 w 4798334"/>
                <a:gd name="connsiteY12" fmla="*/ 2158527 h 2714348"/>
                <a:gd name="connsiteX13" fmla="*/ 3874093 w 4798334"/>
                <a:gd name="connsiteY13" fmla="*/ 2458882 h 2714348"/>
                <a:gd name="connsiteX14" fmla="*/ 3128285 w 4798334"/>
                <a:gd name="connsiteY14" fmla="*/ 2703992 h 2714348"/>
                <a:gd name="connsiteX15" fmla="*/ 2484395 w 4798334"/>
                <a:gd name="connsiteY15" fmla="*/ 2646207 h 2714348"/>
                <a:gd name="connsiteX16" fmla="*/ 1877652 w 4798334"/>
                <a:gd name="connsiteY16" fmla="*/ 2441419 h 2714348"/>
                <a:gd name="connsiteX17" fmla="*/ 1144228 w 4798334"/>
                <a:gd name="connsiteY17" fmla="*/ 2079470 h 2714348"/>
                <a:gd name="connsiteX18" fmla="*/ 642577 w 4798334"/>
                <a:gd name="connsiteY18" fmla="*/ 1742919 h 2714348"/>
                <a:gd name="connsiteX19" fmla="*/ 231415 w 4798334"/>
                <a:gd name="connsiteY19" fmla="*/ 1344457 h 2714348"/>
                <a:gd name="connsiteX20" fmla="*/ 66315 w 4798334"/>
                <a:gd name="connsiteY20" fmla="*/ 995207 h 2714348"/>
                <a:gd name="connsiteX21" fmla="*/ 2815 w 4798334"/>
                <a:gd name="connsiteY21" fmla="*/ 690407 h 2714348"/>
                <a:gd name="connsiteX0" fmla="*/ 2815 w 4798334"/>
                <a:gd name="connsiteY0" fmla="*/ 690407 h 2668550"/>
                <a:gd name="connsiteX1" fmla="*/ 148865 w 4798334"/>
                <a:gd name="connsiteY1" fmla="*/ 442757 h 2668550"/>
                <a:gd name="connsiteX2" fmla="*/ 561615 w 4798334"/>
                <a:gd name="connsiteY2" fmla="*/ 195107 h 2668550"/>
                <a:gd name="connsiteX3" fmla="*/ 1095015 w 4798334"/>
                <a:gd name="connsiteY3" fmla="*/ 30007 h 2668550"/>
                <a:gd name="connsiteX4" fmla="*/ 1876065 w 4798334"/>
                <a:gd name="connsiteY4" fmla="*/ 4607 h 2668550"/>
                <a:gd name="connsiteX5" fmla="*/ 2836502 w 4798334"/>
                <a:gd name="connsiteY5" fmla="*/ 85571 h 2668550"/>
                <a:gd name="connsiteX6" fmla="*/ 3558815 w 4798334"/>
                <a:gd name="connsiteY6" fmla="*/ 210982 h 2668550"/>
                <a:gd name="connsiteX7" fmla="*/ 4187465 w 4798334"/>
                <a:gd name="connsiteY7" fmla="*/ 423707 h 2668550"/>
                <a:gd name="connsiteX8" fmla="*/ 4600215 w 4798334"/>
                <a:gd name="connsiteY8" fmla="*/ 703107 h 2668550"/>
                <a:gd name="connsiteX9" fmla="*/ 4784365 w 4798334"/>
                <a:gd name="connsiteY9" fmla="*/ 1141257 h 2668550"/>
                <a:gd name="connsiteX10" fmla="*/ 4752615 w 4798334"/>
                <a:gd name="connsiteY10" fmla="*/ 1477807 h 2668550"/>
                <a:gd name="connsiteX11" fmla="*/ 4492265 w 4798334"/>
                <a:gd name="connsiteY11" fmla="*/ 1869919 h 2668550"/>
                <a:gd name="connsiteX12" fmla="*/ 4252552 w 4798334"/>
                <a:gd name="connsiteY12" fmla="*/ 2158527 h 2668550"/>
                <a:gd name="connsiteX13" fmla="*/ 3874093 w 4798334"/>
                <a:gd name="connsiteY13" fmla="*/ 2458882 h 2668550"/>
                <a:gd name="connsiteX14" fmla="*/ 3133048 w 4798334"/>
                <a:gd name="connsiteY14" fmla="*/ 2642079 h 2668550"/>
                <a:gd name="connsiteX15" fmla="*/ 2484395 w 4798334"/>
                <a:gd name="connsiteY15" fmla="*/ 2646207 h 2668550"/>
                <a:gd name="connsiteX16" fmla="*/ 1877652 w 4798334"/>
                <a:gd name="connsiteY16" fmla="*/ 2441419 h 2668550"/>
                <a:gd name="connsiteX17" fmla="*/ 1144228 w 4798334"/>
                <a:gd name="connsiteY17" fmla="*/ 2079470 h 2668550"/>
                <a:gd name="connsiteX18" fmla="*/ 642577 w 4798334"/>
                <a:gd name="connsiteY18" fmla="*/ 1742919 h 2668550"/>
                <a:gd name="connsiteX19" fmla="*/ 231415 w 4798334"/>
                <a:gd name="connsiteY19" fmla="*/ 1344457 h 2668550"/>
                <a:gd name="connsiteX20" fmla="*/ 66315 w 4798334"/>
                <a:gd name="connsiteY20" fmla="*/ 995207 h 2668550"/>
                <a:gd name="connsiteX21" fmla="*/ 2815 w 4798334"/>
                <a:gd name="connsiteY21" fmla="*/ 690407 h 2668550"/>
                <a:gd name="connsiteX0" fmla="*/ 2815 w 4798334"/>
                <a:gd name="connsiteY0" fmla="*/ 690407 h 2670507"/>
                <a:gd name="connsiteX1" fmla="*/ 148865 w 4798334"/>
                <a:gd name="connsiteY1" fmla="*/ 442757 h 2670507"/>
                <a:gd name="connsiteX2" fmla="*/ 561615 w 4798334"/>
                <a:gd name="connsiteY2" fmla="*/ 195107 h 2670507"/>
                <a:gd name="connsiteX3" fmla="*/ 1095015 w 4798334"/>
                <a:gd name="connsiteY3" fmla="*/ 30007 h 2670507"/>
                <a:gd name="connsiteX4" fmla="*/ 1876065 w 4798334"/>
                <a:gd name="connsiteY4" fmla="*/ 4607 h 2670507"/>
                <a:gd name="connsiteX5" fmla="*/ 2836502 w 4798334"/>
                <a:gd name="connsiteY5" fmla="*/ 85571 h 2670507"/>
                <a:gd name="connsiteX6" fmla="*/ 3558815 w 4798334"/>
                <a:gd name="connsiteY6" fmla="*/ 210982 h 2670507"/>
                <a:gd name="connsiteX7" fmla="*/ 4187465 w 4798334"/>
                <a:gd name="connsiteY7" fmla="*/ 423707 h 2670507"/>
                <a:gd name="connsiteX8" fmla="*/ 4600215 w 4798334"/>
                <a:gd name="connsiteY8" fmla="*/ 703107 h 2670507"/>
                <a:gd name="connsiteX9" fmla="*/ 4784365 w 4798334"/>
                <a:gd name="connsiteY9" fmla="*/ 1141257 h 2670507"/>
                <a:gd name="connsiteX10" fmla="*/ 4752615 w 4798334"/>
                <a:gd name="connsiteY10" fmla="*/ 1477807 h 2670507"/>
                <a:gd name="connsiteX11" fmla="*/ 4492265 w 4798334"/>
                <a:gd name="connsiteY11" fmla="*/ 1869919 h 2670507"/>
                <a:gd name="connsiteX12" fmla="*/ 4252552 w 4798334"/>
                <a:gd name="connsiteY12" fmla="*/ 2158527 h 2670507"/>
                <a:gd name="connsiteX13" fmla="*/ 3835993 w 4798334"/>
                <a:gd name="connsiteY13" fmla="*/ 2425545 h 2670507"/>
                <a:gd name="connsiteX14" fmla="*/ 3133048 w 4798334"/>
                <a:gd name="connsiteY14" fmla="*/ 2642079 h 2670507"/>
                <a:gd name="connsiteX15" fmla="*/ 2484395 w 4798334"/>
                <a:gd name="connsiteY15" fmla="*/ 2646207 h 2670507"/>
                <a:gd name="connsiteX16" fmla="*/ 1877652 w 4798334"/>
                <a:gd name="connsiteY16" fmla="*/ 2441419 h 2670507"/>
                <a:gd name="connsiteX17" fmla="*/ 1144228 w 4798334"/>
                <a:gd name="connsiteY17" fmla="*/ 2079470 h 2670507"/>
                <a:gd name="connsiteX18" fmla="*/ 642577 w 4798334"/>
                <a:gd name="connsiteY18" fmla="*/ 1742919 h 2670507"/>
                <a:gd name="connsiteX19" fmla="*/ 231415 w 4798334"/>
                <a:gd name="connsiteY19" fmla="*/ 1344457 h 2670507"/>
                <a:gd name="connsiteX20" fmla="*/ 66315 w 4798334"/>
                <a:gd name="connsiteY20" fmla="*/ 995207 h 2670507"/>
                <a:gd name="connsiteX21" fmla="*/ 2815 w 4798334"/>
                <a:gd name="connsiteY21" fmla="*/ 690407 h 2670507"/>
                <a:gd name="connsiteX0" fmla="*/ 2815 w 4798334"/>
                <a:gd name="connsiteY0" fmla="*/ 690407 h 2670507"/>
                <a:gd name="connsiteX1" fmla="*/ 148865 w 4798334"/>
                <a:gd name="connsiteY1" fmla="*/ 442757 h 2670507"/>
                <a:gd name="connsiteX2" fmla="*/ 561615 w 4798334"/>
                <a:gd name="connsiteY2" fmla="*/ 195107 h 2670507"/>
                <a:gd name="connsiteX3" fmla="*/ 1095015 w 4798334"/>
                <a:gd name="connsiteY3" fmla="*/ 30007 h 2670507"/>
                <a:gd name="connsiteX4" fmla="*/ 1876065 w 4798334"/>
                <a:gd name="connsiteY4" fmla="*/ 4607 h 2670507"/>
                <a:gd name="connsiteX5" fmla="*/ 2836502 w 4798334"/>
                <a:gd name="connsiteY5" fmla="*/ 85571 h 2670507"/>
                <a:gd name="connsiteX6" fmla="*/ 3558815 w 4798334"/>
                <a:gd name="connsiteY6" fmla="*/ 210982 h 2670507"/>
                <a:gd name="connsiteX7" fmla="*/ 4187465 w 4798334"/>
                <a:gd name="connsiteY7" fmla="*/ 423707 h 2670507"/>
                <a:gd name="connsiteX8" fmla="*/ 4600215 w 4798334"/>
                <a:gd name="connsiteY8" fmla="*/ 703107 h 2670507"/>
                <a:gd name="connsiteX9" fmla="*/ 4784365 w 4798334"/>
                <a:gd name="connsiteY9" fmla="*/ 1141257 h 2670507"/>
                <a:gd name="connsiteX10" fmla="*/ 4752615 w 4798334"/>
                <a:gd name="connsiteY10" fmla="*/ 1477807 h 2670507"/>
                <a:gd name="connsiteX11" fmla="*/ 4492265 w 4798334"/>
                <a:gd name="connsiteY11" fmla="*/ 1869919 h 2670507"/>
                <a:gd name="connsiteX12" fmla="*/ 4228739 w 4798334"/>
                <a:gd name="connsiteY12" fmla="*/ 2139477 h 2670507"/>
                <a:gd name="connsiteX13" fmla="*/ 3835993 w 4798334"/>
                <a:gd name="connsiteY13" fmla="*/ 2425545 h 2670507"/>
                <a:gd name="connsiteX14" fmla="*/ 3133048 w 4798334"/>
                <a:gd name="connsiteY14" fmla="*/ 2642079 h 2670507"/>
                <a:gd name="connsiteX15" fmla="*/ 2484395 w 4798334"/>
                <a:gd name="connsiteY15" fmla="*/ 2646207 h 2670507"/>
                <a:gd name="connsiteX16" fmla="*/ 1877652 w 4798334"/>
                <a:gd name="connsiteY16" fmla="*/ 2441419 h 2670507"/>
                <a:gd name="connsiteX17" fmla="*/ 1144228 w 4798334"/>
                <a:gd name="connsiteY17" fmla="*/ 2079470 h 2670507"/>
                <a:gd name="connsiteX18" fmla="*/ 642577 w 4798334"/>
                <a:gd name="connsiteY18" fmla="*/ 1742919 h 2670507"/>
                <a:gd name="connsiteX19" fmla="*/ 231415 w 4798334"/>
                <a:gd name="connsiteY19" fmla="*/ 1344457 h 2670507"/>
                <a:gd name="connsiteX20" fmla="*/ 66315 w 4798334"/>
                <a:gd name="connsiteY20" fmla="*/ 995207 h 2670507"/>
                <a:gd name="connsiteX21" fmla="*/ 2815 w 4798334"/>
                <a:gd name="connsiteY21" fmla="*/ 690407 h 2670507"/>
                <a:gd name="connsiteX0" fmla="*/ 2815 w 4798334"/>
                <a:gd name="connsiteY0" fmla="*/ 686162 h 2666262"/>
                <a:gd name="connsiteX1" fmla="*/ 148865 w 4798334"/>
                <a:gd name="connsiteY1" fmla="*/ 438512 h 2666262"/>
                <a:gd name="connsiteX2" fmla="*/ 561615 w 4798334"/>
                <a:gd name="connsiteY2" fmla="*/ 190862 h 2666262"/>
                <a:gd name="connsiteX3" fmla="*/ 1101365 w 4798334"/>
                <a:gd name="connsiteY3" fmla="*/ 57512 h 2666262"/>
                <a:gd name="connsiteX4" fmla="*/ 1876065 w 4798334"/>
                <a:gd name="connsiteY4" fmla="*/ 362 h 2666262"/>
                <a:gd name="connsiteX5" fmla="*/ 2836502 w 4798334"/>
                <a:gd name="connsiteY5" fmla="*/ 81326 h 2666262"/>
                <a:gd name="connsiteX6" fmla="*/ 3558815 w 4798334"/>
                <a:gd name="connsiteY6" fmla="*/ 206737 h 2666262"/>
                <a:gd name="connsiteX7" fmla="*/ 4187465 w 4798334"/>
                <a:gd name="connsiteY7" fmla="*/ 419462 h 2666262"/>
                <a:gd name="connsiteX8" fmla="*/ 4600215 w 4798334"/>
                <a:gd name="connsiteY8" fmla="*/ 698862 h 2666262"/>
                <a:gd name="connsiteX9" fmla="*/ 4784365 w 4798334"/>
                <a:gd name="connsiteY9" fmla="*/ 1137012 h 2666262"/>
                <a:gd name="connsiteX10" fmla="*/ 4752615 w 4798334"/>
                <a:gd name="connsiteY10" fmla="*/ 1473562 h 2666262"/>
                <a:gd name="connsiteX11" fmla="*/ 4492265 w 4798334"/>
                <a:gd name="connsiteY11" fmla="*/ 1865674 h 2666262"/>
                <a:gd name="connsiteX12" fmla="*/ 4228739 w 4798334"/>
                <a:gd name="connsiteY12" fmla="*/ 2135232 h 2666262"/>
                <a:gd name="connsiteX13" fmla="*/ 3835993 w 4798334"/>
                <a:gd name="connsiteY13" fmla="*/ 2421300 h 2666262"/>
                <a:gd name="connsiteX14" fmla="*/ 3133048 w 4798334"/>
                <a:gd name="connsiteY14" fmla="*/ 2637834 h 2666262"/>
                <a:gd name="connsiteX15" fmla="*/ 2484395 w 4798334"/>
                <a:gd name="connsiteY15" fmla="*/ 2641962 h 2666262"/>
                <a:gd name="connsiteX16" fmla="*/ 1877652 w 4798334"/>
                <a:gd name="connsiteY16" fmla="*/ 2437174 h 2666262"/>
                <a:gd name="connsiteX17" fmla="*/ 1144228 w 4798334"/>
                <a:gd name="connsiteY17" fmla="*/ 2075225 h 2666262"/>
                <a:gd name="connsiteX18" fmla="*/ 642577 w 4798334"/>
                <a:gd name="connsiteY18" fmla="*/ 1738674 h 2666262"/>
                <a:gd name="connsiteX19" fmla="*/ 231415 w 4798334"/>
                <a:gd name="connsiteY19" fmla="*/ 1340212 h 2666262"/>
                <a:gd name="connsiteX20" fmla="*/ 66315 w 4798334"/>
                <a:gd name="connsiteY20" fmla="*/ 990962 h 2666262"/>
                <a:gd name="connsiteX21" fmla="*/ 2815 w 4798334"/>
                <a:gd name="connsiteY21" fmla="*/ 686162 h 2666262"/>
                <a:gd name="connsiteX0" fmla="*/ 2815 w 4798334"/>
                <a:gd name="connsiteY0" fmla="*/ 658375 h 2638475"/>
                <a:gd name="connsiteX1" fmla="*/ 148865 w 4798334"/>
                <a:gd name="connsiteY1" fmla="*/ 410725 h 2638475"/>
                <a:gd name="connsiteX2" fmla="*/ 561615 w 4798334"/>
                <a:gd name="connsiteY2" fmla="*/ 163075 h 2638475"/>
                <a:gd name="connsiteX3" fmla="*/ 1101365 w 4798334"/>
                <a:gd name="connsiteY3" fmla="*/ 29725 h 2638475"/>
                <a:gd name="connsiteX4" fmla="*/ 1866540 w 4798334"/>
                <a:gd name="connsiteY4" fmla="*/ 1150 h 2638475"/>
                <a:gd name="connsiteX5" fmla="*/ 2836502 w 4798334"/>
                <a:gd name="connsiteY5" fmla="*/ 53539 h 2638475"/>
                <a:gd name="connsiteX6" fmla="*/ 3558815 w 4798334"/>
                <a:gd name="connsiteY6" fmla="*/ 178950 h 2638475"/>
                <a:gd name="connsiteX7" fmla="*/ 4187465 w 4798334"/>
                <a:gd name="connsiteY7" fmla="*/ 391675 h 2638475"/>
                <a:gd name="connsiteX8" fmla="*/ 4600215 w 4798334"/>
                <a:gd name="connsiteY8" fmla="*/ 671075 h 2638475"/>
                <a:gd name="connsiteX9" fmla="*/ 4784365 w 4798334"/>
                <a:gd name="connsiteY9" fmla="*/ 1109225 h 2638475"/>
                <a:gd name="connsiteX10" fmla="*/ 4752615 w 4798334"/>
                <a:gd name="connsiteY10" fmla="*/ 1445775 h 2638475"/>
                <a:gd name="connsiteX11" fmla="*/ 4492265 w 4798334"/>
                <a:gd name="connsiteY11" fmla="*/ 1837887 h 2638475"/>
                <a:gd name="connsiteX12" fmla="*/ 4228739 w 4798334"/>
                <a:gd name="connsiteY12" fmla="*/ 2107445 h 2638475"/>
                <a:gd name="connsiteX13" fmla="*/ 3835993 w 4798334"/>
                <a:gd name="connsiteY13" fmla="*/ 2393513 h 2638475"/>
                <a:gd name="connsiteX14" fmla="*/ 3133048 w 4798334"/>
                <a:gd name="connsiteY14" fmla="*/ 2610047 h 2638475"/>
                <a:gd name="connsiteX15" fmla="*/ 2484395 w 4798334"/>
                <a:gd name="connsiteY15" fmla="*/ 2614175 h 2638475"/>
                <a:gd name="connsiteX16" fmla="*/ 1877652 w 4798334"/>
                <a:gd name="connsiteY16" fmla="*/ 2409387 h 2638475"/>
                <a:gd name="connsiteX17" fmla="*/ 1144228 w 4798334"/>
                <a:gd name="connsiteY17" fmla="*/ 2047438 h 2638475"/>
                <a:gd name="connsiteX18" fmla="*/ 642577 w 4798334"/>
                <a:gd name="connsiteY18" fmla="*/ 1710887 h 2638475"/>
                <a:gd name="connsiteX19" fmla="*/ 231415 w 4798334"/>
                <a:gd name="connsiteY19" fmla="*/ 1312425 h 2638475"/>
                <a:gd name="connsiteX20" fmla="*/ 66315 w 4798334"/>
                <a:gd name="connsiteY20" fmla="*/ 963175 h 2638475"/>
                <a:gd name="connsiteX21" fmla="*/ 2815 w 4798334"/>
                <a:gd name="connsiteY21" fmla="*/ 658375 h 2638475"/>
                <a:gd name="connsiteX0" fmla="*/ 2815 w 4798334"/>
                <a:gd name="connsiteY0" fmla="*/ 658375 h 2638475"/>
                <a:gd name="connsiteX1" fmla="*/ 148865 w 4798334"/>
                <a:gd name="connsiteY1" fmla="*/ 410725 h 2638475"/>
                <a:gd name="connsiteX2" fmla="*/ 561615 w 4798334"/>
                <a:gd name="connsiteY2" fmla="*/ 163075 h 2638475"/>
                <a:gd name="connsiteX3" fmla="*/ 1101365 w 4798334"/>
                <a:gd name="connsiteY3" fmla="*/ 29725 h 2638475"/>
                <a:gd name="connsiteX4" fmla="*/ 1866540 w 4798334"/>
                <a:gd name="connsiteY4" fmla="*/ 1150 h 2638475"/>
                <a:gd name="connsiteX5" fmla="*/ 2836502 w 4798334"/>
                <a:gd name="connsiteY5" fmla="*/ 53539 h 2638475"/>
                <a:gd name="connsiteX6" fmla="*/ 3558815 w 4798334"/>
                <a:gd name="connsiteY6" fmla="*/ 178950 h 2638475"/>
                <a:gd name="connsiteX7" fmla="*/ 4187465 w 4798334"/>
                <a:gd name="connsiteY7" fmla="*/ 391675 h 2638475"/>
                <a:gd name="connsiteX8" fmla="*/ 4600215 w 4798334"/>
                <a:gd name="connsiteY8" fmla="*/ 671075 h 2638475"/>
                <a:gd name="connsiteX9" fmla="*/ 4784365 w 4798334"/>
                <a:gd name="connsiteY9" fmla="*/ 1109225 h 2638475"/>
                <a:gd name="connsiteX10" fmla="*/ 4752615 w 4798334"/>
                <a:gd name="connsiteY10" fmla="*/ 1445775 h 2638475"/>
                <a:gd name="connsiteX11" fmla="*/ 4492265 w 4798334"/>
                <a:gd name="connsiteY11" fmla="*/ 1837887 h 2638475"/>
                <a:gd name="connsiteX12" fmla="*/ 4214452 w 4798334"/>
                <a:gd name="connsiteY12" fmla="*/ 2083632 h 2638475"/>
                <a:gd name="connsiteX13" fmla="*/ 3835993 w 4798334"/>
                <a:gd name="connsiteY13" fmla="*/ 2393513 h 2638475"/>
                <a:gd name="connsiteX14" fmla="*/ 3133048 w 4798334"/>
                <a:gd name="connsiteY14" fmla="*/ 2610047 h 2638475"/>
                <a:gd name="connsiteX15" fmla="*/ 2484395 w 4798334"/>
                <a:gd name="connsiteY15" fmla="*/ 2614175 h 2638475"/>
                <a:gd name="connsiteX16" fmla="*/ 1877652 w 4798334"/>
                <a:gd name="connsiteY16" fmla="*/ 2409387 h 2638475"/>
                <a:gd name="connsiteX17" fmla="*/ 1144228 w 4798334"/>
                <a:gd name="connsiteY17" fmla="*/ 2047438 h 2638475"/>
                <a:gd name="connsiteX18" fmla="*/ 642577 w 4798334"/>
                <a:gd name="connsiteY18" fmla="*/ 1710887 h 2638475"/>
                <a:gd name="connsiteX19" fmla="*/ 231415 w 4798334"/>
                <a:gd name="connsiteY19" fmla="*/ 1312425 h 2638475"/>
                <a:gd name="connsiteX20" fmla="*/ 66315 w 4798334"/>
                <a:gd name="connsiteY20" fmla="*/ 963175 h 2638475"/>
                <a:gd name="connsiteX21" fmla="*/ 2815 w 4798334"/>
                <a:gd name="connsiteY21" fmla="*/ 658375 h 2638475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80673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80673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98334" h="2639638">
                  <a:moveTo>
                    <a:pt x="2815" y="658375"/>
                  </a:moveTo>
                  <a:cubicBezTo>
                    <a:pt x="16573" y="566300"/>
                    <a:pt x="55732" y="493275"/>
                    <a:pt x="148865" y="410725"/>
                  </a:cubicBezTo>
                  <a:cubicBezTo>
                    <a:pt x="241998" y="328175"/>
                    <a:pt x="402865" y="226575"/>
                    <a:pt x="561615" y="163075"/>
                  </a:cubicBezTo>
                  <a:cubicBezTo>
                    <a:pt x="720365" y="99575"/>
                    <a:pt x="883878" y="56712"/>
                    <a:pt x="1101365" y="29725"/>
                  </a:cubicBezTo>
                  <a:cubicBezTo>
                    <a:pt x="1318852" y="2738"/>
                    <a:pt x="1577351" y="-2819"/>
                    <a:pt x="1866540" y="1150"/>
                  </a:cubicBezTo>
                  <a:cubicBezTo>
                    <a:pt x="2155729" y="5119"/>
                    <a:pt x="2554456" y="23906"/>
                    <a:pt x="2836502" y="53539"/>
                  </a:cubicBezTo>
                  <a:cubicBezTo>
                    <a:pt x="3118548" y="83172"/>
                    <a:pt x="3333655" y="122594"/>
                    <a:pt x="3558815" y="178950"/>
                  </a:cubicBezTo>
                  <a:cubicBezTo>
                    <a:pt x="3783976" y="235306"/>
                    <a:pt x="4013898" y="309654"/>
                    <a:pt x="4187465" y="391675"/>
                  </a:cubicBezTo>
                  <a:cubicBezTo>
                    <a:pt x="4361032" y="473696"/>
                    <a:pt x="4500732" y="551483"/>
                    <a:pt x="4600215" y="671075"/>
                  </a:cubicBezTo>
                  <a:cubicBezTo>
                    <a:pt x="4699698" y="790667"/>
                    <a:pt x="4758965" y="980108"/>
                    <a:pt x="4784365" y="1109225"/>
                  </a:cubicBezTo>
                  <a:cubicBezTo>
                    <a:pt x="4809765" y="1238342"/>
                    <a:pt x="4801298" y="1324331"/>
                    <a:pt x="4752615" y="1445775"/>
                  </a:cubicBezTo>
                  <a:cubicBezTo>
                    <a:pt x="4703932" y="1567219"/>
                    <a:pt x="4605771" y="1741103"/>
                    <a:pt x="4492265" y="1837887"/>
                  </a:cubicBezTo>
                  <a:cubicBezTo>
                    <a:pt x="4378759" y="1934671"/>
                    <a:pt x="4323831" y="1994203"/>
                    <a:pt x="4214452" y="2083632"/>
                  </a:cubicBezTo>
                  <a:cubicBezTo>
                    <a:pt x="4105073" y="2173061"/>
                    <a:pt x="4027339" y="2248627"/>
                    <a:pt x="3835993" y="2374463"/>
                  </a:cubicBezTo>
                  <a:cubicBezTo>
                    <a:pt x="3644647" y="2500299"/>
                    <a:pt x="3405939" y="2570095"/>
                    <a:pt x="3180673" y="2610047"/>
                  </a:cubicBezTo>
                  <a:cubicBezTo>
                    <a:pt x="2955407" y="2649999"/>
                    <a:pt x="2701565" y="2647618"/>
                    <a:pt x="2484395" y="2614175"/>
                  </a:cubicBezTo>
                  <a:cubicBezTo>
                    <a:pt x="2267225" y="2580732"/>
                    <a:pt x="2101013" y="2503843"/>
                    <a:pt x="1877652" y="2409387"/>
                  </a:cubicBezTo>
                  <a:cubicBezTo>
                    <a:pt x="1654291" y="2314931"/>
                    <a:pt x="1350074" y="2163855"/>
                    <a:pt x="1144228" y="2047438"/>
                  </a:cubicBezTo>
                  <a:cubicBezTo>
                    <a:pt x="938382" y="1931021"/>
                    <a:pt x="794712" y="1833389"/>
                    <a:pt x="642577" y="1710887"/>
                  </a:cubicBezTo>
                  <a:cubicBezTo>
                    <a:pt x="490442" y="1588385"/>
                    <a:pt x="327459" y="1437044"/>
                    <a:pt x="231415" y="1312425"/>
                  </a:cubicBezTo>
                  <a:cubicBezTo>
                    <a:pt x="135371" y="1187806"/>
                    <a:pt x="104415" y="1072183"/>
                    <a:pt x="66315" y="963175"/>
                  </a:cubicBezTo>
                  <a:cubicBezTo>
                    <a:pt x="28215" y="854167"/>
                    <a:pt x="-10943" y="750450"/>
                    <a:pt x="2815" y="658375"/>
                  </a:cubicBezTo>
                  <a:close/>
                </a:path>
              </a:pathLst>
            </a:custGeom>
            <a:noFill/>
            <a:ln w="101600" cap="rnd">
              <a:solidFill>
                <a:srgbClr val="FFFF00"/>
              </a:soli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4781550"/>
                        <a:gd name="connsiteY0" fmla="*/ 685800 h 2628900"/>
                        <a:gd name="connsiteX1" fmla="*/ 146050 w 4781550"/>
                        <a:gd name="connsiteY1" fmla="*/ 438150 h 2628900"/>
                        <a:gd name="connsiteX2" fmla="*/ 558800 w 4781550"/>
                        <a:gd name="connsiteY2" fmla="*/ 190500 h 2628900"/>
                        <a:gd name="connsiteX3" fmla="*/ 1092200 w 4781550"/>
                        <a:gd name="connsiteY3" fmla="*/ 25400 h 2628900"/>
                        <a:gd name="connsiteX4" fmla="*/ 1490536 w 4781550"/>
                        <a:gd name="connsiteY4" fmla="*/ 12446 h 2628900"/>
                        <a:gd name="connsiteX5" fmla="*/ 1873250 w 4781550"/>
                        <a:gd name="connsiteY5" fmla="*/ 0 h 2628900"/>
                        <a:gd name="connsiteX6" fmla="*/ 2375154 w 4781550"/>
                        <a:gd name="connsiteY6" fmla="*/ 29718 h 2628900"/>
                        <a:gd name="connsiteX7" fmla="*/ 2838450 w 4781550"/>
                        <a:gd name="connsiteY7" fmla="*/ 57150 h 2628900"/>
                        <a:gd name="connsiteX8" fmla="*/ 3192018 w 4781550"/>
                        <a:gd name="connsiteY8" fmla="*/ 115062 h 2628900"/>
                        <a:gd name="connsiteX9" fmla="*/ 3575050 w 4781550"/>
                        <a:gd name="connsiteY9" fmla="*/ 177800 h 2628900"/>
                        <a:gd name="connsiteX10" fmla="*/ 3873754 w 4781550"/>
                        <a:gd name="connsiteY10" fmla="*/ 296037 h 2628900"/>
                        <a:gd name="connsiteX11" fmla="*/ 4184650 w 4781550"/>
                        <a:gd name="connsiteY11" fmla="*/ 419100 h 2628900"/>
                        <a:gd name="connsiteX12" fmla="*/ 4597400 w 4781550"/>
                        <a:gd name="connsiteY12" fmla="*/ 698500 h 2628900"/>
                        <a:gd name="connsiteX13" fmla="*/ 4781550 w 4781550"/>
                        <a:gd name="connsiteY13" fmla="*/ 1136650 h 2628900"/>
                        <a:gd name="connsiteX14" fmla="*/ 4749800 w 4781550"/>
                        <a:gd name="connsiteY14" fmla="*/ 1473200 h 2628900"/>
                        <a:gd name="connsiteX15" fmla="*/ 4565650 w 4781550"/>
                        <a:gd name="connsiteY15" fmla="*/ 1917700 h 2628900"/>
                        <a:gd name="connsiteX16" fmla="*/ 4330700 w 4781550"/>
                        <a:gd name="connsiteY16" fmla="*/ 2241550 h 2628900"/>
                        <a:gd name="connsiteX17" fmla="*/ 3898900 w 4781550"/>
                        <a:gd name="connsiteY17" fmla="*/ 2520950 h 2628900"/>
                        <a:gd name="connsiteX18" fmla="*/ 3609531 w 4781550"/>
                        <a:gd name="connsiteY18" fmla="*/ 2573846 h 2628900"/>
                        <a:gd name="connsiteX19" fmla="*/ 3308350 w 4781550"/>
                        <a:gd name="connsiteY19" fmla="*/ 2628900 h 2628900"/>
                        <a:gd name="connsiteX20" fmla="*/ 2862580 w 4781550"/>
                        <a:gd name="connsiteY20" fmla="*/ 2615692 h 2628900"/>
                        <a:gd name="connsiteX21" fmla="*/ 2451100 w 4781550"/>
                        <a:gd name="connsiteY21" fmla="*/ 2603500 h 2628900"/>
                        <a:gd name="connsiteX22" fmla="*/ 2094484 w 4781550"/>
                        <a:gd name="connsiteY22" fmla="*/ 2530348 h 2628900"/>
                        <a:gd name="connsiteX23" fmla="*/ 1708150 w 4781550"/>
                        <a:gd name="connsiteY23" fmla="*/ 2451100 h 2628900"/>
                        <a:gd name="connsiteX24" fmla="*/ 1406970 w 4781550"/>
                        <a:gd name="connsiteY24" fmla="*/ 2276221 h 2628900"/>
                        <a:gd name="connsiteX25" fmla="*/ 1117600 w 4781550"/>
                        <a:gd name="connsiteY25" fmla="*/ 2108200 h 2628900"/>
                        <a:gd name="connsiteX26" fmla="*/ 857250 w 4781550"/>
                        <a:gd name="connsiteY26" fmla="*/ 1939925 h 2628900"/>
                        <a:gd name="connsiteX27" fmla="*/ 596900 w 4781550"/>
                        <a:gd name="connsiteY27" fmla="*/ 1771650 h 2628900"/>
                        <a:gd name="connsiteX28" fmla="*/ 228600 w 4781550"/>
                        <a:gd name="connsiteY28" fmla="*/ 1339850 h 2628900"/>
                        <a:gd name="connsiteX29" fmla="*/ 63500 w 4781550"/>
                        <a:gd name="connsiteY29" fmla="*/ 990600 h 2628900"/>
                        <a:gd name="connsiteX30" fmla="*/ 0 w 4781550"/>
                        <a:gd name="connsiteY30" fmla="*/ 685800 h 2628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4781550" h="2628900" extrusionOk="0">
                          <a:moveTo>
                            <a:pt x="0" y="685800"/>
                          </a:moveTo>
                          <a:cubicBezTo>
                            <a:pt x="17115" y="623465"/>
                            <a:pt x="113939" y="519895"/>
                            <a:pt x="146050" y="438150"/>
                          </a:cubicBezTo>
                          <a:cubicBezTo>
                            <a:pt x="332430" y="294853"/>
                            <a:pt x="454016" y="297743"/>
                            <a:pt x="558800" y="190500"/>
                          </a:cubicBezTo>
                          <a:cubicBezTo>
                            <a:pt x="749501" y="118651"/>
                            <a:pt x="973618" y="124450"/>
                            <a:pt x="1092200" y="25400"/>
                          </a:cubicBezTo>
                          <a:cubicBezTo>
                            <a:pt x="1230532" y="593"/>
                            <a:pt x="1377535" y="23513"/>
                            <a:pt x="1490536" y="12446"/>
                          </a:cubicBezTo>
                          <a:cubicBezTo>
                            <a:pt x="1603537" y="1379"/>
                            <a:pt x="1731608" y="20866"/>
                            <a:pt x="1873250" y="0"/>
                          </a:cubicBezTo>
                          <a:cubicBezTo>
                            <a:pt x="1992031" y="-1140"/>
                            <a:pt x="2199369" y="43129"/>
                            <a:pt x="2375154" y="29718"/>
                          </a:cubicBezTo>
                          <a:cubicBezTo>
                            <a:pt x="2550939" y="16307"/>
                            <a:pt x="2716975" y="92716"/>
                            <a:pt x="2838450" y="57150"/>
                          </a:cubicBezTo>
                          <a:cubicBezTo>
                            <a:pt x="3018248" y="63713"/>
                            <a:pt x="3092810" y="101107"/>
                            <a:pt x="3192018" y="115062"/>
                          </a:cubicBezTo>
                          <a:cubicBezTo>
                            <a:pt x="3291226" y="129017"/>
                            <a:pt x="3477737" y="206131"/>
                            <a:pt x="3575050" y="177800"/>
                          </a:cubicBezTo>
                          <a:cubicBezTo>
                            <a:pt x="3727068" y="212340"/>
                            <a:pt x="3758195" y="279118"/>
                            <a:pt x="3873754" y="296037"/>
                          </a:cubicBezTo>
                          <a:cubicBezTo>
                            <a:pt x="3989313" y="312956"/>
                            <a:pt x="4088254" y="388247"/>
                            <a:pt x="4184650" y="419100"/>
                          </a:cubicBezTo>
                          <a:cubicBezTo>
                            <a:pt x="4399594" y="498060"/>
                            <a:pt x="4493716" y="646747"/>
                            <a:pt x="4597400" y="698500"/>
                          </a:cubicBezTo>
                          <a:cubicBezTo>
                            <a:pt x="4713181" y="859880"/>
                            <a:pt x="4647331" y="963965"/>
                            <a:pt x="4781550" y="1136650"/>
                          </a:cubicBezTo>
                          <a:cubicBezTo>
                            <a:pt x="4787784" y="1271345"/>
                            <a:pt x="4757906" y="1320932"/>
                            <a:pt x="4749800" y="1473200"/>
                          </a:cubicBezTo>
                          <a:cubicBezTo>
                            <a:pt x="4707895" y="1641062"/>
                            <a:pt x="4646059" y="1698336"/>
                            <a:pt x="4565650" y="1917700"/>
                          </a:cubicBezTo>
                          <a:cubicBezTo>
                            <a:pt x="4462133" y="2081227"/>
                            <a:pt x="4368279" y="2117802"/>
                            <a:pt x="4330700" y="2241550"/>
                          </a:cubicBezTo>
                          <a:cubicBezTo>
                            <a:pt x="4166196" y="2398798"/>
                            <a:pt x="4089921" y="2363812"/>
                            <a:pt x="3898900" y="2520950"/>
                          </a:cubicBezTo>
                          <a:cubicBezTo>
                            <a:pt x="3814894" y="2544475"/>
                            <a:pt x="3671036" y="2547983"/>
                            <a:pt x="3609531" y="2573846"/>
                          </a:cubicBezTo>
                          <a:cubicBezTo>
                            <a:pt x="3548026" y="2599709"/>
                            <a:pt x="3393354" y="2597154"/>
                            <a:pt x="3308350" y="2628900"/>
                          </a:cubicBezTo>
                          <a:cubicBezTo>
                            <a:pt x="3210483" y="2651073"/>
                            <a:pt x="3026454" y="2594718"/>
                            <a:pt x="2862580" y="2615692"/>
                          </a:cubicBezTo>
                          <a:cubicBezTo>
                            <a:pt x="2698706" y="2636666"/>
                            <a:pt x="2612045" y="2558984"/>
                            <a:pt x="2451100" y="2603500"/>
                          </a:cubicBezTo>
                          <a:cubicBezTo>
                            <a:pt x="2368375" y="2600388"/>
                            <a:pt x="2180529" y="2516965"/>
                            <a:pt x="2094484" y="2530348"/>
                          </a:cubicBezTo>
                          <a:cubicBezTo>
                            <a:pt x="2008439" y="2543731"/>
                            <a:pt x="1900637" y="2464091"/>
                            <a:pt x="1708150" y="2451100"/>
                          </a:cubicBezTo>
                          <a:cubicBezTo>
                            <a:pt x="1573463" y="2380391"/>
                            <a:pt x="1542010" y="2323705"/>
                            <a:pt x="1406970" y="2276221"/>
                          </a:cubicBezTo>
                          <a:cubicBezTo>
                            <a:pt x="1271930" y="2228738"/>
                            <a:pt x="1260572" y="2174562"/>
                            <a:pt x="1117600" y="2108200"/>
                          </a:cubicBezTo>
                          <a:cubicBezTo>
                            <a:pt x="1006403" y="2074073"/>
                            <a:pt x="950262" y="1994737"/>
                            <a:pt x="857250" y="1939925"/>
                          </a:cubicBezTo>
                          <a:cubicBezTo>
                            <a:pt x="764238" y="1885113"/>
                            <a:pt x="658999" y="1792210"/>
                            <a:pt x="596900" y="1771650"/>
                          </a:cubicBezTo>
                          <a:cubicBezTo>
                            <a:pt x="395866" y="1609158"/>
                            <a:pt x="389695" y="1480741"/>
                            <a:pt x="228600" y="1339850"/>
                          </a:cubicBezTo>
                          <a:cubicBezTo>
                            <a:pt x="173720" y="1271274"/>
                            <a:pt x="171786" y="1112717"/>
                            <a:pt x="63500" y="990600"/>
                          </a:cubicBezTo>
                          <a:cubicBezTo>
                            <a:pt x="16214" y="892908"/>
                            <a:pt x="31908" y="804192"/>
                            <a:pt x="0" y="6858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F99E247D-8AF5-C766-2327-8FDC9D9DD5C1}"/>
                </a:ext>
              </a:extLst>
            </p:cNvPr>
            <p:cNvSpPr/>
            <p:nvPr/>
          </p:nvSpPr>
          <p:spPr>
            <a:xfrm>
              <a:off x="3760769" y="3276157"/>
              <a:ext cx="1020567" cy="778289"/>
            </a:xfrm>
            <a:custGeom>
              <a:avLst/>
              <a:gdLst>
                <a:gd name="connsiteX0" fmla="*/ 0 w 746125"/>
                <a:gd name="connsiteY0" fmla="*/ 60325 h 454025"/>
                <a:gd name="connsiteX1" fmla="*/ 82550 w 746125"/>
                <a:gd name="connsiteY1" fmla="*/ 25400 h 454025"/>
                <a:gd name="connsiteX2" fmla="*/ 171450 w 746125"/>
                <a:gd name="connsiteY2" fmla="*/ 0 h 454025"/>
                <a:gd name="connsiteX3" fmla="*/ 723900 w 746125"/>
                <a:gd name="connsiteY3" fmla="*/ 171450 h 454025"/>
                <a:gd name="connsiteX4" fmla="*/ 746125 w 746125"/>
                <a:gd name="connsiteY4" fmla="*/ 238125 h 454025"/>
                <a:gd name="connsiteX5" fmla="*/ 727075 w 746125"/>
                <a:gd name="connsiteY5" fmla="*/ 304800 h 454025"/>
                <a:gd name="connsiteX6" fmla="*/ 234950 w 746125"/>
                <a:gd name="connsiteY6" fmla="*/ 454025 h 454025"/>
                <a:gd name="connsiteX7" fmla="*/ 107950 w 746125"/>
                <a:gd name="connsiteY7" fmla="*/ 441325 h 454025"/>
                <a:gd name="connsiteX8" fmla="*/ 3175 w 746125"/>
                <a:gd name="connsiteY8" fmla="*/ 422275 h 454025"/>
                <a:gd name="connsiteX9" fmla="*/ 0 w 746125"/>
                <a:gd name="connsiteY9" fmla="*/ 60325 h 454025"/>
                <a:gd name="connsiteX0" fmla="*/ 0 w 746125"/>
                <a:gd name="connsiteY0" fmla="*/ 60325 h 454025"/>
                <a:gd name="connsiteX1" fmla="*/ 66675 w 746125"/>
                <a:gd name="connsiteY1" fmla="*/ 2050 h 454025"/>
                <a:gd name="connsiteX2" fmla="*/ 171450 w 746125"/>
                <a:gd name="connsiteY2" fmla="*/ 0 h 454025"/>
                <a:gd name="connsiteX3" fmla="*/ 723900 w 746125"/>
                <a:gd name="connsiteY3" fmla="*/ 171450 h 454025"/>
                <a:gd name="connsiteX4" fmla="*/ 746125 w 746125"/>
                <a:gd name="connsiteY4" fmla="*/ 238125 h 454025"/>
                <a:gd name="connsiteX5" fmla="*/ 727075 w 746125"/>
                <a:gd name="connsiteY5" fmla="*/ 304800 h 454025"/>
                <a:gd name="connsiteX6" fmla="*/ 234950 w 746125"/>
                <a:gd name="connsiteY6" fmla="*/ 454025 h 454025"/>
                <a:gd name="connsiteX7" fmla="*/ 107950 w 746125"/>
                <a:gd name="connsiteY7" fmla="*/ 441325 h 454025"/>
                <a:gd name="connsiteX8" fmla="*/ 3175 w 746125"/>
                <a:gd name="connsiteY8" fmla="*/ 422275 h 454025"/>
                <a:gd name="connsiteX9" fmla="*/ 0 w 746125"/>
                <a:gd name="connsiteY9" fmla="*/ 60325 h 454025"/>
                <a:gd name="connsiteX0" fmla="*/ 0 w 746125"/>
                <a:gd name="connsiteY0" fmla="*/ 60325 h 464675"/>
                <a:gd name="connsiteX1" fmla="*/ 66675 w 746125"/>
                <a:gd name="connsiteY1" fmla="*/ 2050 h 464675"/>
                <a:gd name="connsiteX2" fmla="*/ 171450 w 746125"/>
                <a:gd name="connsiteY2" fmla="*/ 0 h 464675"/>
                <a:gd name="connsiteX3" fmla="*/ 723900 w 746125"/>
                <a:gd name="connsiteY3" fmla="*/ 171450 h 464675"/>
                <a:gd name="connsiteX4" fmla="*/ 746125 w 746125"/>
                <a:gd name="connsiteY4" fmla="*/ 238125 h 464675"/>
                <a:gd name="connsiteX5" fmla="*/ 727075 w 746125"/>
                <a:gd name="connsiteY5" fmla="*/ 304800 h 464675"/>
                <a:gd name="connsiteX6" fmla="*/ 234950 w 746125"/>
                <a:gd name="connsiteY6" fmla="*/ 454025 h 464675"/>
                <a:gd name="connsiteX7" fmla="*/ 104775 w 746125"/>
                <a:gd name="connsiteY7" fmla="*/ 464675 h 464675"/>
                <a:gd name="connsiteX8" fmla="*/ 3175 w 746125"/>
                <a:gd name="connsiteY8" fmla="*/ 422275 h 464675"/>
                <a:gd name="connsiteX9" fmla="*/ 0 w 746125"/>
                <a:gd name="connsiteY9" fmla="*/ 60325 h 464675"/>
                <a:gd name="connsiteX0" fmla="*/ 0 w 781050"/>
                <a:gd name="connsiteY0" fmla="*/ 60325 h 464675"/>
                <a:gd name="connsiteX1" fmla="*/ 66675 w 781050"/>
                <a:gd name="connsiteY1" fmla="*/ 2050 h 464675"/>
                <a:gd name="connsiteX2" fmla="*/ 171450 w 781050"/>
                <a:gd name="connsiteY2" fmla="*/ 0 h 464675"/>
                <a:gd name="connsiteX3" fmla="*/ 723900 w 781050"/>
                <a:gd name="connsiteY3" fmla="*/ 171450 h 464675"/>
                <a:gd name="connsiteX4" fmla="*/ 781050 w 781050"/>
                <a:gd name="connsiteY4" fmla="*/ 251097 h 464675"/>
                <a:gd name="connsiteX5" fmla="*/ 727075 w 781050"/>
                <a:gd name="connsiteY5" fmla="*/ 304800 h 464675"/>
                <a:gd name="connsiteX6" fmla="*/ 234950 w 781050"/>
                <a:gd name="connsiteY6" fmla="*/ 454025 h 464675"/>
                <a:gd name="connsiteX7" fmla="*/ 104775 w 781050"/>
                <a:gd name="connsiteY7" fmla="*/ 464675 h 464675"/>
                <a:gd name="connsiteX8" fmla="*/ 3175 w 781050"/>
                <a:gd name="connsiteY8" fmla="*/ 422275 h 464675"/>
                <a:gd name="connsiteX9" fmla="*/ 0 w 781050"/>
                <a:gd name="connsiteY9" fmla="*/ 60325 h 464675"/>
                <a:gd name="connsiteX0" fmla="*/ 0 w 781050"/>
                <a:gd name="connsiteY0" fmla="*/ 86269 h 490619"/>
                <a:gd name="connsiteX1" fmla="*/ 66675 w 781050"/>
                <a:gd name="connsiteY1" fmla="*/ 27994 h 490619"/>
                <a:gd name="connsiteX2" fmla="*/ 190500 w 781050"/>
                <a:gd name="connsiteY2" fmla="*/ 0 h 490619"/>
                <a:gd name="connsiteX3" fmla="*/ 723900 w 781050"/>
                <a:gd name="connsiteY3" fmla="*/ 197394 h 490619"/>
                <a:gd name="connsiteX4" fmla="*/ 781050 w 781050"/>
                <a:gd name="connsiteY4" fmla="*/ 277041 h 490619"/>
                <a:gd name="connsiteX5" fmla="*/ 727075 w 781050"/>
                <a:gd name="connsiteY5" fmla="*/ 330744 h 490619"/>
                <a:gd name="connsiteX6" fmla="*/ 234950 w 781050"/>
                <a:gd name="connsiteY6" fmla="*/ 479969 h 490619"/>
                <a:gd name="connsiteX7" fmla="*/ 104775 w 781050"/>
                <a:gd name="connsiteY7" fmla="*/ 490619 h 490619"/>
                <a:gd name="connsiteX8" fmla="*/ 3175 w 781050"/>
                <a:gd name="connsiteY8" fmla="*/ 448219 h 490619"/>
                <a:gd name="connsiteX9" fmla="*/ 0 w 781050"/>
                <a:gd name="connsiteY9" fmla="*/ 86269 h 490619"/>
                <a:gd name="connsiteX0" fmla="*/ 0 w 781050"/>
                <a:gd name="connsiteY0" fmla="*/ 92003 h 496353"/>
                <a:gd name="connsiteX1" fmla="*/ 34925 w 781050"/>
                <a:gd name="connsiteY1" fmla="*/ 0 h 496353"/>
                <a:gd name="connsiteX2" fmla="*/ 190500 w 781050"/>
                <a:gd name="connsiteY2" fmla="*/ 5734 h 496353"/>
                <a:gd name="connsiteX3" fmla="*/ 723900 w 781050"/>
                <a:gd name="connsiteY3" fmla="*/ 203128 h 496353"/>
                <a:gd name="connsiteX4" fmla="*/ 781050 w 781050"/>
                <a:gd name="connsiteY4" fmla="*/ 282775 h 496353"/>
                <a:gd name="connsiteX5" fmla="*/ 727075 w 781050"/>
                <a:gd name="connsiteY5" fmla="*/ 336478 h 496353"/>
                <a:gd name="connsiteX6" fmla="*/ 234950 w 781050"/>
                <a:gd name="connsiteY6" fmla="*/ 485703 h 496353"/>
                <a:gd name="connsiteX7" fmla="*/ 104775 w 781050"/>
                <a:gd name="connsiteY7" fmla="*/ 496353 h 496353"/>
                <a:gd name="connsiteX8" fmla="*/ 3175 w 781050"/>
                <a:gd name="connsiteY8" fmla="*/ 453953 h 496353"/>
                <a:gd name="connsiteX9" fmla="*/ 0 w 781050"/>
                <a:gd name="connsiteY9" fmla="*/ 92003 h 496353"/>
                <a:gd name="connsiteX0" fmla="*/ 0 w 822325"/>
                <a:gd name="connsiteY0" fmla="*/ 97192 h 496353"/>
                <a:gd name="connsiteX1" fmla="*/ 76200 w 822325"/>
                <a:gd name="connsiteY1" fmla="*/ 0 h 496353"/>
                <a:gd name="connsiteX2" fmla="*/ 231775 w 822325"/>
                <a:gd name="connsiteY2" fmla="*/ 5734 h 496353"/>
                <a:gd name="connsiteX3" fmla="*/ 765175 w 822325"/>
                <a:gd name="connsiteY3" fmla="*/ 203128 h 496353"/>
                <a:gd name="connsiteX4" fmla="*/ 822325 w 822325"/>
                <a:gd name="connsiteY4" fmla="*/ 282775 h 496353"/>
                <a:gd name="connsiteX5" fmla="*/ 768350 w 822325"/>
                <a:gd name="connsiteY5" fmla="*/ 336478 h 496353"/>
                <a:gd name="connsiteX6" fmla="*/ 276225 w 822325"/>
                <a:gd name="connsiteY6" fmla="*/ 485703 h 496353"/>
                <a:gd name="connsiteX7" fmla="*/ 146050 w 822325"/>
                <a:gd name="connsiteY7" fmla="*/ 496353 h 496353"/>
                <a:gd name="connsiteX8" fmla="*/ 44450 w 822325"/>
                <a:gd name="connsiteY8" fmla="*/ 453953 h 496353"/>
                <a:gd name="connsiteX9" fmla="*/ 0 w 822325"/>
                <a:gd name="connsiteY9" fmla="*/ 97192 h 496353"/>
                <a:gd name="connsiteX0" fmla="*/ 0 w 822325"/>
                <a:gd name="connsiteY0" fmla="*/ 97192 h 504136"/>
                <a:gd name="connsiteX1" fmla="*/ 76200 w 822325"/>
                <a:gd name="connsiteY1" fmla="*/ 0 h 504136"/>
                <a:gd name="connsiteX2" fmla="*/ 231775 w 822325"/>
                <a:gd name="connsiteY2" fmla="*/ 5734 h 504136"/>
                <a:gd name="connsiteX3" fmla="*/ 765175 w 822325"/>
                <a:gd name="connsiteY3" fmla="*/ 203128 h 504136"/>
                <a:gd name="connsiteX4" fmla="*/ 822325 w 822325"/>
                <a:gd name="connsiteY4" fmla="*/ 282775 h 504136"/>
                <a:gd name="connsiteX5" fmla="*/ 768350 w 822325"/>
                <a:gd name="connsiteY5" fmla="*/ 336478 h 504136"/>
                <a:gd name="connsiteX6" fmla="*/ 276225 w 822325"/>
                <a:gd name="connsiteY6" fmla="*/ 485703 h 504136"/>
                <a:gd name="connsiteX7" fmla="*/ 146050 w 822325"/>
                <a:gd name="connsiteY7" fmla="*/ 504136 h 504136"/>
                <a:gd name="connsiteX8" fmla="*/ 44450 w 822325"/>
                <a:gd name="connsiteY8" fmla="*/ 453953 h 504136"/>
                <a:gd name="connsiteX9" fmla="*/ 0 w 822325"/>
                <a:gd name="connsiteY9" fmla="*/ 97192 h 504136"/>
                <a:gd name="connsiteX0" fmla="*/ 0 w 822325"/>
                <a:gd name="connsiteY0" fmla="*/ 97192 h 504136"/>
                <a:gd name="connsiteX1" fmla="*/ 76200 w 822325"/>
                <a:gd name="connsiteY1" fmla="*/ 0 h 504136"/>
                <a:gd name="connsiteX2" fmla="*/ 231775 w 822325"/>
                <a:gd name="connsiteY2" fmla="*/ 5734 h 504136"/>
                <a:gd name="connsiteX3" fmla="*/ 765175 w 822325"/>
                <a:gd name="connsiteY3" fmla="*/ 203128 h 504136"/>
                <a:gd name="connsiteX4" fmla="*/ 822325 w 822325"/>
                <a:gd name="connsiteY4" fmla="*/ 282775 h 504136"/>
                <a:gd name="connsiteX5" fmla="*/ 768350 w 822325"/>
                <a:gd name="connsiteY5" fmla="*/ 336478 h 504136"/>
                <a:gd name="connsiteX6" fmla="*/ 288925 w 822325"/>
                <a:gd name="connsiteY6" fmla="*/ 493486 h 504136"/>
                <a:gd name="connsiteX7" fmla="*/ 146050 w 822325"/>
                <a:gd name="connsiteY7" fmla="*/ 504136 h 504136"/>
                <a:gd name="connsiteX8" fmla="*/ 44450 w 822325"/>
                <a:gd name="connsiteY8" fmla="*/ 453953 h 504136"/>
                <a:gd name="connsiteX9" fmla="*/ 0 w 822325"/>
                <a:gd name="connsiteY9" fmla="*/ 97192 h 504136"/>
                <a:gd name="connsiteX0" fmla="*/ 0 w 822325"/>
                <a:gd name="connsiteY0" fmla="*/ 97192 h 504136"/>
                <a:gd name="connsiteX1" fmla="*/ 76200 w 822325"/>
                <a:gd name="connsiteY1" fmla="*/ 0 h 504136"/>
                <a:gd name="connsiteX2" fmla="*/ 231775 w 822325"/>
                <a:gd name="connsiteY2" fmla="*/ 5734 h 504136"/>
                <a:gd name="connsiteX3" fmla="*/ 765175 w 822325"/>
                <a:gd name="connsiteY3" fmla="*/ 203128 h 504136"/>
                <a:gd name="connsiteX4" fmla="*/ 822325 w 822325"/>
                <a:gd name="connsiteY4" fmla="*/ 282775 h 504136"/>
                <a:gd name="connsiteX5" fmla="*/ 774700 w 822325"/>
                <a:gd name="connsiteY5" fmla="*/ 359828 h 504136"/>
                <a:gd name="connsiteX6" fmla="*/ 288925 w 822325"/>
                <a:gd name="connsiteY6" fmla="*/ 493486 h 504136"/>
                <a:gd name="connsiteX7" fmla="*/ 146050 w 822325"/>
                <a:gd name="connsiteY7" fmla="*/ 504136 h 504136"/>
                <a:gd name="connsiteX8" fmla="*/ 44450 w 822325"/>
                <a:gd name="connsiteY8" fmla="*/ 453953 h 504136"/>
                <a:gd name="connsiteX9" fmla="*/ 0 w 822325"/>
                <a:gd name="connsiteY9" fmla="*/ 97192 h 504136"/>
                <a:gd name="connsiteX0" fmla="*/ 0 w 809625"/>
                <a:gd name="connsiteY0" fmla="*/ 97192 h 504136"/>
                <a:gd name="connsiteX1" fmla="*/ 76200 w 809625"/>
                <a:gd name="connsiteY1" fmla="*/ 0 h 504136"/>
                <a:gd name="connsiteX2" fmla="*/ 231775 w 809625"/>
                <a:gd name="connsiteY2" fmla="*/ 5734 h 504136"/>
                <a:gd name="connsiteX3" fmla="*/ 765175 w 809625"/>
                <a:gd name="connsiteY3" fmla="*/ 203128 h 504136"/>
                <a:gd name="connsiteX4" fmla="*/ 809625 w 809625"/>
                <a:gd name="connsiteY4" fmla="*/ 282775 h 504136"/>
                <a:gd name="connsiteX5" fmla="*/ 774700 w 809625"/>
                <a:gd name="connsiteY5" fmla="*/ 359828 h 504136"/>
                <a:gd name="connsiteX6" fmla="*/ 288925 w 809625"/>
                <a:gd name="connsiteY6" fmla="*/ 493486 h 504136"/>
                <a:gd name="connsiteX7" fmla="*/ 146050 w 809625"/>
                <a:gd name="connsiteY7" fmla="*/ 504136 h 504136"/>
                <a:gd name="connsiteX8" fmla="*/ 44450 w 809625"/>
                <a:gd name="connsiteY8" fmla="*/ 453953 h 504136"/>
                <a:gd name="connsiteX9" fmla="*/ 0 w 809625"/>
                <a:gd name="connsiteY9" fmla="*/ 97192 h 504136"/>
                <a:gd name="connsiteX0" fmla="*/ 0 w 809625"/>
                <a:gd name="connsiteY0" fmla="*/ 112832 h 519776"/>
                <a:gd name="connsiteX1" fmla="*/ 76200 w 809625"/>
                <a:gd name="connsiteY1" fmla="*/ 15640 h 519776"/>
                <a:gd name="connsiteX2" fmla="*/ 231775 w 809625"/>
                <a:gd name="connsiteY2" fmla="*/ 21374 h 519776"/>
                <a:gd name="connsiteX3" fmla="*/ 765175 w 809625"/>
                <a:gd name="connsiteY3" fmla="*/ 218768 h 519776"/>
                <a:gd name="connsiteX4" fmla="*/ 809625 w 809625"/>
                <a:gd name="connsiteY4" fmla="*/ 298415 h 519776"/>
                <a:gd name="connsiteX5" fmla="*/ 774700 w 809625"/>
                <a:gd name="connsiteY5" fmla="*/ 375468 h 519776"/>
                <a:gd name="connsiteX6" fmla="*/ 288925 w 809625"/>
                <a:gd name="connsiteY6" fmla="*/ 509126 h 519776"/>
                <a:gd name="connsiteX7" fmla="*/ 146050 w 809625"/>
                <a:gd name="connsiteY7" fmla="*/ 519776 h 519776"/>
                <a:gd name="connsiteX8" fmla="*/ 44450 w 809625"/>
                <a:gd name="connsiteY8" fmla="*/ 469593 h 519776"/>
                <a:gd name="connsiteX9" fmla="*/ 0 w 809625"/>
                <a:gd name="connsiteY9" fmla="*/ 112832 h 519776"/>
                <a:gd name="connsiteX0" fmla="*/ 0 w 809625"/>
                <a:gd name="connsiteY0" fmla="*/ 119310 h 526254"/>
                <a:gd name="connsiteX1" fmla="*/ 76200 w 809625"/>
                <a:gd name="connsiteY1" fmla="*/ 22118 h 526254"/>
                <a:gd name="connsiteX2" fmla="*/ 231775 w 809625"/>
                <a:gd name="connsiteY2" fmla="*/ 27852 h 526254"/>
                <a:gd name="connsiteX3" fmla="*/ 765175 w 809625"/>
                <a:gd name="connsiteY3" fmla="*/ 225246 h 526254"/>
                <a:gd name="connsiteX4" fmla="*/ 809625 w 809625"/>
                <a:gd name="connsiteY4" fmla="*/ 304893 h 526254"/>
                <a:gd name="connsiteX5" fmla="*/ 774700 w 809625"/>
                <a:gd name="connsiteY5" fmla="*/ 381946 h 526254"/>
                <a:gd name="connsiteX6" fmla="*/ 288925 w 809625"/>
                <a:gd name="connsiteY6" fmla="*/ 515604 h 526254"/>
                <a:gd name="connsiteX7" fmla="*/ 146050 w 809625"/>
                <a:gd name="connsiteY7" fmla="*/ 526254 h 526254"/>
                <a:gd name="connsiteX8" fmla="*/ 44450 w 809625"/>
                <a:gd name="connsiteY8" fmla="*/ 476071 h 526254"/>
                <a:gd name="connsiteX9" fmla="*/ 0 w 809625"/>
                <a:gd name="connsiteY9" fmla="*/ 119310 h 526254"/>
                <a:gd name="connsiteX0" fmla="*/ 7475 w 817100"/>
                <a:gd name="connsiteY0" fmla="*/ 119310 h 526254"/>
                <a:gd name="connsiteX1" fmla="*/ 83675 w 817100"/>
                <a:gd name="connsiteY1" fmla="*/ 22118 h 526254"/>
                <a:gd name="connsiteX2" fmla="*/ 239250 w 817100"/>
                <a:gd name="connsiteY2" fmla="*/ 27852 h 526254"/>
                <a:gd name="connsiteX3" fmla="*/ 772650 w 817100"/>
                <a:gd name="connsiteY3" fmla="*/ 225246 h 526254"/>
                <a:gd name="connsiteX4" fmla="*/ 817100 w 817100"/>
                <a:gd name="connsiteY4" fmla="*/ 304893 h 526254"/>
                <a:gd name="connsiteX5" fmla="*/ 782175 w 817100"/>
                <a:gd name="connsiteY5" fmla="*/ 381946 h 526254"/>
                <a:gd name="connsiteX6" fmla="*/ 296400 w 817100"/>
                <a:gd name="connsiteY6" fmla="*/ 515604 h 526254"/>
                <a:gd name="connsiteX7" fmla="*/ 153525 w 817100"/>
                <a:gd name="connsiteY7" fmla="*/ 526254 h 526254"/>
                <a:gd name="connsiteX8" fmla="*/ 51925 w 817100"/>
                <a:gd name="connsiteY8" fmla="*/ 476071 h 526254"/>
                <a:gd name="connsiteX9" fmla="*/ 7475 w 817100"/>
                <a:gd name="connsiteY9" fmla="*/ 119310 h 526254"/>
                <a:gd name="connsiteX0" fmla="*/ 707 w 810332"/>
                <a:gd name="connsiteY0" fmla="*/ 119310 h 526254"/>
                <a:gd name="connsiteX1" fmla="*/ 76907 w 810332"/>
                <a:gd name="connsiteY1" fmla="*/ 22118 h 526254"/>
                <a:gd name="connsiteX2" fmla="*/ 232482 w 810332"/>
                <a:gd name="connsiteY2" fmla="*/ 27852 h 526254"/>
                <a:gd name="connsiteX3" fmla="*/ 765882 w 810332"/>
                <a:gd name="connsiteY3" fmla="*/ 225246 h 526254"/>
                <a:gd name="connsiteX4" fmla="*/ 810332 w 810332"/>
                <a:gd name="connsiteY4" fmla="*/ 304893 h 526254"/>
                <a:gd name="connsiteX5" fmla="*/ 775407 w 810332"/>
                <a:gd name="connsiteY5" fmla="*/ 381946 h 526254"/>
                <a:gd name="connsiteX6" fmla="*/ 289632 w 810332"/>
                <a:gd name="connsiteY6" fmla="*/ 515604 h 526254"/>
                <a:gd name="connsiteX7" fmla="*/ 146757 w 810332"/>
                <a:gd name="connsiteY7" fmla="*/ 526254 h 526254"/>
                <a:gd name="connsiteX8" fmla="*/ 45157 w 810332"/>
                <a:gd name="connsiteY8" fmla="*/ 476071 h 526254"/>
                <a:gd name="connsiteX9" fmla="*/ 707 w 810332"/>
                <a:gd name="connsiteY9" fmla="*/ 119310 h 526254"/>
                <a:gd name="connsiteX0" fmla="*/ 707 w 810332"/>
                <a:gd name="connsiteY0" fmla="*/ 119310 h 532465"/>
                <a:gd name="connsiteX1" fmla="*/ 76907 w 810332"/>
                <a:gd name="connsiteY1" fmla="*/ 22118 h 532465"/>
                <a:gd name="connsiteX2" fmla="*/ 232482 w 810332"/>
                <a:gd name="connsiteY2" fmla="*/ 27852 h 532465"/>
                <a:gd name="connsiteX3" fmla="*/ 765882 w 810332"/>
                <a:gd name="connsiteY3" fmla="*/ 225246 h 532465"/>
                <a:gd name="connsiteX4" fmla="*/ 810332 w 810332"/>
                <a:gd name="connsiteY4" fmla="*/ 304893 h 532465"/>
                <a:gd name="connsiteX5" fmla="*/ 775407 w 810332"/>
                <a:gd name="connsiteY5" fmla="*/ 381946 h 532465"/>
                <a:gd name="connsiteX6" fmla="*/ 289632 w 810332"/>
                <a:gd name="connsiteY6" fmla="*/ 515604 h 532465"/>
                <a:gd name="connsiteX7" fmla="*/ 146757 w 810332"/>
                <a:gd name="connsiteY7" fmla="*/ 526254 h 532465"/>
                <a:gd name="connsiteX8" fmla="*/ 45157 w 810332"/>
                <a:gd name="connsiteY8" fmla="*/ 476071 h 532465"/>
                <a:gd name="connsiteX9" fmla="*/ 707 w 810332"/>
                <a:gd name="connsiteY9" fmla="*/ 119310 h 532465"/>
                <a:gd name="connsiteX0" fmla="*/ 707 w 810332"/>
                <a:gd name="connsiteY0" fmla="*/ 119310 h 532465"/>
                <a:gd name="connsiteX1" fmla="*/ 76907 w 810332"/>
                <a:gd name="connsiteY1" fmla="*/ 22118 h 532465"/>
                <a:gd name="connsiteX2" fmla="*/ 232482 w 810332"/>
                <a:gd name="connsiteY2" fmla="*/ 27852 h 532465"/>
                <a:gd name="connsiteX3" fmla="*/ 765882 w 810332"/>
                <a:gd name="connsiteY3" fmla="*/ 225246 h 532465"/>
                <a:gd name="connsiteX4" fmla="*/ 810332 w 810332"/>
                <a:gd name="connsiteY4" fmla="*/ 304893 h 532465"/>
                <a:gd name="connsiteX5" fmla="*/ 775407 w 810332"/>
                <a:gd name="connsiteY5" fmla="*/ 381946 h 532465"/>
                <a:gd name="connsiteX6" fmla="*/ 289632 w 810332"/>
                <a:gd name="connsiteY6" fmla="*/ 515604 h 532465"/>
                <a:gd name="connsiteX7" fmla="*/ 146757 w 810332"/>
                <a:gd name="connsiteY7" fmla="*/ 526254 h 532465"/>
                <a:gd name="connsiteX8" fmla="*/ 45157 w 810332"/>
                <a:gd name="connsiteY8" fmla="*/ 476071 h 532465"/>
                <a:gd name="connsiteX9" fmla="*/ 707 w 810332"/>
                <a:gd name="connsiteY9" fmla="*/ 119310 h 532465"/>
                <a:gd name="connsiteX0" fmla="*/ 707 w 826244"/>
                <a:gd name="connsiteY0" fmla="*/ 119310 h 532465"/>
                <a:gd name="connsiteX1" fmla="*/ 76907 w 826244"/>
                <a:gd name="connsiteY1" fmla="*/ 22118 h 532465"/>
                <a:gd name="connsiteX2" fmla="*/ 232482 w 826244"/>
                <a:gd name="connsiteY2" fmla="*/ 27852 h 532465"/>
                <a:gd name="connsiteX3" fmla="*/ 765882 w 826244"/>
                <a:gd name="connsiteY3" fmla="*/ 225246 h 532465"/>
                <a:gd name="connsiteX4" fmla="*/ 810332 w 826244"/>
                <a:gd name="connsiteY4" fmla="*/ 304893 h 532465"/>
                <a:gd name="connsiteX5" fmla="*/ 775407 w 826244"/>
                <a:gd name="connsiteY5" fmla="*/ 381946 h 532465"/>
                <a:gd name="connsiteX6" fmla="*/ 289632 w 826244"/>
                <a:gd name="connsiteY6" fmla="*/ 515604 h 532465"/>
                <a:gd name="connsiteX7" fmla="*/ 146757 w 826244"/>
                <a:gd name="connsiteY7" fmla="*/ 526254 h 532465"/>
                <a:gd name="connsiteX8" fmla="*/ 45157 w 826244"/>
                <a:gd name="connsiteY8" fmla="*/ 476071 h 532465"/>
                <a:gd name="connsiteX9" fmla="*/ 707 w 826244"/>
                <a:gd name="connsiteY9" fmla="*/ 119310 h 532465"/>
                <a:gd name="connsiteX0" fmla="*/ 707 w 830973"/>
                <a:gd name="connsiteY0" fmla="*/ 119310 h 532465"/>
                <a:gd name="connsiteX1" fmla="*/ 76907 w 830973"/>
                <a:gd name="connsiteY1" fmla="*/ 22118 h 532465"/>
                <a:gd name="connsiteX2" fmla="*/ 232482 w 830973"/>
                <a:gd name="connsiteY2" fmla="*/ 27852 h 532465"/>
                <a:gd name="connsiteX3" fmla="*/ 765882 w 830973"/>
                <a:gd name="connsiteY3" fmla="*/ 225246 h 532465"/>
                <a:gd name="connsiteX4" fmla="*/ 810332 w 830973"/>
                <a:gd name="connsiteY4" fmla="*/ 304893 h 532465"/>
                <a:gd name="connsiteX5" fmla="*/ 775407 w 830973"/>
                <a:gd name="connsiteY5" fmla="*/ 381946 h 532465"/>
                <a:gd name="connsiteX6" fmla="*/ 289632 w 830973"/>
                <a:gd name="connsiteY6" fmla="*/ 515604 h 532465"/>
                <a:gd name="connsiteX7" fmla="*/ 146757 w 830973"/>
                <a:gd name="connsiteY7" fmla="*/ 526254 h 532465"/>
                <a:gd name="connsiteX8" fmla="*/ 45157 w 830973"/>
                <a:gd name="connsiteY8" fmla="*/ 476071 h 532465"/>
                <a:gd name="connsiteX9" fmla="*/ 707 w 830973"/>
                <a:gd name="connsiteY9" fmla="*/ 119310 h 532465"/>
                <a:gd name="connsiteX0" fmla="*/ 707 w 830973"/>
                <a:gd name="connsiteY0" fmla="*/ 119310 h 532465"/>
                <a:gd name="connsiteX1" fmla="*/ 76907 w 830973"/>
                <a:gd name="connsiteY1" fmla="*/ 22118 h 532465"/>
                <a:gd name="connsiteX2" fmla="*/ 232482 w 830973"/>
                <a:gd name="connsiteY2" fmla="*/ 27852 h 532465"/>
                <a:gd name="connsiteX3" fmla="*/ 765882 w 830973"/>
                <a:gd name="connsiteY3" fmla="*/ 225246 h 532465"/>
                <a:gd name="connsiteX4" fmla="*/ 810332 w 830973"/>
                <a:gd name="connsiteY4" fmla="*/ 304893 h 532465"/>
                <a:gd name="connsiteX5" fmla="*/ 775407 w 830973"/>
                <a:gd name="connsiteY5" fmla="*/ 381946 h 532465"/>
                <a:gd name="connsiteX6" fmla="*/ 289632 w 830973"/>
                <a:gd name="connsiteY6" fmla="*/ 515604 h 532465"/>
                <a:gd name="connsiteX7" fmla="*/ 146757 w 830973"/>
                <a:gd name="connsiteY7" fmla="*/ 526254 h 532465"/>
                <a:gd name="connsiteX8" fmla="*/ 45157 w 830973"/>
                <a:gd name="connsiteY8" fmla="*/ 476071 h 532465"/>
                <a:gd name="connsiteX9" fmla="*/ 707 w 830973"/>
                <a:gd name="connsiteY9" fmla="*/ 119310 h 532465"/>
                <a:gd name="connsiteX0" fmla="*/ 1355 w 831621"/>
                <a:gd name="connsiteY0" fmla="*/ 115429 h 528584"/>
                <a:gd name="connsiteX1" fmla="*/ 93075 w 831621"/>
                <a:gd name="connsiteY1" fmla="*/ 24899 h 528584"/>
                <a:gd name="connsiteX2" fmla="*/ 233130 w 831621"/>
                <a:gd name="connsiteY2" fmla="*/ 23971 h 528584"/>
                <a:gd name="connsiteX3" fmla="*/ 766530 w 831621"/>
                <a:gd name="connsiteY3" fmla="*/ 221365 h 528584"/>
                <a:gd name="connsiteX4" fmla="*/ 810980 w 831621"/>
                <a:gd name="connsiteY4" fmla="*/ 301012 h 528584"/>
                <a:gd name="connsiteX5" fmla="*/ 776055 w 831621"/>
                <a:gd name="connsiteY5" fmla="*/ 378065 h 528584"/>
                <a:gd name="connsiteX6" fmla="*/ 290280 w 831621"/>
                <a:gd name="connsiteY6" fmla="*/ 511723 h 528584"/>
                <a:gd name="connsiteX7" fmla="*/ 147405 w 831621"/>
                <a:gd name="connsiteY7" fmla="*/ 522373 h 528584"/>
                <a:gd name="connsiteX8" fmla="*/ 45805 w 831621"/>
                <a:gd name="connsiteY8" fmla="*/ 472190 h 528584"/>
                <a:gd name="connsiteX9" fmla="*/ 1355 w 831621"/>
                <a:gd name="connsiteY9" fmla="*/ 115429 h 528584"/>
                <a:gd name="connsiteX0" fmla="*/ 1355 w 831621"/>
                <a:gd name="connsiteY0" fmla="*/ 113049 h 526204"/>
                <a:gd name="connsiteX1" fmla="*/ 93075 w 831621"/>
                <a:gd name="connsiteY1" fmla="*/ 22519 h 526204"/>
                <a:gd name="connsiteX2" fmla="*/ 233130 w 831621"/>
                <a:gd name="connsiteY2" fmla="*/ 21591 h 526204"/>
                <a:gd name="connsiteX3" fmla="*/ 766530 w 831621"/>
                <a:gd name="connsiteY3" fmla="*/ 218985 h 526204"/>
                <a:gd name="connsiteX4" fmla="*/ 810980 w 831621"/>
                <a:gd name="connsiteY4" fmla="*/ 298632 h 526204"/>
                <a:gd name="connsiteX5" fmla="*/ 776055 w 831621"/>
                <a:gd name="connsiteY5" fmla="*/ 375685 h 526204"/>
                <a:gd name="connsiteX6" fmla="*/ 290280 w 831621"/>
                <a:gd name="connsiteY6" fmla="*/ 509343 h 526204"/>
                <a:gd name="connsiteX7" fmla="*/ 147405 w 831621"/>
                <a:gd name="connsiteY7" fmla="*/ 519993 h 526204"/>
                <a:gd name="connsiteX8" fmla="*/ 45805 w 831621"/>
                <a:gd name="connsiteY8" fmla="*/ 469810 h 526204"/>
                <a:gd name="connsiteX9" fmla="*/ 1355 w 831621"/>
                <a:gd name="connsiteY9" fmla="*/ 113049 h 526204"/>
                <a:gd name="connsiteX0" fmla="*/ 1355 w 831621"/>
                <a:gd name="connsiteY0" fmla="*/ 113049 h 527552"/>
                <a:gd name="connsiteX1" fmla="*/ 93075 w 831621"/>
                <a:gd name="connsiteY1" fmla="*/ 22519 h 527552"/>
                <a:gd name="connsiteX2" fmla="*/ 233130 w 831621"/>
                <a:gd name="connsiteY2" fmla="*/ 21591 h 527552"/>
                <a:gd name="connsiteX3" fmla="*/ 766530 w 831621"/>
                <a:gd name="connsiteY3" fmla="*/ 218985 h 527552"/>
                <a:gd name="connsiteX4" fmla="*/ 810980 w 831621"/>
                <a:gd name="connsiteY4" fmla="*/ 298632 h 527552"/>
                <a:gd name="connsiteX5" fmla="*/ 776055 w 831621"/>
                <a:gd name="connsiteY5" fmla="*/ 375685 h 527552"/>
                <a:gd name="connsiteX6" fmla="*/ 290280 w 831621"/>
                <a:gd name="connsiteY6" fmla="*/ 509343 h 527552"/>
                <a:gd name="connsiteX7" fmla="*/ 147405 w 831621"/>
                <a:gd name="connsiteY7" fmla="*/ 519993 h 527552"/>
                <a:gd name="connsiteX8" fmla="*/ 45805 w 831621"/>
                <a:gd name="connsiteY8" fmla="*/ 469810 h 527552"/>
                <a:gd name="connsiteX9" fmla="*/ 1355 w 831621"/>
                <a:gd name="connsiteY9" fmla="*/ 113049 h 527552"/>
                <a:gd name="connsiteX0" fmla="*/ 1355 w 831621"/>
                <a:gd name="connsiteY0" fmla="*/ 113049 h 530347"/>
                <a:gd name="connsiteX1" fmla="*/ 93075 w 831621"/>
                <a:gd name="connsiteY1" fmla="*/ 22519 h 530347"/>
                <a:gd name="connsiteX2" fmla="*/ 233130 w 831621"/>
                <a:gd name="connsiteY2" fmla="*/ 21591 h 530347"/>
                <a:gd name="connsiteX3" fmla="*/ 766530 w 831621"/>
                <a:gd name="connsiteY3" fmla="*/ 218985 h 530347"/>
                <a:gd name="connsiteX4" fmla="*/ 810980 w 831621"/>
                <a:gd name="connsiteY4" fmla="*/ 298632 h 530347"/>
                <a:gd name="connsiteX5" fmla="*/ 776055 w 831621"/>
                <a:gd name="connsiteY5" fmla="*/ 375685 h 530347"/>
                <a:gd name="connsiteX6" fmla="*/ 290280 w 831621"/>
                <a:gd name="connsiteY6" fmla="*/ 509343 h 530347"/>
                <a:gd name="connsiteX7" fmla="*/ 147405 w 831621"/>
                <a:gd name="connsiteY7" fmla="*/ 519993 h 530347"/>
                <a:gd name="connsiteX8" fmla="*/ 45805 w 831621"/>
                <a:gd name="connsiteY8" fmla="*/ 469810 h 530347"/>
                <a:gd name="connsiteX9" fmla="*/ 1355 w 831621"/>
                <a:gd name="connsiteY9" fmla="*/ 113049 h 530347"/>
                <a:gd name="connsiteX0" fmla="*/ 1355 w 831621"/>
                <a:gd name="connsiteY0" fmla="*/ 113049 h 534661"/>
                <a:gd name="connsiteX1" fmla="*/ 93075 w 831621"/>
                <a:gd name="connsiteY1" fmla="*/ 22519 h 534661"/>
                <a:gd name="connsiteX2" fmla="*/ 233130 w 831621"/>
                <a:gd name="connsiteY2" fmla="*/ 21591 h 534661"/>
                <a:gd name="connsiteX3" fmla="*/ 766530 w 831621"/>
                <a:gd name="connsiteY3" fmla="*/ 218985 h 534661"/>
                <a:gd name="connsiteX4" fmla="*/ 810980 w 831621"/>
                <a:gd name="connsiteY4" fmla="*/ 298632 h 534661"/>
                <a:gd name="connsiteX5" fmla="*/ 776055 w 831621"/>
                <a:gd name="connsiteY5" fmla="*/ 375685 h 534661"/>
                <a:gd name="connsiteX6" fmla="*/ 290280 w 831621"/>
                <a:gd name="connsiteY6" fmla="*/ 509343 h 534661"/>
                <a:gd name="connsiteX7" fmla="*/ 147405 w 831621"/>
                <a:gd name="connsiteY7" fmla="*/ 519993 h 534661"/>
                <a:gd name="connsiteX8" fmla="*/ 45805 w 831621"/>
                <a:gd name="connsiteY8" fmla="*/ 469810 h 534661"/>
                <a:gd name="connsiteX9" fmla="*/ 1355 w 831621"/>
                <a:gd name="connsiteY9" fmla="*/ 113049 h 534661"/>
                <a:gd name="connsiteX0" fmla="*/ 1355 w 831621"/>
                <a:gd name="connsiteY0" fmla="*/ 113049 h 525548"/>
                <a:gd name="connsiteX1" fmla="*/ 93075 w 831621"/>
                <a:gd name="connsiteY1" fmla="*/ 22519 h 525548"/>
                <a:gd name="connsiteX2" fmla="*/ 233130 w 831621"/>
                <a:gd name="connsiteY2" fmla="*/ 21591 h 525548"/>
                <a:gd name="connsiteX3" fmla="*/ 766530 w 831621"/>
                <a:gd name="connsiteY3" fmla="*/ 218985 h 525548"/>
                <a:gd name="connsiteX4" fmla="*/ 810980 w 831621"/>
                <a:gd name="connsiteY4" fmla="*/ 298632 h 525548"/>
                <a:gd name="connsiteX5" fmla="*/ 776055 w 831621"/>
                <a:gd name="connsiteY5" fmla="*/ 375685 h 525548"/>
                <a:gd name="connsiteX6" fmla="*/ 290280 w 831621"/>
                <a:gd name="connsiteY6" fmla="*/ 509343 h 525548"/>
                <a:gd name="connsiteX7" fmla="*/ 147405 w 831621"/>
                <a:gd name="connsiteY7" fmla="*/ 519993 h 525548"/>
                <a:gd name="connsiteX8" fmla="*/ 45805 w 831621"/>
                <a:gd name="connsiteY8" fmla="*/ 469810 h 525548"/>
                <a:gd name="connsiteX9" fmla="*/ 1355 w 831621"/>
                <a:gd name="connsiteY9" fmla="*/ 113049 h 525548"/>
                <a:gd name="connsiteX0" fmla="*/ 1322 w 831588"/>
                <a:gd name="connsiteY0" fmla="*/ 113049 h 539794"/>
                <a:gd name="connsiteX1" fmla="*/ 93042 w 831588"/>
                <a:gd name="connsiteY1" fmla="*/ 22519 h 539794"/>
                <a:gd name="connsiteX2" fmla="*/ 233097 w 831588"/>
                <a:gd name="connsiteY2" fmla="*/ 21591 h 539794"/>
                <a:gd name="connsiteX3" fmla="*/ 766497 w 831588"/>
                <a:gd name="connsiteY3" fmla="*/ 218985 h 539794"/>
                <a:gd name="connsiteX4" fmla="*/ 810947 w 831588"/>
                <a:gd name="connsiteY4" fmla="*/ 298632 h 539794"/>
                <a:gd name="connsiteX5" fmla="*/ 776022 w 831588"/>
                <a:gd name="connsiteY5" fmla="*/ 375685 h 539794"/>
                <a:gd name="connsiteX6" fmla="*/ 290247 w 831588"/>
                <a:gd name="connsiteY6" fmla="*/ 509343 h 539794"/>
                <a:gd name="connsiteX7" fmla="*/ 141552 w 831588"/>
                <a:gd name="connsiteY7" fmla="*/ 538315 h 539794"/>
                <a:gd name="connsiteX8" fmla="*/ 45772 w 831588"/>
                <a:gd name="connsiteY8" fmla="*/ 469810 h 539794"/>
                <a:gd name="connsiteX9" fmla="*/ 1322 w 831588"/>
                <a:gd name="connsiteY9" fmla="*/ 113049 h 539794"/>
                <a:gd name="connsiteX0" fmla="*/ 1299 w 831565"/>
                <a:gd name="connsiteY0" fmla="*/ 113049 h 550836"/>
                <a:gd name="connsiteX1" fmla="*/ 93019 w 831565"/>
                <a:gd name="connsiteY1" fmla="*/ 22519 h 550836"/>
                <a:gd name="connsiteX2" fmla="*/ 233074 w 831565"/>
                <a:gd name="connsiteY2" fmla="*/ 21591 h 550836"/>
                <a:gd name="connsiteX3" fmla="*/ 766474 w 831565"/>
                <a:gd name="connsiteY3" fmla="*/ 218985 h 550836"/>
                <a:gd name="connsiteX4" fmla="*/ 810924 w 831565"/>
                <a:gd name="connsiteY4" fmla="*/ 298632 h 550836"/>
                <a:gd name="connsiteX5" fmla="*/ 775999 w 831565"/>
                <a:gd name="connsiteY5" fmla="*/ 375685 h 550836"/>
                <a:gd name="connsiteX6" fmla="*/ 290224 w 831565"/>
                <a:gd name="connsiteY6" fmla="*/ 509343 h 550836"/>
                <a:gd name="connsiteX7" fmla="*/ 137649 w 831565"/>
                <a:gd name="connsiteY7" fmla="*/ 549975 h 550836"/>
                <a:gd name="connsiteX8" fmla="*/ 45749 w 831565"/>
                <a:gd name="connsiteY8" fmla="*/ 469810 h 550836"/>
                <a:gd name="connsiteX9" fmla="*/ 1299 w 831565"/>
                <a:gd name="connsiteY9" fmla="*/ 113049 h 550836"/>
                <a:gd name="connsiteX0" fmla="*/ 1309 w 831575"/>
                <a:gd name="connsiteY0" fmla="*/ 113049 h 542883"/>
                <a:gd name="connsiteX1" fmla="*/ 93029 w 831575"/>
                <a:gd name="connsiteY1" fmla="*/ 22519 h 542883"/>
                <a:gd name="connsiteX2" fmla="*/ 233084 w 831575"/>
                <a:gd name="connsiteY2" fmla="*/ 21591 h 542883"/>
                <a:gd name="connsiteX3" fmla="*/ 766484 w 831575"/>
                <a:gd name="connsiteY3" fmla="*/ 218985 h 542883"/>
                <a:gd name="connsiteX4" fmla="*/ 810934 w 831575"/>
                <a:gd name="connsiteY4" fmla="*/ 298632 h 542883"/>
                <a:gd name="connsiteX5" fmla="*/ 776009 w 831575"/>
                <a:gd name="connsiteY5" fmla="*/ 375685 h 542883"/>
                <a:gd name="connsiteX6" fmla="*/ 290234 w 831575"/>
                <a:gd name="connsiteY6" fmla="*/ 509343 h 542883"/>
                <a:gd name="connsiteX7" fmla="*/ 139599 w 831575"/>
                <a:gd name="connsiteY7" fmla="*/ 541646 h 542883"/>
                <a:gd name="connsiteX8" fmla="*/ 45759 w 831575"/>
                <a:gd name="connsiteY8" fmla="*/ 469810 h 542883"/>
                <a:gd name="connsiteX9" fmla="*/ 1309 w 831575"/>
                <a:gd name="connsiteY9" fmla="*/ 113049 h 542883"/>
                <a:gd name="connsiteX0" fmla="*/ 1309 w 831453"/>
                <a:gd name="connsiteY0" fmla="*/ 113049 h 544402"/>
                <a:gd name="connsiteX1" fmla="*/ 93029 w 831453"/>
                <a:gd name="connsiteY1" fmla="*/ 22519 h 544402"/>
                <a:gd name="connsiteX2" fmla="*/ 233084 w 831453"/>
                <a:gd name="connsiteY2" fmla="*/ 21591 h 544402"/>
                <a:gd name="connsiteX3" fmla="*/ 766484 w 831453"/>
                <a:gd name="connsiteY3" fmla="*/ 218985 h 544402"/>
                <a:gd name="connsiteX4" fmla="*/ 810934 w 831453"/>
                <a:gd name="connsiteY4" fmla="*/ 298632 h 544402"/>
                <a:gd name="connsiteX5" fmla="*/ 776009 w 831453"/>
                <a:gd name="connsiteY5" fmla="*/ 375685 h 544402"/>
                <a:gd name="connsiteX6" fmla="*/ 292174 w 831453"/>
                <a:gd name="connsiteY6" fmla="*/ 514340 h 544402"/>
                <a:gd name="connsiteX7" fmla="*/ 139599 w 831453"/>
                <a:gd name="connsiteY7" fmla="*/ 541646 h 544402"/>
                <a:gd name="connsiteX8" fmla="*/ 45759 w 831453"/>
                <a:gd name="connsiteY8" fmla="*/ 469810 h 544402"/>
                <a:gd name="connsiteX9" fmla="*/ 1309 w 831453"/>
                <a:gd name="connsiteY9" fmla="*/ 113049 h 54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1453" h="544402">
                  <a:moveTo>
                    <a:pt x="1309" y="113049"/>
                  </a:moveTo>
                  <a:cubicBezTo>
                    <a:pt x="9187" y="38500"/>
                    <a:pt x="40470" y="48253"/>
                    <a:pt x="93029" y="22519"/>
                  </a:cubicBezTo>
                  <a:cubicBezTo>
                    <a:pt x="145588" y="-3215"/>
                    <a:pt x="120842" y="-11153"/>
                    <a:pt x="233084" y="21591"/>
                  </a:cubicBezTo>
                  <a:cubicBezTo>
                    <a:pt x="345326" y="54335"/>
                    <a:pt x="751667" y="192436"/>
                    <a:pt x="766484" y="218985"/>
                  </a:cubicBezTo>
                  <a:lnTo>
                    <a:pt x="810934" y="298632"/>
                  </a:lnTo>
                  <a:cubicBezTo>
                    <a:pt x="825751" y="325181"/>
                    <a:pt x="862469" y="339734"/>
                    <a:pt x="776009" y="375685"/>
                  </a:cubicBezTo>
                  <a:cubicBezTo>
                    <a:pt x="689549" y="411636"/>
                    <a:pt x="398242" y="486680"/>
                    <a:pt x="292174" y="514340"/>
                  </a:cubicBezTo>
                  <a:cubicBezTo>
                    <a:pt x="186106" y="542000"/>
                    <a:pt x="180668" y="549068"/>
                    <a:pt x="139599" y="541646"/>
                  </a:cubicBezTo>
                  <a:cubicBezTo>
                    <a:pt x="98530" y="534224"/>
                    <a:pt x="68807" y="541243"/>
                    <a:pt x="45759" y="469810"/>
                  </a:cubicBezTo>
                  <a:cubicBezTo>
                    <a:pt x="22711" y="398377"/>
                    <a:pt x="-6569" y="187598"/>
                    <a:pt x="1309" y="113049"/>
                  </a:cubicBezTo>
                  <a:close/>
                </a:path>
              </a:pathLst>
            </a:custGeom>
            <a:noFill/>
            <a:ln w="101600" cap="rnd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B8A2C9C2-7710-8A99-CE0A-F20DF4D606D7}"/>
                </a:ext>
              </a:extLst>
            </p:cNvPr>
            <p:cNvCxnSpPr>
              <a:cxnSpLocks/>
              <a:endCxn id="8" idx="8"/>
            </p:cNvCxnSpPr>
            <p:nvPr/>
          </p:nvCxnSpPr>
          <p:spPr>
            <a:xfrm>
              <a:off x="342900" y="4281488"/>
              <a:ext cx="3152774" cy="38100"/>
            </a:xfrm>
            <a:prstGeom prst="line">
              <a:avLst/>
            </a:prstGeom>
            <a:ln w="1016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7C9993B6-B849-AED6-F95F-0D62680E3AFE}"/>
                </a:ext>
              </a:extLst>
            </p:cNvPr>
            <p:cNvSpPr/>
            <p:nvPr/>
          </p:nvSpPr>
          <p:spPr>
            <a:xfrm>
              <a:off x="3406774" y="3833814"/>
              <a:ext cx="393911" cy="488154"/>
            </a:xfrm>
            <a:custGeom>
              <a:avLst/>
              <a:gdLst>
                <a:gd name="connsiteX0" fmla="*/ 385763 w 390736"/>
                <a:gd name="connsiteY0" fmla="*/ 0 h 490538"/>
                <a:gd name="connsiteX1" fmla="*/ 385763 w 390736"/>
                <a:gd name="connsiteY1" fmla="*/ 276225 h 490538"/>
                <a:gd name="connsiteX2" fmla="*/ 366713 w 390736"/>
                <a:gd name="connsiteY2" fmla="*/ 323850 h 490538"/>
                <a:gd name="connsiteX3" fmla="*/ 304800 w 390736"/>
                <a:gd name="connsiteY3" fmla="*/ 395287 h 490538"/>
                <a:gd name="connsiteX4" fmla="*/ 261938 w 390736"/>
                <a:gd name="connsiteY4" fmla="*/ 414337 h 490538"/>
                <a:gd name="connsiteX5" fmla="*/ 238125 w 390736"/>
                <a:gd name="connsiteY5" fmla="*/ 428625 h 490538"/>
                <a:gd name="connsiteX6" fmla="*/ 219075 w 390736"/>
                <a:gd name="connsiteY6" fmla="*/ 442912 h 490538"/>
                <a:gd name="connsiteX7" fmla="*/ 147638 w 390736"/>
                <a:gd name="connsiteY7" fmla="*/ 466725 h 490538"/>
                <a:gd name="connsiteX8" fmla="*/ 85725 w 390736"/>
                <a:gd name="connsiteY8" fmla="*/ 485775 h 490538"/>
                <a:gd name="connsiteX9" fmla="*/ 0 w 390736"/>
                <a:gd name="connsiteY9" fmla="*/ 490537 h 490538"/>
                <a:gd name="connsiteX0" fmla="*/ 385763 w 390736"/>
                <a:gd name="connsiteY0" fmla="*/ 0 h 490538"/>
                <a:gd name="connsiteX1" fmla="*/ 385763 w 390736"/>
                <a:gd name="connsiteY1" fmla="*/ 276225 h 490538"/>
                <a:gd name="connsiteX2" fmla="*/ 366713 w 390736"/>
                <a:gd name="connsiteY2" fmla="*/ 323850 h 490538"/>
                <a:gd name="connsiteX3" fmla="*/ 304800 w 390736"/>
                <a:gd name="connsiteY3" fmla="*/ 395287 h 490538"/>
                <a:gd name="connsiteX4" fmla="*/ 261938 w 390736"/>
                <a:gd name="connsiteY4" fmla="*/ 414337 h 490538"/>
                <a:gd name="connsiteX5" fmla="*/ 238125 w 390736"/>
                <a:gd name="connsiteY5" fmla="*/ 428625 h 490538"/>
                <a:gd name="connsiteX6" fmla="*/ 219075 w 390736"/>
                <a:gd name="connsiteY6" fmla="*/ 442912 h 490538"/>
                <a:gd name="connsiteX7" fmla="*/ 147638 w 390736"/>
                <a:gd name="connsiteY7" fmla="*/ 466725 h 490538"/>
                <a:gd name="connsiteX8" fmla="*/ 85725 w 390736"/>
                <a:gd name="connsiteY8" fmla="*/ 485775 h 490538"/>
                <a:gd name="connsiteX9" fmla="*/ 0 w 390736"/>
                <a:gd name="connsiteY9" fmla="*/ 490537 h 490538"/>
                <a:gd name="connsiteX0" fmla="*/ 388938 w 393911"/>
                <a:gd name="connsiteY0" fmla="*/ 0 h 486260"/>
                <a:gd name="connsiteX1" fmla="*/ 388938 w 393911"/>
                <a:gd name="connsiteY1" fmla="*/ 276225 h 486260"/>
                <a:gd name="connsiteX2" fmla="*/ 369888 w 393911"/>
                <a:gd name="connsiteY2" fmla="*/ 323850 h 486260"/>
                <a:gd name="connsiteX3" fmla="*/ 307975 w 393911"/>
                <a:gd name="connsiteY3" fmla="*/ 395287 h 486260"/>
                <a:gd name="connsiteX4" fmla="*/ 265113 w 393911"/>
                <a:gd name="connsiteY4" fmla="*/ 414337 h 486260"/>
                <a:gd name="connsiteX5" fmla="*/ 241300 w 393911"/>
                <a:gd name="connsiteY5" fmla="*/ 428625 h 486260"/>
                <a:gd name="connsiteX6" fmla="*/ 222250 w 393911"/>
                <a:gd name="connsiteY6" fmla="*/ 442912 h 486260"/>
                <a:gd name="connsiteX7" fmla="*/ 150813 w 393911"/>
                <a:gd name="connsiteY7" fmla="*/ 466725 h 486260"/>
                <a:gd name="connsiteX8" fmla="*/ 88900 w 393911"/>
                <a:gd name="connsiteY8" fmla="*/ 485775 h 486260"/>
                <a:gd name="connsiteX9" fmla="*/ 0 w 393911"/>
                <a:gd name="connsiteY9" fmla="*/ 481012 h 486260"/>
                <a:gd name="connsiteX0" fmla="*/ 388938 w 393911"/>
                <a:gd name="connsiteY0" fmla="*/ 0 h 495300"/>
                <a:gd name="connsiteX1" fmla="*/ 388938 w 393911"/>
                <a:gd name="connsiteY1" fmla="*/ 276225 h 495300"/>
                <a:gd name="connsiteX2" fmla="*/ 369888 w 393911"/>
                <a:gd name="connsiteY2" fmla="*/ 323850 h 495300"/>
                <a:gd name="connsiteX3" fmla="*/ 307975 w 393911"/>
                <a:gd name="connsiteY3" fmla="*/ 395287 h 495300"/>
                <a:gd name="connsiteX4" fmla="*/ 265113 w 393911"/>
                <a:gd name="connsiteY4" fmla="*/ 414337 h 495300"/>
                <a:gd name="connsiteX5" fmla="*/ 241300 w 393911"/>
                <a:gd name="connsiteY5" fmla="*/ 428625 h 495300"/>
                <a:gd name="connsiteX6" fmla="*/ 222250 w 393911"/>
                <a:gd name="connsiteY6" fmla="*/ 442912 h 495300"/>
                <a:gd name="connsiteX7" fmla="*/ 150813 w 393911"/>
                <a:gd name="connsiteY7" fmla="*/ 466725 h 495300"/>
                <a:gd name="connsiteX8" fmla="*/ 88900 w 393911"/>
                <a:gd name="connsiteY8" fmla="*/ 485775 h 495300"/>
                <a:gd name="connsiteX9" fmla="*/ 0 w 393911"/>
                <a:gd name="connsiteY9" fmla="*/ 495300 h 495300"/>
                <a:gd name="connsiteX0" fmla="*/ 388938 w 393911"/>
                <a:gd name="connsiteY0" fmla="*/ 0 h 488346"/>
                <a:gd name="connsiteX1" fmla="*/ 388938 w 393911"/>
                <a:gd name="connsiteY1" fmla="*/ 276225 h 488346"/>
                <a:gd name="connsiteX2" fmla="*/ 369888 w 393911"/>
                <a:gd name="connsiteY2" fmla="*/ 323850 h 488346"/>
                <a:gd name="connsiteX3" fmla="*/ 307975 w 393911"/>
                <a:gd name="connsiteY3" fmla="*/ 395287 h 488346"/>
                <a:gd name="connsiteX4" fmla="*/ 265113 w 393911"/>
                <a:gd name="connsiteY4" fmla="*/ 414337 h 488346"/>
                <a:gd name="connsiteX5" fmla="*/ 241300 w 393911"/>
                <a:gd name="connsiteY5" fmla="*/ 428625 h 488346"/>
                <a:gd name="connsiteX6" fmla="*/ 222250 w 393911"/>
                <a:gd name="connsiteY6" fmla="*/ 442912 h 488346"/>
                <a:gd name="connsiteX7" fmla="*/ 150813 w 393911"/>
                <a:gd name="connsiteY7" fmla="*/ 466725 h 488346"/>
                <a:gd name="connsiteX8" fmla="*/ 88900 w 393911"/>
                <a:gd name="connsiteY8" fmla="*/ 485775 h 488346"/>
                <a:gd name="connsiteX9" fmla="*/ 0 w 393911"/>
                <a:gd name="connsiteY9" fmla="*/ 488156 h 488346"/>
                <a:gd name="connsiteX0" fmla="*/ 388938 w 393911"/>
                <a:gd name="connsiteY0" fmla="*/ 0 h 488156"/>
                <a:gd name="connsiteX1" fmla="*/ 388938 w 393911"/>
                <a:gd name="connsiteY1" fmla="*/ 276225 h 488156"/>
                <a:gd name="connsiteX2" fmla="*/ 369888 w 393911"/>
                <a:gd name="connsiteY2" fmla="*/ 323850 h 488156"/>
                <a:gd name="connsiteX3" fmla="*/ 307975 w 393911"/>
                <a:gd name="connsiteY3" fmla="*/ 395287 h 488156"/>
                <a:gd name="connsiteX4" fmla="*/ 265113 w 393911"/>
                <a:gd name="connsiteY4" fmla="*/ 414337 h 488156"/>
                <a:gd name="connsiteX5" fmla="*/ 241300 w 393911"/>
                <a:gd name="connsiteY5" fmla="*/ 428625 h 488156"/>
                <a:gd name="connsiteX6" fmla="*/ 222250 w 393911"/>
                <a:gd name="connsiteY6" fmla="*/ 442912 h 488156"/>
                <a:gd name="connsiteX7" fmla="*/ 150813 w 393911"/>
                <a:gd name="connsiteY7" fmla="*/ 466725 h 488156"/>
                <a:gd name="connsiteX8" fmla="*/ 88900 w 393911"/>
                <a:gd name="connsiteY8" fmla="*/ 485775 h 488156"/>
                <a:gd name="connsiteX9" fmla="*/ 0 w 393911"/>
                <a:gd name="connsiteY9" fmla="*/ 488156 h 488156"/>
                <a:gd name="connsiteX0" fmla="*/ 388938 w 393911"/>
                <a:gd name="connsiteY0" fmla="*/ 0 h 488156"/>
                <a:gd name="connsiteX1" fmla="*/ 388938 w 393911"/>
                <a:gd name="connsiteY1" fmla="*/ 276225 h 488156"/>
                <a:gd name="connsiteX2" fmla="*/ 369888 w 393911"/>
                <a:gd name="connsiteY2" fmla="*/ 323850 h 488156"/>
                <a:gd name="connsiteX3" fmla="*/ 307975 w 393911"/>
                <a:gd name="connsiteY3" fmla="*/ 395287 h 488156"/>
                <a:gd name="connsiteX4" fmla="*/ 265113 w 393911"/>
                <a:gd name="connsiteY4" fmla="*/ 414337 h 488156"/>
                <a:gd name="connsiteX5" fmla="*/ 241300 w 393911"/>
                <a:gd name="connsiteY5" fmla="*/ 428625 h 488156"/>
                <a:gd name="connsiteX6" fmla="*/ 222250 w 393911"/>
                <a:gd name="connsiteY6" fmla="*/ 442912 h 488156"/>
                <a:gd name="connsiteX7" fmla="*/ 150813 w 393911"/>
                <a:gd name="connsiteY7" fmla="*/ 466725 h 488156"/>
                <a:gd name="connsiteX8" fmla="*/ 88900 w 393911"/>
                <a:gd name="connsiteY8" fmla="*/ 485775 h 488156"/>
                <a:gd name="connsiteX9" fmla="*/ 0 w 393911"/>
                <a:gd name="connsiteY9" fmla="*/ 488156 h 488156"/>
                <a:gd name="connsiteX0" fmla="*/ 388938 w 393911"/>
                <a:gd name="connsiteY0" fmla="*/ 0 h 486398"/>
                <a:gd name="connsiteX1" fmla="*/ 388938 w 393911"/>
                <a:gd name="connsiteY1" fmla="*/ 276225 h 486398"/>
                <a:gd name="connsiteX2" fmla="*/ 369888 w 393911"/>
                <a:gd name="connsiteY2" fmla="*/ 323850 h 486398"/>
                <a:gd name="connsiteX3" fmla="*/ 307975 w 393911"/>
                <a:gd name="connsiteY3" fmla="*/ 395287 h 486398"/>
                <a:gd name="connsiteX4" fmla="*/ 265113 w 393911"/>
                <a:gd name="connsiteY4" fmla="*/ 414337 h 486398"/>
                <a:gd name="connsiteX5" fmla="*/ 241300 w 393911"/>
                <a:gd name="connsiteY5" fmla="*/ 428625 h 486398"/>
                <a:gd name="connsiteX6" fmla="*/ 222250 w 393911"/>
                <a:gd name="connsiteY6" fmla="*/ 442912 h 486398"/>
                <a:gd name="connsiteX7" fmla="*/ 150813 w 393911"/>
                <a:gd name="connsiteY7" fmla="*/ 466725 h 486398"/>
                <a:gd name="connsiteX8" fmla="*/ 88900 w 393911"/>
                <a:gd name="connsiteY8" fmla="*/ 485775 h 486398"/>
                <a:gd name="connsiteX9" fmla="*/ 0 w 393911"/>
                <a:gd name="connsiteY9" fmla="*/ 483393 h 486398"/>
                <a:gd name="connsiteX0" fmla="*/ 388938 w 393911"/>
                <a:gd name="connsiteY0" fmla="*/ 0 h 488155"/>
                <a:gd name="connsiteX1" fmla="*/ 388938 w 393911"/>
                <a:gd name="connsiteY1" fmla="*/ 276225 h 488155"/>
                <a:gd name="connsiteX2" fmla="*/ 369888 w 393911"/>
                <a:gd name="connsiteY2" fmla="*/ 323850 h 488155"/>
                <a:gd name="connsiteX3" fmla="*/ 307975 w 393911"/>
                <a:gd name="connsiteY3" fmla="*/ 395287 h 488155"/>
                <a:gd name="connsiteX4" fmla="*/ 265113 w 393911"/>
                <a:gd name="connsiteY4" fmla="*/ 414337 h 488155"/>
                <a:gd name="connsiteX5" fmla="*/ 241300 w 393911"/>
                <a:gd name="connsiteY5" fmla="*/ 428625 h 488155"/>
                <a:gd name="connsiteX6" fmla="*/ 222250 w 393911"/>
                <a:gd name="connsiteY6" fmla="*/ 442912 h 488155"/>
                <a:gd name="connsiteX7" fmla="*/ 150813 w 393911"/>
                <a:gd name="connsiteY7" fmla="*/ 466725 h 488155"/>
                <a:gd name="connsiteX8" fmla="*/ 88900 w 393911"/>
                <a:gd name="connsiteY8" fmla="*/ 485775 h 488155"/>
                <a:gd name="connsiteX9" fmla="*/ 0 w 393911"/>
                <a:gd name="connsiteY9" fmla="*/ 488155 h 48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911" h="488155">
                  <a:moveTo>
                    <a:pt x="388938" y="0"/>
                  </a:moveTo>
                  <a:cubicBezTo>
                    <a:pt x="391225" y="70894"/>
                    <a:pt x="398883" y="202630"/>
                    <a:pt x="388938" y="276225"/>
                  </a:cubicBezTo>
                  <a:cubicBezTo>
                    <a:pt x="386648" y="293169"/>
                    <a:pt x="378950" y="309351"/>
                    <a:pt x="369888" y="323850"/>
                  </a:cubicBezTo>
                  <a:cubicBezTo>
                    <a:pt x="347612" y="359492"/>
                    <a:pt x="345537" y="370982"/>
                    <a:pt x="307975" y="395287"/>
                  </a:cubicBezTo>
                  <a:cubicBezTo>
                    <a:pt x="294848" y="403781"/>
                    <a:pt x="279097" y="407345"/>
                    <a:pt x="265113" y="414337"/>
                  </a:cubicBezTo>
                  <a:cubicBezTo>
                    <a:pt x="256833" y="418477"/>
                    <a:pt x="249002" y="423490"/>
                    <a:pt x="241300" y="428625"/>
                  </a:cubicBezTo>
                  <a:cubicBezTo>
                    <a:pt x="234696" y="433028"/>
                    <a:pt x="229565" y="439832"/>
                    <a:pt x="222250" y="442912"/>
                  </a:cubicBezTo>
                  <a:cubicBezTo>
                    <a:pt x="199117" y="452652"/>
                    <a:pt x="174625" y="458787"/>
                    <a:pt x="150813" y="466725"/>
                  </a:cubicBezTo>
                  <a:cubicBezTo>
                    <a:pt x="139857" y="470377"/>
                    <a:pt x="114036" y="482203"/>
                    <a:pt x="88900" y="485775"/>
                  </a:cubicBezTo>
                  <a:cubicBezTo>
                    <a:pt x="63765" y="489347"/>
                    <a:pt x="20292" y="485774"/>
                    <a:pt x="0" y="488155"/>
                  </a:cubicBezTo>
                </a:path>
              </a:pathLst>
            </a:custGeom>
            <a:noFill/>
            <a:ln w="101600" cap="rnd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64E92E06-3A73-6F80-92D8-49EBBB3AB8CB}"/>
                </a:ext>
              </a:extLst>
            </p:cNvPr>
            <p:cNvCxnSpPr>
              <a:cxnSpLocks/>
              <a:stCxn id="10" idx="0"/>
              <a:endCxn id="5" idx="19"/>
            </p:cNvCxnSpPr>
            <p:nvPr/>
          </p:nvCxnSpPr>
          <p:spPr>
            <a:xfrm>
              <a:off x="4714875" y="3590925"/>
              <a:ext cx="981075" cy="701678"/>
            </a:xfrm>
            <a:prstGeom prst="line">
              <a:avLst/>
            </a:prstGeom>
            <a:ln w="1016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51063F09-60D3-C6A3-FB33-E401DCEC1988}"/>
                </a:ext>
              </a:extLst>
            </p:cNvPr>
            <p:cNvSpPr/>
            <p:nvPr/>
          </p:nvSpPr>
          <p:spPr>
            <a:xfrm>
              <a:off x="4714875" y="3590925"/>
              <a:ext cx="1878260" cy="327454"/>
            </a:xfrm>
            <a:custGeom>
              <a:avLst/>
              <a:gdLst>
                <a:gd name="connsiteX0" fmla="*/ 0 w 2033588"/>
                <a:gd name="connsiteY0" fmla="*/ 0 h 327454"/>
                <a:gd name="connsiteX1" fmla="*/ 128588 w 2033588"/>
                <a:gd name="connsiteY1" fmla="*/ 38100 h 327454"/>
                <a:gd name="connsiteX2" fmla="*/ 252413 w 2033588"/>
                <a:gd name="connsiteY2" fmla="*/ 71438 h 327454"/>
                <a:gd name="connsiteX3" fmla="*/ 319088 w 2033588"/>
                <a:gd name="connsiteY3" fmla="*/ 80963 h 327454"/>
                <a:gd name="connsiteX4" fmla="*/ 790575 w 2033588"/>
                <a:gd name="connsiteY4" fmla="*/ 180975 h 327454"/>
                <a:gd name="connsiteX5" fmla="*/ 819150 w 2033588"/>
                <a:gd name="connsiteY5" fmla="*/ 185738 h 327454"/>
                <a:gd name="connsiteX6" fmla="*/ 904875 w 2033588"/>
                <a:gd name="connsiteY6" fmla="*/ 204788 h 327454"/>
                <a:gd name="connsiteX7" fmla="*/ 976313 w 2033588"/>
                <a:gd name="connsiteY7" fmla="*/ 219075 h 327454"/>
                <a:gd name="connsiteX8" fmla="*/ 1071563 w 2033588"/>
                <a:gd name="connsiteY8" fmla="*/ 247650 h 327454"/>
                <a:gd name="connsiteX9" fmla="*/ 1133475 w 2033588"/>
                <a:gd name="connsiteY9" fmla="*/ 257175 h 327454"/>
                <a:gd name="connsiteX10" fmla="*/ 1385888 w 2033588"/>
                <a:gd name="connsiteY10" fmla="*/ 295275 h 327454"/>
                <a:gd name="connsiteX11" fmla="*/ 1438275 w 2033588"/>
                <a:gd name="connsiteY11" fmla="*/ 309563 h 327454"/>
                <a:gd name="connsiteX12" fmla="*/ 2033588 w 2033588"/>
                <a:gd name="connsiteY12" fmla="*/ 323850 h 32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33588" h="327454">
                  <a:moveTo>
                    <a:pt x="0" y="0"/>
                  </a:moveTo>
                  <a:cubicBezTo>
                    <a:pt x="98260" y="24565"/>
                    <a:pt x="-45599" y="-12221"/>
                    <a:pt x="128588" y="38100"/>
                  </a:cubicBezTo>
                  <a:cubicBezTo>
                    <a:pt x="169654" y="49963"/>
                    <a:pt x="210098" y="65393"/>
                    <a:pt x="252413" y="71438"/>
                  </a:cubicBezTo>
                  <a:cubicBezTo>
                    <a:pt x="274638" y="74613"/>
                    <a:pt x="297018" y="76848"/>
                    <a:pt x="319088" y="80963"/>
                  </a:cubicBezTo>
                  <a:cubicBezTo>
                    <a:pt x="534797" y="121180"/>
                    <a:pt x="564397" y="131969"/>
                    <a:pt x="790575" y="180975"/>
                  </a:cubicBezTo>
                  <a:cubicBezTo>
                    <a:pt x="800012" y="183020"/>
                    <a:pt x="809697" y="183768"/>
                    <a:pt x="819150" y="185738"/>
                  </a:cubicBezTo>
                  <a:cubicBezTo>
                    <a:pt x="847807" y="191708"/>
                    <a:pt x="876240" y="198714"/>
                    <a:pt x="904875" y="204788"/>
                  </a:cubicBezTo>
                  <a:cubicBezTo>
                    <a:pt x="928631" y="209827"/>
                    <a:pt x="952794" y="213027"/>
                    <a:pt x="976313" y="219075"/>
                  </a:cubicBezTo>
                  <a:cubicBezTo>
                    <a:pt x="1008417" y="227330"/>
                    <a:pt x="1039348" y="239840"/>
                    <a:pt x="1071563" y="247650"/>
                  </a:cubicBezTo>
                  <a:cubicBezTo>
                    <a:pt x="1091855" y="252569"/>
                    <a:pt x="1112917" y="253520"/>
                    <a:pt x="1133475" y="257175"/>
                  </a:cubicBezTo>
                  <a:cubicBezTo>
                    <a:pt x="1340617" y="294000"/>
                    <a:pt x="1220280" y="279503"/>
                    <a:pt x="1385888" y="295275"/>
                  </a:cubicBezTo>
                  <a:cubicBezTo>
                    <a:pt x="1403350" y="300038"/>
                    <a:pt x="1420357" y="307003"/>
                    <a:pt x="1438275" y="309563"/>
                  </a:cubicBezTo>
                  <a:cubicBezTo>
                    <a:pt x="1638898" y="338223"/>
                    <a:pt x="1824843" y="323850"/>
                    <a:pt x="2033588" y="323850"/>
                  </a:cubicBezTo>
                </a:path>
              </a:pathLst>
            </a:custGeom>
            <a:noFill/>
            <a:ln w="101600" cap="flat">
              <a:solidFill>
                <a:schemeClr val="accent2"/>
              </a:solidFill>
              <a:prstDash val="sysDot"/>
              <a:miter lim="800000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1CDF71F9-B966-9242-2DAF-9F256E449B85}"/>
                </a:ext>
              </a:extLst>
            </p:cNvPr>
            <p:cNvCxnSpPr>
              <a:stCxn id="5" idx="12"/>
            </p:cNvCxnSpPr>
            <p:nvPr/>
          </p:nvCxnSpPr>
          <p:spPr>
            <a:xfrm flipV="1">
              <a:off x="9678987" y="3833813"/>
              <a:ext cx="1395413" cy="1229997"/>
            </a:xfrm>
            <a:prstGeom prst="line">
              <a:avLst/>
            </a:prstGeom>
            <a:ln w="101600">
              <a:solidFill>
                <a:srgbClr val="FFFF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785FF33-7394-F0A2-B84E-C0773E21A490}"/>
                </a:ext>
              </a:extLst>
            </p:cNvPr>
            <p:cNvSpPr txBox="1"/>
            <p:nvPr/>
          </p:nvSpPr>
          <p:spPr>
            <a:xfrm>
              <a:off x="1273945" y="4862802"/>
              <a:ext cx="1124026" cy="52322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b="1" dirty="0" err="1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Linac</a:t>
              </a:r>
              <a:endParaRPr kumimoji="1" lang="ja-JP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A9425E0A-45C0-9B67-1DCF-D032124CB7E4}"/>
                </a:ext>
              </a:extLst>
            </p:cNvPr>
            <p:cNvSpPr txBox="1"/>
            <p:nvPr/>
          </p:nvSpPr>
          <p:spPr>
            <a:xfrm>
              <a:off x="3098526" y="1531216"/>
              <a:ext cx="2321469" cy="95410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3-GeV</a:t>
              </a:r>
            </a:p>
            <a:p>
              <a:pPr algn="ctr"/>
              <a:r>
                <a:rPr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Synchrotron</a:t>
              </a:r>
              <a:endParaRPr kumimoji="1" lang="ja-JP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03A8A466-6BA4-D2B5-6EA2-B65C4BBD8C3C}"/>
                </a:ext>
              </a:extLst>
            </p:cNvPr>
            <p:cNvSpPr txBox="1"/>
            <p:nvPr/>
          </p:nvSpPr>
          <p:spPr>
            <a:xfrm>
              <a:off x="6859835" y="1482227"/>
              <a:ext cx="2321469" cy="95410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Main Ring</a:t>
              </a:r>
            </a:p>
            <a:p>
              <a:pPr algn="ctr"/>
              <a:r>
                <a:rPr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Synchrotron</a:t>
              </a:r>
              <a:endParaRPr kumimoji="1" lang="ja-JP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4233ABE9-8EAB-B7B2-7730-BEE179A742A6}"/>
                </a:ext>
              </a:extLst>
            </p:cNvPr>
            <p:cNvSpPr txBox="1"/>
            <p:nvPr/>
          </p:nvSpPr>
          <p:spPr>
            <a:xfrm>
              <a:off x="2395567" y="6090611"/>
              <a:ext cx="3629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Neutrino Experimental Facility</a:t>
              </a:r>
              <a:endParaRPr kumimoji="1" lang="ja-JP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0F338AAA-1278-8EB7-DDB8-8924A80A3561}"/>
                </a:ext>
              </a:extLst>
            </p:cNvPr>
            <p:cNvSpPr txBox="1"/>
            <p:nvPr/>
          </p:nvSpPr>
          <p:spPr>
            <a:xfrm>
              <a:off x="6231257" y="6090612"/>
              <a:ext cx="39814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Material and Life Science Experimental Facility</a:t>
              </a:r>
              <a:endParaRPr kumimoji="1" lang="ja-JP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FCC9AC06-6591-F432-ABBA-C49FD1F4C874}"/>
                </a:ext>
              </a:extLst>
            </p:cNvPr>
            <p:cNvCxnSpPr>
              <a:stCxn id="48" idx="0"/>
            </p:cNvCxnSpPr>
            <p:nvPr/>
          </p:nvCxnSpPr>
          <p:spPr>
            <a:xfrm flipV="1">
              <a:off x="4210080" y="3590925"/>
              <a:ext cx="1885920" cy="2499686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FE753580-16F5-CB93-2BAE-020E58C77A8C}"/>
                </a:ext>
              </a:extLst>
            </p:cNvPr>
            <p:cNvCxnSpPr/>
            <p:nvPr/>
          </p:nvCxnSpPr>
          <p:spPr>
            <a:xfrm flipV="1">
              <a:off x="4232635" y="5194169"/>
              <a:ext cx="1772878" cy="896442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23B3F6FC-17F8-5B8C-2F84-C72232C4B077}"/>
                </a:ext>
              </a:extLst>
            </p:cNvPr>
            <p:cNvCxnSpPr>
              <a:cxnSpLocks/>
              <a:stCxn id="49" idx="0"/>
            </p:cNvCxnSpPr>
            <p:nvPr/>
          </p:nvCxnSpPr>
          <p:spPr>
            <a:xfrm flipH="1" flipV="1">
              <a:off x="7286920" y="3833813"/>
              <a:ext cx="935061" cy="2256799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>
              <a:extLst>
                <a:ext uri="{FF2B5EF4-FFF2-40B4-BE49-F238E27FC236}">
                  <a16:creationId xmlns:a16="http://schemas.microsoft.com/office/drawing/2014/main" id="{9FCB1D9C-6CD6-FD5C-08C6-7C10AA9FD75C}"/>
                </a:ext>
              </a:extLst>
            </p:cNvPr>
            <p:cNvCxnSpPr>
              <a:cxnSpLocks/>
              <a:stCxn id="59" idx="2"/>
            </p:cNvCxnSpPr>
            <p:nvPr/>
          </p:nvCxnSpPr>
          <p:spPr>
            <a:xfrm>
              <a:off x="10896998" y="2529734"/>
              <a:ext cx="329286" cy="1127866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矢印コネクタ 53">
              <a:extLst>
                <a:ext uri="{FF2B5EF4-FFF2-40B4-BE49-F238E27FC236}">
                  <a16:creationId xmlns:a16="http://schemas.microsoft.com/office/drawing/2014/main" id="{80DB18B6-F438-4A95-EEB2-93BF96C3BCBB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>
              <a:off x="4259261" y="2485323"/>
              <a:ext cx="0" cy="813502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24493B57-904D-B9F2-3339-A416ADBE06A5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 flipH="1">
              <a:off x="8020050" y="2436334"/>
              <a:ext cx="520" cy="516416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矢印コネクタ 55">
              <a:extLst>
                <a:ext uri="{FF2B5EF4-FFF2-40B4-BE49-F238E27FC236}">
                  <a16:creationId xmlns:a16="http://schemas.microsoft.com/office/drawing/2014/main" id="{BC41CD16-058E-F87C-F7D0-5018EFC9108C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V="1">
              <a:off x="1835958" y="4413857"/>
              <a:ext cx="1" cy="448945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フリーフォーム: 図形 56">
              <a:extLst>
                <a:ext uri="{FF2B5EF4-FFF2-40B4-BE49-F238E27FC236}">
                  <a16:creationId xmlns:a16="http://schemas.microsoft.com/office/drawing/2014/main" id="{D7064073-94EE-666B-7C02-8D51FA2DE3A3}"/>
                </a:ext>
              </a:extLst>
            </p:cNvPr>
            <p:cNvSpPr/>
            <p:nvPr/>
          </p:nvSpPr>
          <p:spPr>
            <a:xfrm>
              <a:off x="6108700" y="2980176"/>
              <a:ext cx="1333500" cy="2811023"/>
            </a:xfrm>
            <a:custGeom>
              <a:avLst/>
              <a:gdLst>
                <a:gd name="connsiteX0" fmla="*/ 1333500 w 1333500"/>
                <a:gd name="connsiteY0" fmla="*/ 0 h 2857500"/>
                <a:gd name="connsiteX1" fmla="*/ 869950 w 1333500"/>
                <a:gd name="connsiteY1" fmla="*/ 19050 h 2857500"/>
                <a:gd name="connsiteX2" fmla="*/ 533400 w 1333500"/>
                <a:gd name="connsiteY2" fmla="*/ 44450 h 2857500"/>
                <a:gd name="connsiteX3" fmla="*/ 241300 w 1333500"/>
                <a:gd name="connsiteY3" fmla="*/ 222250 h 2857500"/>
                <a:gd name="connsiteX4" fmla="*/ 146050 w 1333500"/>
                <a:gd name="connsiteY4" fmla="*/ 342900 h 2857500"/>
                <a:gd name="connsiteX5" fmla="*/ 69850 w 1333500"/>
                <a:gd name="connsiteY5" fmla="*/ 546100 h 2857500"/>
                <a:gd name="connsiteX6" fmla="*/ 0 w 1333500"/>
                <a:gd name="connsiteY6" fmla="*/ 2857500 h 285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0" h="2857500">
                  <a:moveTo>
                    <a:pt x="1333500" y="0"/>
                  </a:moveTo>
                  <a:lnTo>
                    <a:pt x="869950" y="19050"/>
                  </a:lnTo>
                  <a:lnTo>
                    <a:pt x="533400" y="44450"/>
                  </a:lnTo>
                  <a:lnTo>
                    <a:pt x="241300" y="222250"/>
                  </a:lnTo>
                  <a:lnTo>
                    <a:pt x="146050" y="342900"/>
                  </a:lnTo>
                  <a:lnTo>
                    <a:pt x="69850" y="546100"/>
                  </a:lnTo>
                  <a:lnTo>
                    <a:pt x="0" y="2857500"/>
                  </a:lnTo>
                </a:path>
              </a:pathLst>
            </a:custGeom>
            <a:noFill/>
            <a:ln w="101600">
              <a:solidFill>
                <a:srgbClr val="FFFF00"/>
              </a:solidFill>
              <a:prstDash val="sysDot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8" name="直線矢印コネクタ 57">
              <a:extLst>
                <a:ext uri="{FF2B5EF4-FFF2-40B4-BE49-F238E27FC236}">
                  <a16:creationId xmlns:a16="http://schemas.microsoft.com/office/drawing/2014/main" id="{FFE8A756-D445-B051-CE55-18AF0957D1D1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" y="1349375"/>
              <a:ext cx="11728450" cy="0"/>
            </a:xfrm>
            <a:prstGeom prst="straightConnector1">
              <a:avLst/>
            </a:prstGeom>
            <a:ln w="38100">
              <a:solidFill>
                <a:schemeClr val="accent5">
                  <a:lumMod val="20000"/>
                  <a:lumOff val="8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49C4C6B6-40E0-76D2-FF84-E4880890BA46}"/>
                </a:ext>
              </a:extLst>
            </p:cNvPr>
            <p:cNvSpPr txBox="1"/>
            <p:nvPr/>
          </p:nvSpPr>
          <p:spPr>
            <a:xfrm>
              <a:off x="9717087" y="1329405"/>
              <a:ext cx="2359821" cy="120032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Hadron</a:t>
              </a:r>
            </a:p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Experimental</a:t>
              </a:r>
            </a:p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Facility</a:t>
              </a:r>
              <a:endParaRPr kumimoji="1" lang="ja-JP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F62168C1-DC0B-E87D-B218-FD3317BF7087}"/>
                </a:ext>
              </a:extLst>
            </p:cNvPr>
            <p:cNvSpPr txBox="1"/>
            <p:nvPr/>
          </p:nvSpPr>
          <p:spPr>
            <a:xfrm>
              <a:off x="5578858" y="1318895"/>
              <a:ext cx="10534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1,000m</a:t>
              </a:r>
              <a:endParaRPr kumimoji="1" lang="ja-JP" alt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77B50826-3F75-CF7A-6FD1-B6D45FE9C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60" y="-1387"/>
            <a:ext cx="11728449" cy="1325563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6000" b="1" dirty="0">
                <a:solidFill>
                  <a:srgbClr val="0370C1"/>
                </a:solidFill>
                <a:latin typeface="+mj-lt"/>
              </a:rPr>
              <a:t>P</a:t>
            </a:r>
            <a:r>
              <a:rPr kumimoji="1" lang="en-US" altLang="ja-JP" sz="6000" b="1" dirty="0">
                <a:solidFill>
                  <a:srgbClr val="0370C1"/>
                </a:solidFill>
                <a:latin typeface="+mj-lt"/>
              </a:rPr>
              <a:t>article and Nuclear Physics @ J-PARC</a:t>
            </a:r>
            <a:endParaRPr lang="ja-JP" altLang="en-US" sz="6000" dirty="0"/>
          </a:p>
        </p:txBody>
      </p:sp>
      <p:sp>
        <p:nvSpPr>
          <p:cNvPr id="44" name="スライド番号プレースホルダー 43">
            <a:extLst>
              <a:ext uri="{FF2B5EF4-FFF2-40B4-BE49-F238E27FC236}">
                <a16:creationId xmlns:a16="http://schemas.microsoft.com/office/drawing/2014/main" id="{37460E2D-4C0E-684A-1BBA-BC45E910D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45" name="Picture 2" descr="リチウムイオン電池の進化に貢献するJ-PARCの中性子とミュオン | CROSS中性子科学センター">
            <a:extLst>
              <a:ext uri="{FF2B5EF4-FFF2-40B4-BE49-F238E27FC236}">
                <a16:creationId xmlns:a16="http://schemas.microsoft.com/office/drawing/2014/main" id="{3F039F38-D130-1AB3-62B4-FE18CB458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4" y="2273555"/>
            <a:ext cx="3002279" cy="11258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91E7441E-E56E-DEEF-FFDB-4390FE166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8"/>
          <a:stretch/>
        </p:blipFill>
        <p:spPr bwMode="auto">
          <a:xfrm>
            <a:off x="1761595" y="3430633"/>
            <a:ext cx="1313499" cy="6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>
            <a:extLst>
              <a:ext uri="{FF2B5EF4-FFF2-40B4-BE49-F238E27FC236}">
                <a16:creationId xmlns:a16="http://schemas.microsoft.com/office/drawing/2014/main" id="{4CC54D91-16FB-7C34-9B1F-CE80291F0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97"/>
          <a:stretch/>
        </p:blipFill>
        <p:spPr bwMode="auto">
          <a:xfrm>
            <a:off x="686285" y="3441182"/>
            <a:ext cx="1028996" cy="6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4ECD92D-3B33-7C4B-0361-57CC1F0926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8" b="3979"/>
          <a:stretch/>
        </p:blipFill>
        <p:spPr>
          <a:xfrm>
            <a:off x="4715347" y="4261772"/>
            <a:ext cx="4246098" cy="181729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A25D9E01-395B-4D08-DC54-C5DCC84D2FA2}"/>
              </a:ext>
            </a:extLst>
          </p:cNvPr>
          <p:cNvGrpSpPr/>
          <p:nvPr/>
        </p:nvGrpSpPr>
        <p:grpSpPr>
          <a:xfrm>
            <a:off x="3871251" y="1293542"/>
            <a:ext cx="3257550" cy="1213466"/>
            <a:chOff x="5937701" y="2317605"/>
            <a:chExt cx="3257550" cy="1213466"/>
          </a:xfrm>
        </p:grpSpPr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AF306603-9E08-751F-2910-B694CFF3086A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50" r="1627"/>
            <a:stretch/>
          </p:blipFill>
          <p:spPr bwMode="auto">
            <a:xfrm>
              <a:off x="5937701" y="2317605"/>
              <a:ext cx="3257550" cy="121346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3D1918C8-6040-D72E-933F-43995B4AF8D5}"/>
                </a:ext>
              </a:extLst>
            </p:cNvPr>
            <p:cNvSpPr txBox="1"/>
            <p:nvPr/>
          </p:nvSpPr>
          <p:spPr>
            <a:xfrm>
              <a:off x="7066509" y="2355923"/>
              <a:ext cx="1836850" cy="33670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lIns="89535" tIns="44803" rIns="89535" bIns="44803" rtlCol="0">
              <a:spAutoFit/>
            </a:bodyPr>
            <a:lstStyle/>
            <a:p>
              <a:pPr marL="0" marR="0" lvl="0" indent="0" algn="ctr" defTabSz="4479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ＭＳ Ｐゴシック" charset="0"/>
                  <a:sym typeface="Palatino" charset="0"/>
                </a:rPr>
                <a:t>Deviation from SM?</a:t>
              </a:r>
              <a:endPara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ＭＳ Ｐゴシック" charset="0"/>
                <a:sym typeface="Palatino" charset="0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B5016FF6-A93D-AE97-E5D5-C5270A5FBB09}"/>
                </a:ext>
              </a:extLst>
            </p:cNvPr>
            <p:cNvSpPr txBox="1"/>
            <p:nvPr/>
          </p:nvSpPr>
          <p:spPr>
            <a:xfrm>
              <a:off x="5987571" y="3122705"/>
              <a:ext cx="1453603" cy="398258"/>
            </a:xfrm>
            <a:prstGeom prst="rect">
              <a:avLst/>
            </a:prstGeom>
            <a:noFill/>
          </p:spPr>
          <p:txBody>
            <a:bodyPr wrap="none" lIns="89535" tIns="44803" rIns="89535" bIns="44803" rtlCol="0">
              <a:spAutoFit/>
            </a:bodyPr>
            <a:lstStyle/>
            <a:p>
              <a:pPr marL="0" marR="0" lvl="0" indent="0" algn="ctr" defTabSz="4464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g</a:t>
              </a:r>
              <a:r>
                <a:rPr kumimoji="0" lang="en-US" altLang="ja-JP" sz="20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cs typeface="Symbol" charset="2"/>
                  <a:sym typeface="Palatino" charset="0"/>
                </a:rPr>
                <a:t>m</a:t>
              </a:r>
              <a:r>
                <a:rPr kumimoji="0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-2/</a:t>
              </a:r>
              <a:r>
                <a:rPr kumimoji="0" lang="en-US" altLang="ja-JP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cs typeface="Symbol" charset="2"/>
                  <a:sym typeface="Palatino" charset="0"/>
                </a:rPr>
                <a:t>m</a:t>
              </a:r>
              <a:r>
                <a:rPr kumimoji="0" lang="en-US" altLang="ja-JP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EDM</a:t>
              </a:r>
              <a:endParaRPr kumimoji="0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ＭＳ Ｐゴシック" charset="0"/>
                <a:sym typeface="Palatino" charset="0"/>
              </a:endParaRPr>
            </a:p>
          </p:txBody>
        </p:sp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1D59528A-DFB7-0302-DFCE-94273C3C9893}"/>
              </a:ext>
            </a:extLst>
          </p:cNvPr>
          <p:cNvGrpSpPr/>
          <p:nvPr/>
        </p:nvGrpSpPr>
        <p:grpSpPr>
          <a:xfrm>
            <a:off x="4049976" y="2506691"/>
            <a:ext cx="1853713" cy="1687012"/>
            <a:chOff x="1855912" y="4159761"/>
            <a:chExt cx="1853713" cy="1687012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C5F2B9F-E645-BE73-77A9-1FCC0C6D1766}"/>
                </a:ext>
              </a:extLst>
            </p:cNvPr>
            <p:cNvGrpSpPr/>
            <p:nvPr/>
          </p:nvGrpSpPr>
          <p:grpSpPr>
            <a:xfrm>
              <a:off x="1855912" y="4159761"/>
              <a:ext cx="1853713" cy="1687012"/>
              <a:chOff x="2821679" y="3499636"/>
              <a:chExt cx="1298314" cy="1181559"/>
            </a:xfrm>
          </p:grpSpPr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5165CB24-41C6-CDC5-91B2-C5963A82C1BB}"/>
                  </a:ext>
                </a:extLst>
              </p:cNvPr>
              <p:cNvSpPr/>
              <p:nvPr/>
            </p:nvSpPr>
            <p:spPr bwMode="auto">
              <a:xfrm>
                <a:off x="2842564" y="3552035"/>
                <a:ext cx="1261894" cy="1129160"/>
              </a:xfrm>
              <a:prstGeom prst="rect">
                <a:avLst/>
              </a:prstGeom>
              <a:ln w="50800">
                <a:solidFill>
                  <a:schemeClr val="bg1"/>
                </a:solidFill>
              </a:ln>
              <a:extLst>
                <a:ext uri="{91240B29-F687-4f45-9708-019B960494DF}">
                  <a14:hiddenLine xmlns:a14="http://schemas.microsoft.com/office/drawing/2010/main" xmlns="" w="6350" cap="flat" cmpd="sng" algn="ctr">
                    <a:solidFill>
                      <a:srgbClr val="FFFFFF">
                        <a:alpha val="29999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424D43"/>
                  </a:solidFill>
                  <a:effectLst/>
                  <a:uLnTx/>
                  <a:uFillTx/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endParaRPr>
              </a:p>
            </p:txBody>
          </p:sp>
          <p:pic>
            <p:nvPicPr>
              <p:cNvPr id="38" name="図 37">
                <a:extLst>
                  <a:ext uri="{FF2B5EF4-FFF2-40B4-BE49-F238E27FC236}">
                    <a16:creationId xmlns:a16="http://schemas.microsoft.com/office/drawing/2014/main" id="{82223994-7CBB-3019-AD6B-937A9F10A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67193" y="3746142"/>
                <a:ext cx="816540" cy="915206"/>
              </a:xfrm>
              <a:prstGeom prst="rect">
                <a:avLst/>
              </a:prstGeom>
            </p:spPr>
          </p:pic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E80D337A-869E-4263-A2A1-0D615E287660}"/>
                  </a:ext>
                </a:extLst>
              </p:cNvPr>
              <p:cNvSpPr txBox="1"/>
              <p:nvPr/>
            </p:nvSpPr>
            <p:spPr>
              <a:xfrm>
                <a:off x="2821679" y="3499636"/>
                <a:ext cx="1298314" cy="280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new particle 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n</a:t>
                </a:r>
                <a:r>
                  <a:rPr kumimoji="1" lang="en-US" altLang="ja-JP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s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?</a:t>
                </a:r>
                <a:endPara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pic>
          <p:nvPicPr>
            <p:cNvPr id="1028" name="Picture 4" descr="トップページ｜J-PARC MLF中性子源を用いたステライルニュートリノ探索">
              <a:extLst>
                <a:ext uri="{FF2B5EF4-FFF2-40B4-BE49-F238E27FC236}">
                  <a16:creationId xmlns:a16="http://schemas.microsoft.com/office/drawing/2014/main" id="{0C712889-9FA6-B0B6-955C-5F7FCF8AA1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97" b="26154"/>
            <a:stretch/>
          </p:blipFill>
          <p:spPr bwMode="auto">
            <a:xfrm>
              <a:off x="2610384" y="5489507"/>
              <a:ext cx="1038693" cy="316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図 30">
            <a:extLst>
              <a:ext uri="{FF2B5EF4-FFF2-40B4-BE49-F238E27FC236}">
                <a16:creationId xmlns:a16="http://schemas.microsoft.com/office/drawing/2014/main" id="{3E599FB4-1E00-EBDE-35F0-30BE6C9CC3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79"/>
          <a:stretch/>
        </p:blipFill>
        <p:spPr>
          <a:xfrm>
            <a:off x="7309385" y="1296359"/>
            <a:ext cx="2227118" cy="1316524"/>
          </a:xfrm>
          <a:prstGeom prst="rect">
            <a:avLst/>
          </a:prstGeom>
          <a:ln w="63500">
            <a:solidFill>
              <a:srgbClr val="FFFF00"/>
            </a:solidFill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FC416A9-7516-B76D-4957-B6E4FC9BAAF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3" b="-1"/>
          <a:stretch/>
        </p:blipFill>
        <p:spPr>
          <a:xfrm>
            <a:off x="9414586" y="2765019"/>
            <a:ext cx="2635289" cy="1338043"/>
          </a:xfrm>
          <a:prstGeom prst="rect">
            <a:avLst/>
          </a:prstGeom>
          <a:ln w="63500">
            <a:solidFill>
              <a:srgbClr val="FFFF00"/>
            </a:solidFill>
            <a:round/>
          </a:ln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DEBD7ADA-A358-3EE3-1AA0-5176054D1099}"/>
              </a:ext>
            </a:extLst>
          </p:cNvPr>
          <p:cNvGrpSpPr/>
          <p:nvPr/>
        </p:nvGrpSpPr>
        <p:grpSpPr>
          <a:xfrm>
            <a:off x="9066298" y="4277185"/>
            <a:ext cx="3049929" cy="1817289"/>
            <a:chOff x="0" y="5144633"/>
            <a:chExt cx="3049929" cy="1817289"/>
          </a:xfrm>
        </p:grpSpPr>
        <p:sp>
          <p:nvSpPr>
            <p:cNvPr id="17" name="AutoShape 1">
              <a:extLst>
                <a:ext uri="{FF2B5EF4-FFF2-40B4-BE49-F238E27FC236}">
                  <a16:creationId xmlns:a16="http://schemas.microsoft.com/office/drawing/2014/main" id="{513F75B1-32A8-0829-9E7D-1239D2828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81" y="5144633"/>
              <a:ext cx="2948348" cy="1817289"/>
            </a:xfrm>
            <a:prstGeom prst="roundRect">
              <a:avLst>
                <a:gd name="adj" fmla="val 7343"/>
              </a:avLst>
            </a:prstGeom>
            <a:solidFill>
              <a:srgbClr val="FFFFFF"/>
            </a:solidFill>
            <a:ln w="63500" cap="flat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6418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424D43"/>
                </a:solidFill>
                <a:effectLst/>
                <a:uLnTx/>
                <a:uFillTx/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endParaRPr>
            </a:p>
          </p:txBody>
        </p:sp>
        <p:pic>
          <p:nvPicPr>
            <p:cNvPr id="18" name="図 2">
              <a:extLst>
                <a:ext uri="{FF2B5EF4-FFF2-40B4-BE49-F238E27FC236}">
                  <a16:creationId xmlns:a16="http://schemas.microsoft.com/office/drawing/2014/main" id="{EF667B36-0E53-82B8-546A-F5AFDDF47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>
              <a:fillRect/>
            </a:stretch>
          </p:blipFill>
          <p:spPr bwMode="auto">
            <a:xfrm>
              <a:off x="1061011" y="5245445"/>
              <a:ext cx="1949882" cy="12012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62C2E85D-A094-6BC5-859F-8A5BFFEE10A1}"/>
                </a:ext>
              </a:extLst>
            </p:cNvPr>
            <p:cNvSpPr txBox="1"/>
            <p:nvPr/>
          </p:nvSpPr>
          <p:spPr>
            <a:xfrm>
              <a:off x="663950" y="5183083"/>
              <a:ext cx="2000951" cy="30592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89535" tIns="44803" rIns="89535" bIns="44803" rtlCol="0">
              <a:spAutoFit/>
            </a:bodyPr>
            <a:lstStyle/>
            <a:p>
              <a:pPr marL="0" marR="0" lvl="0" indent="0" algn="ctr" defTabSz="4464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sym typeface="Palatino" charset="0"/>
                </a:rPr>
                <a:t>Hyper-nuclear physics</a:t>
              </a:r>
              <a:endPara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sym typeface="Palatino" charset="0"/>
              </a:endParaRPr>
            </a:p>
          </p:txBody>
        </p:sp>
        <p:pic>
          <p:nvPicPr>
            <p:cNvPr id="20" name="Picture 31" descr="hypernucleus">
              <a:extLst>
                <a:ext uri="{FF2B5EF4-FFF2-40B4-BE49-F238E27FC236}">
                  <a16:creationId xmlns:a16="http://schemas.microsoft.com/office/drawing/2014/main" id="{CFC6853E-B98F-30E2-DF54-7A2CD1A98B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813" y="5442472"/>
              <a:ext cx="806450" cy="836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A8811AAE-751A-4E92-BC83-6B7EB59AD0B5}"/>
                </a:ext>
              </a:extLst>
            </p:cNvPr>
            <p:cNvSpPr txBox="1"/>
            <p:nvPr/>
          </p:nvSpPr>
          <p:spPr>
            <a:xfrm>
              <a:off x="202859" y="6501347"/>
              <a:ext cx="2745791" cy="40232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63179" tIns="31576" rIns="63179" bIns="31576" rtlCol="0">
              <a:spAutoFit/>
            </a:bodyPr>
            <a:lstStyle/>
            <a:p>
              <a:pPr marL="0" marR="0" lvl="0" indent="0" algn="l" defTabSz="897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  <a:sym typeface="Palatino" charset="0"/>
                </a:rPr>
                <a:t>Role of strange quark in extreme high density matter?</a:t>
              </a:r>
              <a:endPara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ＭＳ Ｐゴシック" charset="0"/>
                <a:sym typeface="Palatino" charset="0"/>
              </a:endParaRPr>
            </a:p>
          </p:txBody>
        </p:sp>
        <p:sp>
          <p:nvSpPr>
            <p:cNvPr id="22" name="Rectangle 47">
              <a:extLst>
                <a:ext uri="{FF2B5EF4-FFF2-40B4-BE49-F238E27FC236}">
                  <a16:creationId xmlns:a16="http://schemas.microsoft.com/office/drawing/2014/main" id="{6C633473-B5B1-DE18-8731-0200B2584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249604"/>
              <a:ext cx="1868757" cy="27525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89654" tIns="44857" rIns="89654" bIns="44857">
              <a:spAutoFit/>
            </a:bodyPr>
            <a:lstStyle/>
            <a:p>
              <a:pPr marL="0" marR="0" lvl="0" indent="0" algn="ctr" defTabSz="897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  <a:sym typeface="Palatino" charset="0"/>
                </a:rPr>
                <a:t> Strangeness in Nuclei</a:t>
              </a: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　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6EA4B8A-7B76-35F4-4BCD-AC0ED5A2C6DE}"/>
                </a:ext>
              </a:extLst>
            </p:cNvPr>
            <p:cNvSpPr txBox="1"/>
            <p:nvPr/>
          </p:nvSpPr>
          <p:spPr>
            <a:xfrm>
              <a:off x="1373416" y="5815839"/>
              <a:ext cx="1396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</a:rPr>
                <a:t>Neutron star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24" name="Group 31">
            <a:extLst>
              <a:ext uri="{FF2B5EF4-FFF2-40B4-BE49-F238E27FC236}">
                <a16:creationId xmlns:a16="http://schemas.microsoft.com/office/drawing/2014/main" id="{EF8E3DDF-811D-9EDD-C112-DC907A6A3E64}"/>
              </a:ext>
            </a:extLst>
          </p:cNvPr>
          <p:cNvGrpSpPr>
            <a:grpSpLocks/>
          </p:cNvGrpSpPr>
          <p:nvPr/>
        </p:nvGrpSpPr>
        <p:grpSpPr bwMode="auto">
          <a:xfrm>
            <a:off x="6384191" y="2799108"/>
            <a:ext cx="2801896" cy="1243011"/>
            <a:chOff x="0" y="0"/>
            <a:chExt cx="3282" cy="1456"/>
          </a:xfrm>
        </p:grpSpPr>
        <p:sp>
          <p:nvSpPr>
            <p:cNvPr id="25" name="AutoShape 25">
              <a:extLst>
                <a:ext uri="{FF2B5EF4-FFF2-40B4-BE49-F238E27FC236}">
                  <a16:creationId xmlns:a16="http://schemas.microsoft.com/office/drawing/2014/main" id="{7DB258EC-A40D-9F86-5757-9CD8171EB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" y="23"/>
              <a:ext cx="3264" cy="1386"/>
            </a:xfrm>
            <a:prstGeom prst="roundRect">
              <a:avLst>
                <a:gd name="adj" fmla="val 7343"/>
              </a:avLst>
            </a:prstGeom>
            <a:gradFill rotWithShape="0">
              <a:gsLst>
                <a:gs pos="0">
                  <a:srgbClr val="9BC1FF">
                    <a:alpha val="80000"/>
                  </a:srgbClr>
                </a:gs>
                <a:gs pos="100000">
                  <a:srgbClr val="3F80CD">
                    <a:alpha val="69804"/>
                  </a:srgbClr>
                </a:gs>
              </a:gsLst>
              <a:lin ang="5400000" scaled="1"/>
            </a:gradFill>
            <a:ln w="63500" cap="flat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6418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24D43"/>
                </a:solidFill>
                <a:effectLst/>
                <a:uLnTx/>
                <a:uFillTx/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endParaRPr>
            </a:p>
          </p:txBody>
        </p:sp>
        <p:pic>
          <p:nvPicPr>
            <p:cNvPr id="26" name="Picture 26">
              <a:extLst>
                <a:ext uri="{FF2B5EF4-FFF2-40B4-BE49-F238E27FC236}">
                  <a16:creationId xmlns:a16="http://schemas.microsoft.com/office/drawing/2014/main" id="{BDF5BE65-0D3B-76E3-7F98-3AABE6E4BB7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15" cy="1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7">
              <a:extLst>
                <a:ext uri="{FF2B5EF4-FFF2-40B4-BE49-F238E27FC236}">
                  <a16:creationId xmlns:a16="http://schemas.microsoft.com/office/drawing/2014/main" id="{37A1B1AF-B9B7-FC9C-1FA9-AB366726DC3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" y="539"/>
              <a:ext cx="863" cy="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8D05E102-9117-FC68-FF6E-56D1C984E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6" y="1131"/>
              <a:ext cx="107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39917" marR="0" lvl="0" indent="0" algn="ctr" defTabSz="6418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CPV beyond CKM</a:t>
              </a:r>
            </a:p>
          </p:txBody>
        </p:sp>
        <p:pic>
          <p:nvPicPr>
            <p:cNvPr id="29" name="Picture 29">
              <a:extLst>
                <a:ext uri="{FF2B5EF4-FFF2-40B4-BE49-F238E27FC236}">
                  <a16:creationId xmlns:a16="http://schemas.microsoft.com/office/drawing/2014/main" id="{0F4A9146-B666-4FF3-020D-8EA4E0AF4FF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" y="192"/>
              <a:ext cx="928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0">
              <a:extLst>
                <a:ext uri="{FF2B5EF4-FFF2-40B4-BE49-F238E27FC236}">
                  <a16:creationId xmlns:a16="http://schemas.microsoft.com/office/drawing/2014/main" id="{613F1697-768C-FE90-B43C-54EA9922361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" y="41"/>
              <a:ext cx="932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B2E6A9C7-1F2A-6735-6C35-EC41829639D2}"/>
              </a:ext>
            </a:extLst>
          </p:cNvPr>
          <p:cNvSpPr/>
          <p:nvPr/>
        </p:nvSpPr>
        <p:spPr>
          <a:xfrm>
            <a:off x="9730666" y="1359146"/>
            <a:ext cx="2359821" cy="1186778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CF1B8E4F-410A-4B1B-A036-34FF295C4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16" y="3652686"/>
            <a:ext cx="7338836" cy="2678768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35D8550-48E2-4A0D-ACBE-993F397E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21" name="図 20" descr="ダイアグラム&#10;&#10;自動的に生成された説明">
            <a:extLst>
              <a:ext uri="{FF2B5EF4-FFF2-40B4-BE49-F238E27FC236}">
                <a16:creationId xmlns:a16="http://schemas.microsoft.com/office/drawing/2014/main" id="{46C35DBE-984E-4B5F-A2E2-38D83795D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3" y="1025363"/>
            <a:ext cx="5835563" cy="2019787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AA6967B-C643-4BBB-8F2A-041525C921E9}"/>
              </a:ext>
            </a:extLst>
          </p:cNvPr>
          <p:cNvSpPr txBox="1"/>
          <p:nvPr/>
        </p:nvSpPr>
        <p:spPr>
          <a:xfrm>
            <a:off x="1957662" y="6344580"/>
            <a:ext cx="4857805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/>
              <a:t>Ultra-high sensitivity detector (~x70)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66EB9FA4-2C55-44CD-94E2-592C62763072}"/>
              </a:ext>
            </a:extLst>
          </p:cNvPr>
          <p:cNvSpPr txBox="1"/>
          <p:nvPr/>
        </p:nvSpPr>
        <p:spPr>
          <a:xfrm>
            <a:off x="1761801" y="3055761"/>
            <a:ext cx="5381601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Intense neutral kaon beam @KL2</a:t>
            </a:r>
            <a:r>
              <a:rPr lang="ja-JP" altLang="en-US" sz="2400" b="1" dirty="0"/>
              <a:t> </a:t>
            </a:r>
            <a:r>
              <a:rPr lang="en-US" altLang="ja-JP" sz="2400" b="1" dirty="0"/>
              <a:t>(~x2.6)</a:t>
            </a:r>
          </a:p>
        </p:txBody>
      </p:sp>
      <p:pic>
        <p:nvPicPr>
          <p:cNvPr id="57" name="図 56">
            <a:extLst>
              <a:ext uri="{FF2B5EF4-FFF2-40B4-BE49-F238E27FC236}">
                <a16:creationId xmlns:a16="http://schemas.microsoft.com/office/drawing/2014/main" id="{BCC51A96-D5C3-4E22-A5CD-C1C7412AE3C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FEDE3"/>
              </a:clrFrom>
              <a:clrTo>
                <a:srgbClr val="EFEDE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4846" y="1086323"/>
            <a:ext cx="2347246" cy="1805254"/>
          </a:xfrm>
          <a:prstGeom prst="rect">
            <a:avLst/>
          </a:prstGeom>
        </p:spPr>
      </p:pic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03CB10BD-C599-466D-BADC-A1EC91848EFD}"/>
              </a:ext>
            </a:extLst>
          </p:cNvPr>
          <p:cNvGrpSpPr/>
          <p:nvPr/>
        </p:nvGrpSpPr>
        <p:grpSpPr>
          <a:xfrm>
            <a:off x="8328416" y="1099264"/>
            <a:ext cx="3762861" cy="5568172"/>
            <a:chOff x="8280895" y="1009042"/>
            <a:chExt cx="3762861" cy="5568172"/>
          </a:xfrm>
        </p:grpSpPr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6C87E6FD-D3F5-4223-966B-F3DEC8A10732}"/>
                </a:ext>
              </a:extLst>
            </p:cNvPr>
            <p:cNvSpPr txBox="1"/>
            <p:nvPr/>
          </p:nvSpPr>
          <p:spPr>
            <a:xfrm>
              <a:off x="8388260" y="1821650"/>
              <a:ext cx="35745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New physics search with </a:t>
              </a:r>
            </a:p>
            <a:p>
              <a:pPr algn="ctr"/>
              <a:r>
                <a:rPr lang="en-US" altLang="ja-JP" sz="24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world’s highest sensitivity</a:t>
              </a:r>
            </a:p>
            <a:p>
              <a:pPr algn="ctr"/>
              <a:r>
                <a:rPr lang="en-US" altLang="ja-JP" sz="24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more than 100 times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E0A35E57-4CD6-4385-85BB-BAC3F97B4C82}"/>
                    </a:ext>
                  </a:extLst>
                </p:cNvPr>
                <p:cNvSpPr txBox="1"/>
                <p:nvPr/>
              </p:nvSpPr>
              <p:spPr>
                <a:xfrm>
                  <a:off x="8280895" y="3003711"/>
                  <a:ext cx="3744560" cy="13296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l"/>
                  </a:pPr>
                  <a:r>
                    <a:rPr lang="en-US" altLang="ja-JP" sz="2000" dirty="0"/>
                    <a:t>Discover the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ja-JP" altLang="en-US" sz="2000" i="1">
                          <a:latin typeface="Cambria Math" panose="02040503050406030204" pitchFamily="18" charset="0"/>
                        </a:rPr>
                        <m:t>𝜈</m:t>
                      </m:r>
                      <m:acc>
                        <m:accPr>
                          <m:chr m:val="̅"/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  <m:r>
                        <a:rPr lang="ja-JP" altLang="en-US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altLang="ja-JP" sz="2000" dirty="0"/>
                    <a:t>signal with 5</a:t>
                  </a:r>
                  <a:r>
                    <a:rPr lang="en-US" altLang="ja-JP" sz="2000" dirty="0">
                      <a:latin typeface="Symbol" panose="05050102010706020507" pitchFamily="18" charset="2"/>
                      <a:cs typeface="Sabon Next LT" panose="02000500000000000000" pitchFamily="2" charset="0"/>
                    </a:rPr>
                    <a:t>s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l"/>
                  </a:pPr>
                  <a:r>
                    <a:rPr lang="en-US" altLang="ja-JP" sz="2000" dirty="0"/>
                    <a:t>Measure the branching ratio with 30% accuracy</a:t>
                  </a:r>
                </a:p>
              </p:txBody>
            </p:sp>
          </mc:Choice>
          <mc:Fallback xmlns=""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E0A35E57-4CD6-4385-85BB-BAC3F97B4C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0895" y="3003711"/>
                  <a:ext cx="3744560" cy="1329659"/>
                </a:xfrm>
                <a:prstGeom prst="rect">
                  <a:avLst/>
                </a:prstGeom>
                <a:blipFill>
                  <a:blip r:embed="rId7"/>
                  <a:stretch>
                    <a:fillRect l="-1466" t="-1835" r="-2932" b="-733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B3725624-151E-4166-AA37-23C10C1084F1}"/>
                </a:ext>
              </a:extLst>
            </p:cNvPr>
            <p:cNvSpPr txBox="1"/>
            <p:nvPr/>
          </p:nvSpPr>
          <p:spPr>
            <a:xfrm>
              <a:off x="8461708" y="5182059"/>
              <a:ext cx="350108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b="1" dirty="0"/>
                <a:t>Indicate new physics, if deviation form the </a:t>
              </a:r>
              <a:r>
                <a:rPr lang="en-US" altLang="ja-JP" sz="2800" b="1" dirty="0"/>
                <a:t>SM </a:t>
              </a:r>
              <a:r>
                <a:rPr kumimoji="1" lang="en-US" altLang="ja-JP" sz="2800" b="1" dirty="0"/>
                <a:t>&gt; 40%</a:t>
              </a:r>
              <a:endParaRPr kumimoji="1" lang="ja-JP" altLang="en-US" sz="2800" b="1" dirty="0"/>
            </a:p>
          </p:txBody>
        </p:sp>
        <p:sp>
          <p:nvSpPr>
            <p:cNvPr id="15" name="矢印: 右 14">
              <a:extLst>
                <a:ext uri="{FF2B5EF4-FFF2-40B4-BE49-F238E27FC236}">
                  <a16:creationId xmlns:a16="http://schemas.microsoft.com/office/drawing/2014/main" id="{A22DFEE9-73E4-4DAD-A3B8-4133279CABFB}"/>
                </a:ext>
              </a:extLst>
            </p:cNvPr>
            <p:cNvSpPr/>
            <p:nvPr/>
          </p:nvSpPr>
          <p:spPr>
            <a:xfrm rot="5400000">
              <a:off x="9821612" y="4133493"/>
              <a:ext cx="781273" cy="1315859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四角形: 角を丸くする 15">
              <a:extLst>
                <a:ext uri="{FF2B5EF4-FFF2-40B4-BE49-F238E27FC236}">
                  <a16:creationId xmlns:a16="http://schemas.microsoft.com/office/drawing/2014/main" id="{A03278D1-7EB4-4D72-93A5-BC416207E32F}"/>
                </a:ext>
              </a:extLst>
            </p:cNvPr>
            <p:cNvSpPr/>
            <p:nvPr/>
          </p:nvSpPr>
          <p:spPr>
            <a:xfrm>
              <a:off x="8299196" y="1009042"/>
              <a:ext cx="3744560" cy="5568172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62" name="Picture 2" descr="Group Logo">
            <a:extLst>
              <a:ext uri="{FF2B5EF4-FFF2-40B4-BE49-F238E27FC236}">
                <a16:creationId xmlns:a16="http://schemas.microsoft.com/office/drawing/2014/main" id="{FF718D82-8800-4620-90F3-41DDF0DA0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001" y="1152059"/>
            <a:ext cx="1756924" cy="64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EA90CEBA-75B2-4EF9-8560-74012DB6FF06}"/>
              </a:ext>
            </a:extLst>
          </p:cNvPr>
          <p:cNvSpPr txBox="1"/>
          <p:nvPr/>
        </p:nvSpPr>
        <p:spPr>
          <a:xfrm>
            <a:off x="10300320" y="1204390"/>
            <a:ext cx="1276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Step-2</a:t>
            </a:r>
            <a:endParaRPr kumimoji="1" lang="ja-JP" altLang="en-US" sz="3200" b="1" dirty="0"/>
          </a:p>
        </p:txBody>
      </p:sp>
      <p:sp>
        <p:nvSpPr>
          <p:cNvPr id="7" name="タイトル 5">
            <a:extLst>
              <a:ext uri="{FF2B5EF4-FFF2-40B4-BE49-F238E27FC236}">
                <a16:creationId xmlns:a16="http://schemas.microsoft.com/office/drawing/2014/main" id="{C1584D39-9F33-1EB3-4026-34DFE6C65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71450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Flavor Physics: </a:t>
            </a:r>
            <a:r>
              <a:rPr kumimoji="1" lang="en-US" altLang="ja-JP" b="1" dirty="0"/>
              <a:t>New Physics Search </a:t>
            </a:r>
            <a:r>
              <a:rPr lang="en-US" altLang="ja-JP" b="1" dirty="0"/>
              <a:t>at KOTO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92718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F9545DA-5F52-4D38-B56F-C5D728FFE4F1}"/>
              </a:ext>
            </a:extLst>
          </p:cNvPr>
          <p:cNvGrpSpPr/>
          <p:nvPr/>
        </p:nvGrpSpPr>
        <p:grpSpPr>
          <a:xfrm>
            <a:off x="4823648" y="2022560"/>
            <a:ext cx="8275414" cy="4740985"/>
            <a:chOff x="4823645" y="1281945"/>
            <a:chExt cx="8275414" cy="4740985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8C4B0BDC-A0FF-4D3C-AA80-D92C91D55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645" y="1631262"/>
              <a:ext cx="7319446" cy="4391668"/>
            </a:xfrm>
            <a:prstGeom prst="rect">
              <a:avLst/>
            </a:prstGeom>
          </p:spPr>
        </p:pic>
        <p:sp>
          <p:nvSpPr>
            <p:cNvPr id="8" name="平行四辺形 7">
              <a:extLst>
                <a:ext uri="{FF2B5EF4-FFF2-40B4-BE49-F238E27FC236}">
                  <a16:creationId xmlns:a16="http://schemas.microsoft.com/office/drawing/2014/main" id="{A46B940B-26F7-4A89-9125-9A0F5EBB2FDD}"/>
                </a:ext>
              </a:extLst>
            </p:cNvPr>
            <p:cNvSpPr/>
            <p:nvPr/>
          </p:nvSpPr>
          <p:spPr>
            <a:xfrm rot="2640000">
              <a:off x="7704890" y="1281945"/>
              <a:ext cx="5394169" cy="3863798"/>
            </a:xfrm>
            <a:prstGeom prst="parallelogram">
              <a:avLst>
                <a:gd name="adj" fmla="val 39232"/>
              </a:avLst>
            </a:prstGeom>
            <a:noFill/>
            <a:ln w="889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DA8DE49-9DB3-49FC-9D69-72598A70F4BD}"/>
                </a:ext>
              </a:extLst>
            </p:cNvPr>
            <p:cNvSpPr txBox="1"/>
            <p:nvPr/>
          </p:nvSpPr>
          <p:spPr>
            <a:xfrm>
              <a:off x="8855967" y="5379051"/>
              <a:ext cx="968278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COMET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6FAAF43-A94C-47E0-BF95-DA12E755FCB3}"/>
                </a:ext>
              </a:extLst>
            </p:cNvPr>
            <p:cNvSpPr txBox="1"/>
            <p:nvPr/>
          </p:nvSpPr>
          <p:spPr>
            <a:xfrm>
              <a:off x="5649103" y="3426986"/>
              <a:ext cx="942887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K1.8BR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8ECDDF5-1D20-425E-9DA1-BA81E978A810}"/>
                </a:ext>
              </a:extLst>
            </p:cNvPr>
            <p:cNvSpPr txBox="1"/>
            <p:nvPr/>
          </p:nvSpPr>
          <p:spPr>
            <a:xfrm>
              <a:off x="6772117" y="3080738"/>
              <a:ext cx="661539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K1.8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9E6B5A0F-AB60-442B-A82E-2B81A10CBA8C}"/>
                </a:ext>
              </a:extLst>
            </p:cNvPr>
            <p:cNvSpPr txBox="1"/>
            <p:nvPr/>
          </p:nvSpPr>
          <p:spPr>
            <a:xfrm>
              <a:off x="5879642" y="4524903"/>
              <a:ext cx="441146" cy="400110"/>
            </a:xfrm>
            <a:prstGeom prst="rect">
              <a:avLst/>
            </a:prstGeom>
            <a:solidFill>
              <a:srgbClr val="00206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T1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5CEF67A-8727-4F12-ACB9-45E4ADBEFDF8}"/>
                </a:ext>
              </a:extLst>
            </p:cNvPr>
            <p:cNvSpPr txBox="1"/>
            <p:nvPr/>
          </p:nvSpPr>
          <p:spPr>
            <a:xfrm>
              <a:off x="8707861" y="2012158"/>
              <a:ext cx="934871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AE6285F-EDBC-4E25-BDBA-808EB75D43DA}"/>
                </a:ext>
              </a:extLst>
            </p:cNvPr>
            <p:cNvSpPr txBox="1"/>
            <p:nvPr/>
          </p:nvSpPr>
          <p:spPr>
            <a:xfrm>
              <a:off x="10063768" y="3924701"/>
              <a:ext cx="2060179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K1.1/K1.1BR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7AB6EAA6-FEBF-4E1C-8287-E835408CAB45}"/>
                </a:ext>
              </a:extLst>
            </p:cNvPr>
            <p:cNvSpPr txBox="1"/>
            <p:nvPr/>
          </p:nvSpPr>
          <p:spPr>
            <a:xfrm>
              <a:off x="10336381" y="1291033"/>
              <a:ext cx="747320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C10DE723-9A98-465C-BDCE-75AFF12DAE53}"/>
                </a:ext>
              </a:extLst>
            </p:cNvPr>
            <p:cNvSpPr txBox="1"/>
            <p:nvPr/>
          </p:nvSpPr>
          <p:spPr>
            <a:xfrm>
              <a:off x="11382894" y="2961059"/>
              <a:ext cx="716863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4490193-93AF-4450-A995-8835A1266AFC}"/>
                </a:ext>
              </a:extLst>
            </p:cNvPr>
            <p:cNvSpPr txBox="1"/>
            <p:nvPr/>
          </p:nvSpPr>
          <p:spPr>
            <a:xfrm>
              <a:off x="8110849" y="3219238"/>
              <a:ext cx="545342" cy="523220"/>
            </a:xfrm>
            <a:prstGeom prst="rect">
              <a:avLst/>
            </a:prstGeom>
            <a:solidFill>
              <a:srgbClr val="0070C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T2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DA173B10-F0A4-46CD-AE57-FC91002F5E0D}"/>
                </a:ext>
              </a:extLst>
            </p:cNvPr>
            <p:cNvSpPr txBox="1"/>
            <p:nvPr/>
          </p:nvSpPr>
          <p:spPr>
            <a:xfrm>
              <a:off x="7221469" y="4150130"/>
              <a:ext cx="1090748" cy="461665"/>
            </a:xfrm>
            <a:prstGeom prst="rect">
              <a:avLst/>
            </a:prstGeom>
            <a:solidFill>
              <a:srgbClr val="FFC0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chemeClr val="bg1"/>
                  </a:solidFill>
                </a:rPr>
                <a:t>Test-BL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275E15E1-CD99-4225-9977-F3AD3DF42EC0}"/>
                </a:ext>
              </a:extLst>
            </p:cNvPr>
            <p:cNvSpPr txBox="1"/>
            <p:nvPr/>
          </p:nvSpPr>
          <p:spPr>
            <a:xfrm>
              <a:off x="8653006" y="4484047"/>
              <a:ext cx="2032929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High-p (</a:t>
              </a:r>
              <a:r>
                <a:rPr kumimoji="1" lang="en-US" altLang="ja-JP" sz="2800" b="1" dirty="0">
                  <a:solidFill>
                    <a:schemeClr val="bg1"/>
                  </a:solidFill>
                  <a:latin typeface="Symbol" panose="05050102010706020507" pitchFamily="18" charset="2"/>
                </a:rPr>
                <a:t>p</a:t>
              </a:r>
              <a:r>
                <a:rPr kumimoji="1" lang="en-US" altLang="ja-JP" sz="28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BFAE566E-7804-44F4-8054-24CFD9DC0DCA}"/>
                </a:ext>
              </a:extLst>
            </p:cNvPr>
            <p:cNvSpPr txBox="1"/>
            <p:nvPr/>
          </p:nvSpPr>
          <p:spPr>
            <a:xfrm rot="20100000">
              <a:off x="10289608" y="4857510"/>
              <a:ext cx="19159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i="1" dirty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Extended hall</a:t>
              </a:r>
              <a:endParaRPr kumimoji="1" lang="ja-JP" altLang="en-US" sz="2400" b="1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858780DA-4AC9-467F-8D7B-D3772C077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94455"/>
            <a:ext cx="11556459" cy="1325563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4800" b="1" dirty="0"/>
              <a:t>Summary of the Extension Project of</a:t>
            </a:r>
            <a:br>
              <a:rPr kumimoji="1" lang="en-US" altLang="ja-JP" sz="4800" b="1" dirty="0"/>
            </a:br>
            <a:r>
              <a:rPr kumimoji="1" lang="en-US" altLang="ja-JP" sz="4800" b="1" dirty="0"/>
              <a:t>the J-PARC Hadron Experimental Facility</a:t>
            </a:r>
            <a:endParaRPr kumimoji="1" lang="ja-JP" altLang="en-US" sz="4800" b="1" dirty="0"/>
          </a:p>
        </p:txBody>
      </p:sp>
      <p:sp>
        <p:nvSpPr>
          <p:cNvPr id="22" name="コンテンツ プレースホルダー 21">
            <a:extLst>
              <a:ext uri="{FF2B5EF4-FFF2-40B4-BE49-F238E27FC236}">
                <a16:creationId xmlns:a16="http://schemas.microsoft.com/office/drawing/2014/main" id="{4980DCDD-E65C-456A-9AC3-D48B95A34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60247"/>
            <a:ext cx="9935852" cy="930152"/>
          </a:xfrm>
        </p:spPr>
        <p:txBody>
          <a:bodyPr>
            <a:normAutofit/>
          </a:bodyPr>
          <a:lstStyle/>
          <a:p>
            <a:pPr indent="-45720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kumimoji="1" lang="en-US" altLang="ja-JP" b="1" i="0" u="sng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Unique research programs</a:t>
            </a:r>
            <a:r>
              <a:rPr kumimoji="1" lang="en-US" altLang="ja-JP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1" lang="en-US" altLang="ja-JP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both in particle and nuclear physics at high-intensity frontier</a:t>
            </a:r>
          </a:p>
        </p:txBody>
      </p:sp>
      <p:sp>
        <p:nvSpPr>
          <p:cNvPr id="23" name="コンテンツ プレースホルダー 21">
            <a:extLst>
              <a:ext uri="{FF2B5EF4-FFF2-40B4-BE49-F238E27FC236}">
                <a16:creationId xmlns:a16="http://schemas.microsoft.com/office/drawing/2014/main" id="{56AC0728-E740-4FC3-BE41-94897C7D5F2A}"/>
              </a:ext>
            </a:extLst>
          </p:cNvPr>
          <p:cNvSpPr txBox="1">
            <a:spLocks/>
          </p:cNvSpPr>
          <p:nvPr/>
        </p:nvSpPr>
        <p:spPr>
          <a:xfrm>
            <a:off x="0" y="2900967"/>
            <a:ext cx="7833674" cy="1266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 fontAlgn="ctr"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en-US" altLang="ja-JP" b="1" u="sng" dirty="0">
                <a:solidFill>
                  <a:srgbClr val="000000"/>
                </a:solidFill>
                <a:latin typeface="Calibri" panose="020F0502020204030204" pitchFamily="34" charset="0"/>
              </a:rPr>
              <a:t>World’s leading research programs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</a:rPr>
              <a:t>in the fields of 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strangeness-nuclear/hadron/flavor physics</a:t>
            </a:r>
            <a:endParaRPr lang="ja-JP" altLang="ja-JP" dirty="0">
              <a:latin typeface="Arial" panose="020B0604020202020204" pitchFamily="34" charset="0"/>
            </a:endParaRPr>
          </a:p>
        </p:txBody>
      </p:sp>
      <p:sp>
        <p:nvSpPr>
          <p:cNvPr id="24" name="コンテンツ プレースホルダー 21">
            <a:extLst>
              <a:ext uri="{FF2B5EF4-FFF2-40B4-BE49-F238E27FC236}">
                <a16:creationId xmlns:a16="http://schemas.microsoft.com/office/drawing/2014/main" id="{73539ED7-633C-4A09-9840-171757D41F81}"/>
              </a:ext>
            </a:extLst>
          </p:cNvPr>
          <p:cNvSpPr txBox="1">
            <a:spLocks/>
          </p:cNvSpPr>
          <p:nvPr/>
        </p:nvSpPr>
        <p:spPr>
          <a:xfrm>
            <a:off x="0" y="4021408"/>
            <a:ext cx="5538856" cy="1926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 fontAlgn="ctr"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en-US" altLang="ja-JP" b="1" u="sng" dirty="0">
                <a:solidFill>
                  <a:srgbClr val="FF0000"/>
                </a:solidFill>
                <a:latin typeface="Calibri" panose="020F0502020204030204" pitchFamily="34" charset="0"/>
              </a:rPr>
              <a:t>Top-priority project in the KEK's mid-term plan (FY2022-26)</a:t>
            </a:r>
            <a:r>
              <a:rPr lang="en-US" altLang="ja-JP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</a:rPr>
              <a:t>/ Progress in facility-side preparation</a:t>
            </a:r>
            <a:endParaRPr lang="ja-JP" altLang="ja-JP" dirty="0">
              <a:latin typeface="Arial" panose="020B0604020202020204" pitchFamily="34" charset="0"/>
            </a:endParaRPr>
          </a:p>
          <a:p>
            <a:pPr marL="0" indent="0" fontAlgn="ctr">
              <a:spcBef>
                <a:spcPts val="0"/>
              </a:spcBef>
              <a:buNone/>
            </a:pPr>
            <a:endParaRPr lang="en-US" altLang="ja-JP" sz="800" dirty="0">
              <a:solidFill>
                <a:srgbClr val="000000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 fontAlgn="ctr">
              <a:spcBef>
                <a:spcPts val="0"/>
              </a:spcBef>
              <a:buNone/>
            </a:pP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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</a:rPr>
              <a:t>The project will start soon</a:t>
            </a:r>
            <a:endParaRPr lang="ja-JP" altLang="ja-JP" dirty="0">
              <a:latin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B767C1-BD79-19D0-3079-96FA468D7F3B}"/>
              </a:ext>
            </a:extLst>
          </p:cNvPr>
          <p:cNvSpPr txBox="1"/>
          <p:nvPr/>
        </p:nvSpPr>
        <p:spPr>
          <a:xfrm>
            <a:off x="1334581" y="5759859"/>
            <a:ext cx="2388795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Stay tuned!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77D414A-BFB9-69E8-6C75-3E9F5F235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68682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46A5B8-6524-4CF4-90FF-DBA6D4AA2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996" y="16258"/>
            <a:ext cx="10646004" cy="1325563"/>
          </a:xfrm>
        </p:spPr>
        <p:txBody>
          <a:bodyPr>
            <a:noAutofit/>
          </a:bodyPr>
          <a:lstStyle/>
          <a:p>
            <a:pPr algn="ctr"/>
            <a:r>
              <a:rPr lang="en-US" altLang="ja-JP" sz="6600" b="1" dirty="0"/>
              <a:t>Thank you for your attention!</a:t>
            </a:r>
            <a:endParaRPr kumimoji="1" lang="ja-JP" altLang="en-US" sz="6600" b="1" dirty="0"/>
          </a:p>
        </p:txBody>
      </p:sp>
      <p:pic>
        <p:nvPicPr>
          <p:cNvPr id="9220" name="Picture 4" descr="http://www.rcnp.osaka-u.ac.jp/~jparchua/share/logo.jpg">
            <a:extLst>
              <a:ext uri="{FF2B5EF4-FFF2-40B4-BE49-F238E27FC236}">
                <a16:creationId xmlns:a16="http://schemas.microsoft.com/office/drawing/2014/main" id="{1C0BBBAA-9326-4312-A7B8-1AA767E77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1" y="29461"/>
            <a:ext cx="1640305" cy="134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図 12" descr="男性の写真のコラージュ&#10;&#10;中程度の精度で自動的に生成された説明">
            <a:extLst>
              <a:ext uri="{FF2B5EF4-FFF2-40B4-BE49-F238E27FC236}">
                <a16:creationId xmlns:a16="http://schemas.microsoft.com/office/drawing/2014/main" id="{639CCBEB-560B-3697-3495-FAD1FE05A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961" y="2316678"/>
            <a:ext cx="2004630" cy="1127605"/>
          </a:xfrm>
          <a:prstGeom prst="rect">
            <a:avLst/>
          </a:prstGeom>
        </p:spPr>
      </p:pic>
      <p:pic>
        <p:nvPicPr>
          <p:cNvPr id="17" name="Picture 2" descr="http://www.rcnp.osaka-u.ac.jp/~jparchua/share/index.jpg">
            <a:extLst>
              <a:ext uri="{FF2B5EF4-FFF2-40B4-BE49-F238E27FC236}">
                <a16:creationId xmlns:a16="http://schemas.microsoft.com/office/drawing/2014/main" id="{07F43250-B943-0A53-DBD4-4E2ED24C5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26" y="1357127"/>
            <a:ext cx="4806449" cy="160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99155AA-9A07-5DA4-DFA6-36D6DDD26479}"/>
              </a:ext>
            </a:extLst>
          </p:cNvPr>
          <p:cNvSpPr txBox="1"/>
          <p:nvPr/>
        </p:nvSpPr>
        <p:spPr>
          <a:xfrm>
            <a:off x="12005" y="2455268"/>
            <a:ext cx="5222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 First-Beam WS at the J-PARC Hadron Experimental Hall</a:t>
            </a:r>
          </a:p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25-26 March 2009, IQBRC, Tokai</a:t>
            </a:r>
            <a:endParaRPr kumimoji="1" lang="ja-JP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図 20" descr="会議室に集まる人々&#10;&#10;中程度の精度で自動的に生成された説明">
            <a:extLst>
              <a:ext uri="{FF2B5EF4-FFF2-40B4-BE49-F238E27FC236}">
                <a16:creationId xmlns:a16="http://schemas.microsoft.com/office/drawing/2014/main" id="{94CA9291-6BE6-8AB6-1CE7-2C32955209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3" b="15419"/>
          <a:stretch/>
        </p:blipFill>
        <p:spPr>
          <a:xfrm>
            <a:off x="331926" y="3019135"/>
            <a:ext cx="4806449" cy="1736990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4A6AB79-AC6A-6E99-C269-1FCBAB8F0BD2}"/>
              </a:ext>
            </a:extLst>
          </p:cNvPr>
          <p:cNvSpPr txBox="1"/>
          <p:nvPr/>
        </p:nvSpPr>
        <p:spPr>
          <a:xfrm>
            <a:off x="-32818" y="4032403"/>
            <a:ext cx="52675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 International WS on physics</a:t>
            </a:r>
          </a:p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at the extended hadron experimental facility of J-PARC</a:t>
            </a: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5-6 March 2016, KEK Tokai Campus</a:t>
            </a:r>
            <a:endParaRPr kumimoji="1" lang="ja-JP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23" name="図 22" descr="会議室に集まる人々&#10;&#10;自動的に生成された説明">
            <a:extLst>
              <a:ext uri="{FF2B5EF4-FFF2-40B4-BE49-F238E27FC236}">
                <a16:creationId xmlns:a16="http://schemas.microsoft.com/office/drawing/2014/main" id="{E2741FB8-B605-3775-90A5-90A9D844AA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" t="19086" r="2224"/>
          <a:stretch/>
        </p:blipFill>
        <p:spPr>
          <a:xfrm>
            <a:off x="331928" y="4796772"/>
            <a:ext cx="4840148" cy="1228547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0DF130E-E6DB-E320-E6C0-6C974B265597}"/>
              </a:ext>
            </a:extLst>
          </p:cNvPr>
          <p:cNvSpPr txBox="1"/>
          <p:nvPr/>
        </p:nvSpPr>
        <p:spPr>
          <a:xfrm>
            <a:off x="12005" y="5256088"/>
            <a:ext cx="53045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International WS on  the project for</a:t>
            </a: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the extended hadron experimental facility of J-PARC</a:t>
            </a: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26-28 March 2018, KEK Tokai Campus</a:t>
            </a:r>
            <a:endParaRPr kumimoji="1" lang="ja-JP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76027D3-90E5-F25E-4782-E0AA353FF13F}"/>
              </a:ext>
            </a:extLst>
          </p:cNvPr>
          <p:cNvSpPr txBox="1"/>
          <p:nvPr/>
        </p:nvSpPr>
        <p:spPr>
          <a:xfrm>
            <a:off x="5458296" y="1394347"/>
            <a:ext cx="2970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International WS on the Extension Project for the J-PARC Hadron Experimental Facility (J-PARC HEF-ex WS), 7-9 July 2021, online</a:t>
            </a:r>
            <a:endParaRPr kumimoji="1" lang="ja-JP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26" name="コンテンツ プレースホルダー 5" descr="写真, 猫, 異なる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54B4CC03-380C-D10B-7538-2922457CE5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351" y="2363463"/>
            <a:ext cx="3388520" cy="1749514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62FFC60-685B-B0E1-8DC4-8388A69FFF6C}"/>
              </a:ext>
            </a:extLst>
          </p:cNvPr>
          <p:cNvSpPr txBox="1"/>
          <p:nvPr/>
        </p:nvSpPr>
        <p:spPr>
          <a:xfrm>
            <a:off x="8842622" y="1434001"/>
            <a:ext cx="3142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kumimoji="1" lang="en-US" altLang="ja-JP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nd</a:t>
            </a:r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International WS on the Extension Project for the J-PARC Hadron Experimental Facility (2</a:t>
            </a:r>
            <a:r>
              <a:rPr kumimoji="1" lang="en-US" altLang="ja-JP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nd</a:t>
            </a:r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J-PARC HEF-ex WS), Feb.16-18 2022, online</a:t>
            </a:r>
            <a:endParaRPr kumimoji="1" lang="ja-JP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10733EA-A79E-73BC-932C-50A4A53E7F42}"/>
              </a:ext>
            </a:extLst>
          </p:cNvPr>
          <p:cNvSpPr txBox="1"/>
          <p:nvPr/>
        </p:nvSpPr>
        <p:spPr>
          <a:xfrm>
            <a:off x="3999940" y="1003776"/>
            <a:ext cx="4930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hlinkClick r:id="rId8"/>
              </a:rPr>
              <a:t>https://www.rcnp.osaka-u.ac.jp/~jparchua/en/hefextension.html</a:t>
            </a:r>
            <a:endParaRPr kumimoji="1" lang="ja-JP" altLang="en-US" sz="1400" dirty="0"/>
          </a:p>
        </p:txBody>
      </p:sp>
      <p:pic>
        <p:nvPicPr>
          <p:cNvPr id="29" name="図 28" descr="男性の写真のコラージュ&#10;&#10;中程度の精度で自動的に生成された説明">
            <a:extLst>
              <a:ext uri="{FF2B5EF4-FFF2-40B4-BE49-F238E27FC236}">
                <a16:creationId xmlns:a16="http://schemas.microsoft.com/office/drawing/2014/main" id="{FD1351F0-C439-56BF-A429-7FB8CA790D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135" y="2455333"/>
            <a:ext cx="2004630" cy="1127604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08B8F509-35F5-8E7D-6F29-2260C822683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3" b="14026"/>
          <a:stretch/>
        </p:blipFill>
        <p:spPr>
          <a:xfrm>
            <a:off x="5724946" y="3336039"/>
            <a:ext cx="5791598" cy="2682659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5799174-9D04-85DF-EB15-545E954DC3E4}"/>
              </a:ext>
            </a:extLst>
          </p:cNvPr>
          <p:cNvSpPr txBox="1"/>
          <p:nvPr/>
        </p:nvSpPr>
        <p:spPr>
          <a:xfrm>
            <a:off x="5581937" y="3501627"/>
            <a:ext cx="6077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kumimoji="1" lang="en-US" altLang="ja-JP" sz="1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rd</a:t>
            </a:r>
            <a:r>
              <a:rPr kumimoji="1" lang="en-US" altLang="ja-JP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International WS on the Extension Project for the J-PARC Hadron Experimental Facility (3</a:t>
            </a:r>
            <a:r>
              <a:rPr kumimoji="1" lang="en-US" altLang="ja-JP" sz="1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rd</a:t>
            </a:r>
            <a:r>
              <a:rPr kumimoji="1" lang="en-US" altLang="ja-JP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J-PARC HEF-ex WS), Mar.14-16 2023, J-PARC</a:t>
            </a:r>
            <a:endParaRPr kumimoji="1" lang="ja-JP" alt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32" name="コンテンツ プレースホルダー 2">
            <a:extLst>
              <a:ext uri="{FF2B5EF4-FFF2-40B4-BE49-F238E27FC236}">
                <a16:creationId xmlns:a16="http://schemas.microsoft.com/office/drawing/2014/main" id="{ABB87930-E623-5E4D-4ED3-8772E0754BCF}"/>
              </a:ext>
            </a:extLst>
          </p:cNvPr>
          <p:cNvSpPr txBox="1">
            <a:spLocks/>
          </p:cNvSpPr>
          <p:nvPr/>
        </p:nvSpPr>
        <p:spPr>
          <a:xfrm>
            <a:off x="457200" y="6248730"/>
            <a:ext cx="11296650" cy="5232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3600" b="1" dirty="0">
                <a:solidFill>
                  <a:srgbClr val="FF0000"/>
                </a:solidFill>
              </a:rPr>
              <a:t>We are planning the 4th WS on Feb. 19-21, 2024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DB52CA9-F975-91F5-FBD8-CC939E677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09683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E8D48D-09D6-BC9B-D70C-B670A18D1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FE975B-91A4-DCDE-D4DE-0674EF338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E499660-59BE-D758-5B0A-92120666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54463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5D23F76-E3C0-7D85-F7B7-35DEC1AAD54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337" y="0"/>
            <a:ext cx="11461326" cy="68696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2B6A025-3310-48DE-960F-4B84D7DFF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(Fastest) Timeline of the Project</a:t>
            </a:r>
            <a:endParaRPr kumimoji="1" lang="ja-JP" altLang="en-US" b="1" dirty="0"/>
          </a:p>
        </p:txBody>
      </p:sp>
      <p:graphicFrame>
        <p:nvGraphicFramePr>
          <p:cNvPr id="36" name="コンテンツ プレースホルダー 4">
            <a:extLst>
              <a:ext uri="{FF2B5EF4-FFF2-40B4-BE49-F238E27FC236}">
                <a16:creationId xmlns:a16="http://schemas.microsoft.com/office/drawing/2014/main" id="{CEAD835A-0A16-CD14-E77B-430247EE53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0109692"/>
              </p:ext>
            </p:extLst>
          </p:nvPr>
        </p:nvGraphicFramePr>
        <p:xfrm>
          <a:off x="285601" y="1761667"/>
          <a:ext cx="11620798" cy="32166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9848">
                  <a:extLst>
                    <a:ext uri="{9D8B030D-6E8A-4147-A177-3AD203B41FA5}">
                      <a16:colId xmlns:a16="http://schemas.microsoft.com/office/drawing/2014/main" val="3256595799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401470091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251101413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1843912675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906291388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1055469838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97581375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2285857507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75444855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269662551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995430380"/>
                    </a:ext>
                  </a:extLst>
                </a:gridCol>
              </a:tblGrid>
              <a:tr h="804155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/>
                        <a:t>FY2022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FY2023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FY2024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FY2025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FY2026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FY2027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FY2028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FY2029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FY2030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FY2031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3414637"/>
                  </a:ext>
                </a:extLst>
              </a:tr>
              <a:tr h="804155"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628516"/>
                  </a:ext>
                </a:extLst>
              </a:tr>
              <a:tr h="160831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/>
                        <a:t>Hadron</a:t>
                      </a:r>
                    </a:p>
                    <a:p>
                      <a:pPr algn="ctr"/>
                      <a:r>
                        <a:rPr kumimoji="1" lang="en-US" altLang="ja-JP" sz="2400" b="1" dirty="0"/>
                        <a:t>Hall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4262728"/>
                  </a:ext>
                </a:extLst>
              </a:tr>
            </a:tbl>
          </a:graphicData>
        </a:graphic>
      </p:graphicFrame>
      <p:sp>
        <p:nvSpPr>
          <p:cNvPr id="40" name="矢印: 右 39">
            <a:extLst>
              <a:ext uri="{FF2B5EF4-FFF2-40B4-BE49-F238E27FC236}">
                <a16:creationId xmlns:a16="http://schemas.microsoft.com/office/drawing/2014/main" id="{C35A556A-77C1-5081-5B3F-EAB91C640CDD}"/>
              </a:ext>
            </a:extLst>
          </p:cNvPr>
          <p:cNvSpPr/>
          <p:nvPr/>
        </p:nvSpPr>
        <p:spPr>
          <a:xfrm>
            <a:off x="10597949" y="4083002"/>
            <a:ext cx="1594052" cy="829560"/>
          </a:xfrm>
          <a:prstGeom prst="rightArrow">
            <a:avLst>
              <a:gd name="adj1" fmla="val 67359"/>
              <a:gd name="adj2" fmla="val 50000"/>
            </a:avLst>
          </a:prstGeom>
          <a:gradFill>
            <a:gsLst>
              <a:gs pos="0">
                <a:schemeClr val="bg1"/>
              </a:gs>
              <a:gs pos="14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Expanded Programs</a:t>
            </a:r>
          </a:p>
        </p:txBody>
      </p:sp>
      <p:sp>
        <p:nvSpPr>
          <p:cNvPr id="43" name="矢印: 右 42">
            <a:extLst>
              <a:ext uri="{FF2B5EF4-FFF2-40B4-BE49-F238E27FC236}">
                <a16:creationId xmlns:a16="http://schemas.microsoft.com/office/drawing/2014/main" id="{A3F70276-FA92-133E-0044-75959CDC7AF8}"/>
              </a:ext>
            </a:extLst>
          </p:cNvPr>
          <p:cNvSpPr/>
          <p:nvPr/>
        </p:nvSpPr>
        <p:spPr>
          <a:xfrm>
            <a:off x="2384198" y="4075000"/>
            <a:ext cx="5242781" cy="829560"/>
          </a:xfrm>
          <a:prstGeom prst="rightArrow">
            <a:avLst>
              <a:gd name="adj1" fmla="val 63887"/>
              <a:gd name="adj2" fmla="val 50000"/>
            </a:avLst>
          </a:prstGeom>
          <a:gradFill>
            <a:gsLst>
              <a:gs pos="0">
                <a:schemeClr val="bg1"/>
              </a:gs>
              <a:gs pos="13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Current Programs</a:t>
            </a:r>
          </a:p>
          <a:p>
            <a:pPr algn="ctr"/>
            <a:r>
              <a:rPr lang="en-US" altLang="ja-JP" sz="2000" b="1" dirty="0"/>
              <a:t>with SX Power towards 100kW</a:t>
            </a:r>
            <a:endParaRPr kumimoji="1" lang="ja-JP" altLang="en-US" sz="2000" b="1" dirty="0"/>
          </a:p>
        </p:txBody>
      </p:sp>
      <p:sp>
        <p:nvSpPr>
          <p:cNvPr id="44" name="矢印: 右 43">
            <a:extLst>
              <a:ext uri="{FF2B5EF4-FFF2-40B4-BE49-F238E27FC236}">
                <a16:creationId xmlns:a16="http://schemas.microsoft.com/office/drawing/2014/main" id="{7632A0BF-5F2E-DE97-CC37-AA5FAD0A3B6A}"/>
              </a:ext>
            </a:extLst>
          </p:cNvPr>
          <p:cNvSpPr/>
          <p:nvPr/>
        </p:nvSpPr>
        <p:spPr>
          <a:xfrm>
            <a:off x="621736" y="2579801"/>
            <a:ext cx="1408256" cy="794836"/>
          </a:xfrm>
          <a:prstGeom prst="rightArrow">
            <a:avLst>
              <a:gd name="adj1" fmla="val 62682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400" b="1" dirty="0"/>
              <a:t>MR acc</a:t>
            </a:r>
            <a:r>
              <a:rPr lang="en-US" altLang="ja-JP" sz="1100" b="1" dirty="0"/>
              <a:t>elerator</a:t>
            </a:r>
            <a:endParaRPr lang="en-US" altLang="ja-JP" sz="1400" b="1" dirty="0"/>
          </a:p>
          <a:p>
            <a:pPr algn="ctr"/>
            <a:r>
              <a:rPr lang="en-US" altLang="ja-JP" sz="1400" b="1" dirty="0"/>
              <a:t>Upgrade</a:t>
            </a:r>
            <a:endParaRPr kumimoji="1" lang="ja-JP" altLang="en-US" sz="1400" b="1" dirty="0"/>
          </a:p>
        </p:txBody>
      </p:sp>
      <p:sp>
        <p:nvSpPr>
          <p:cNvPr id="45" name="矢印: 右 44">
            <a:extLst>
              <a:ext uri="{FF2B5EF4-FFF2-40B4-BE49-F238E27FC236}">
                <a16:creationId xmlns:a16="http://schemas.microsoft.com/office/drawing/2014/main" id="{200FE0A8-729B-067F-DB38-E5D4601E7F8B}"/>
              </a:ext>
            </a:extLst>
          </p:cNvPr>
          <p:cNvSpPr/>
          <p:nvPr/>
        </p:nvSpPr>
        <p:spPr>
          <a:xfrm>
            <a:off x="7635176" y="4077668"/>
            <a:ext cx="2845175" cy="829560"/>
          </a:xfrm>
          <a:prstGeom prst="rightArrow">
            <a:avLst>
              <a:gd name="adj1" fmla="val 67358"/>
              <a:gd name="adj2" fmla="val 50000"/>
            </a:avLst>
          </a:prstGeom>
          <a:gradFill>
            <a:gsLst>
              <a:gs pos="0">
                <a:schemeClr val="bg1"/>
              </a:gs>
              <a:gs pos="19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Hall Extension</a:t>
            </a:r>
            <a:endParaRPr kumimoji="1" lang="ja-JP" altLang="en-US" sz="20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83C6A1E-7C7A-FD61-A09D-575ACC215A55}"/>
              </a:ext>
            </a:extLst>
          </p:cNvPr>
          <p:cNvSpPr txBox="1"/>
          <p:nvPr/>
        </p:nvSpPr>
        <p:spPr>
          <a:xfrm>
            <a:off x="4242685" y="2950833"/>
            <a:ext cx="524278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i="1" dirty="0"/>
              <a:t>construction parallel to beam operation in the first 4 years, </a:t>
            </a:r>
          </a:p>
          <a:p>
            <a:pPr algn="ctr"/>
            <a:r>
              <a:rPr lang="en-US" altLang="ja-JP" sz="1600" b="1" i="1" dirty="0"/>
              <a:t>beam-suspension in the next 2.5 years</a:t>
            </a:r>
            <a:endParaRPr lang="ja-JP" altLang="en-US" sz="1600" b="1" i="1" dirty="0"/>
          </a:p>
        </p:txBody>
      </p:sp>
      <p:sp>
        <p:nvSpPr>
          <p:cNvPr id="51" name="矢印: 右 50">
            <a:extLst>
              <a:ext uri="{FF2B5EF4-FFF2-40B4-BE49-F238E27FC236}">
                <a16:creationId xmlns:a16="http://schemas.microsoft.com/office/drawing/2014/main" id="{FC174C23-DFB5-5C19-874E-FC555AFDE64E}"/>
              </a:ext>
            </a:extLst>
          </p:cNvPr>
          <p:cNvSpPr/>
          <p:nvPr/>
        </p:nvSpPr>
        <p:spPr>
          <a:xfrm>
            <a:off x="3516197" y="3421263"/>
            <a:ext cx="7316753" cy="867094"/>
          </a:xfrm>
          <a:prstGeom prst="rightArrow">
            <a:avLst>
              <a:gd name="adj1" fmla="val 50000"/>
              <a:gd name="adj2" fmla="val 9836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Extension Project of 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adron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xperimental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acility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(7 years)</a:t>
            </a:r>
            <a:endParaRPr kumimoji="1" lang="ja-JP" altLang="en-US" sz="2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70153BA2-52B5-96D1-858B-8AF40011BBE6}"/>
              </a:ext>
            </a:extLst>
          </p:cNvPr>
          <p:cNvSpPr txBox="1"/>
          <p:nvPr/>
        </p:nvSpPr>
        <p:spPr>
          <a:xfrm>
            <a:off x="6645410" y="2586271"/>
            <a:ext cx="1084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Start of HK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DCF4062-C83B-C752-0E2C-F82526C6AE7A}"/>
              </a:ext>
            </a:extLst>
          </p:cNvPr>
          <p:cNvSpPr txBox="1"/>
          <p:nvPr/>
        </p:nvSpPr>
        <p:spPr>
          <a:xfrm>
            <a:off x="358943" y="5452886"/>
            <a:ext cx="114769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 will soon start the project</a:t>
            </a:r>
          </a:p>
          <a:p>
            <a:pPr algn="ctr"/>
            <a:r>
              <a:rPr lang="en-US" altLang="ja-JP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Wingdings" panose="05000000000000000000" pitchFamily="2" charset="2"/>
              </a:rPr>
              <a:t> We are </a:t>
            </a:r>
            <a:r>
              <a:rPr kumimoji="1" lang="en-US" altLang="ja-JP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working on getting the timeline consistent with current programs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A90EEFC-83F1-23CD-A46A-9A79681C9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24</a:t>
            </a:fld>
            <a:endParaRPr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EC4380B-6202-7C0C-9520-7949AE83DAB4}"/>
              </a:ext>
            </a:extLst>
          </p:cNvPr>
          <p:cNvSpPr txBox="1"/>
          <p:nvPr/>
        </p:nvSpPr>
        <p:spPr>
          <a:xfrm>
            <a:off x="2608548" y="3380811"/>
            <a:ext cx="820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Start of</a:t>
            </a:r>
          </a:p>
          <a:p>
            <a:r>
              <a:rPr kumimoji="1" lang="en-US" altLang="ja-JP" sz="1600" dirty="0"/>
              <a:t>budget</a:t>
            </a:r>
          </a:p>
          <a:p>
            <a:r>
              <a:rPr kumimoji="1" lang="en-US" altLang="ja-JP" sz="1600" dirty="0"/>
              <a:t>request</a:t>
            </a:r>
          </a:p>
        </p:txBody>
      </p:sp>
    </p:spTree>
    <p:extLst>
      <p:ext uri="{BB962C8B-B14F-4D97-AF65-F5344CB8AC3E}">
        <p14:creationId xmlns:p14="http://schemas.microsoft.com/office/powerpoint/2010/main" val="2370232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1CDD18B-6814-937D-6D43-EDB16C4FA03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-8982"/>
                <a:ext cx="10515600" cy="1325563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𝑳</m:t>
                            </m:r>
                          </m:sub>
                          <m:sup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ja-JP" altLang="en-US" b="1" i="1">
                        <a:latin typeface="Cambria Math" panose="02040503050406030204" pitchFamily="18" charset="0"/>
                      </a:rPr>
                      <m:t>𝝂</m:t>
                    </m:r>
                    <m:acc>
                      <m:accPr>
                        <m:chr m:val="̅"/>
                        <m:ctrlPr>
                          <a:rPr lang="ja-JP" alt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</m:acc>
                  </m:oMath>
                </a14:m>
                <a:r>
                  <a:rPr lang="en-US" altLang="ja-JP" b="1" dirty="0"/>
                  <a:t> search </a:t>
                </a:r>
                <a:r>
                  <a:rPr kumimoji="1" lang="en-US" altLang="ja-JP" b="1" dirty="0"/>
                  <a:t>@ KOTO/KOTO2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1CDD18B-6814-937D-6D43-EDB16C4FA0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-8982"/>
                <a:ext cx="105156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6C0A00-BF04-22AF-9C3F-B78BD5BEB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25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D3EC4C1-0F78-D54A-7858-5F767259F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830" y="1249168"/>
            <a:ext cx="5045237" cy="5130487"/>
          </a:xfrm>
          <a:prstGeom prst="rect">
            <a:avLst/>
          </a:prstGeom>
        </p:spPr>
      </p:pic>
      <p:pic>
        <p:nvPicPr>
          <p:cNvPr id="7" name="イメージ" descr="イメージ">
            <a:extLst>
              <a:ext uri="{FF2B5EF4-FFF2-40B4-BE49-F238E27FC236}">
                <a16:creationId xmlns:a16="http://schemas.microsoft.com/office/drawing/2014/main" id="{E5219005-2268-E47C-7DDA-4EFD597D5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51702"/>
            <a:ext cx="2496297" cy="1925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F39AF43-C2AB-6329-5F66-49C69018B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982" y="1550924"/>
            <a:ext cx="2463374" cy="212693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91AFF97-3B97-27B8-A58B-976B6A2595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6425" y="1550924"/>
            <a:ext cx="2998662" cy="225825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30D6D89-AFFC-349B-7D60-8D387EF7F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9313" y="4253456"/>
            <a:ext cx="2880116" cy="230849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C41F0B6-6DD8-0FA4-D979-560A4611FC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1771" y="4281480"/>
            <a:ext cx="2364558" cy="2231525"/>
          </a:xfrm>
          <a:prstGeom prst="rect">
            <a:avLst/>
          </a:prstGeom>
        </p:spPr>
      </p:pic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716AD1D1-A059-DDB6-A0C5-81B3B41CBC07}"/>
              </a:ext>
            </a:extLst>
          </p:cNvPr>
          <p:cNvSpPr/>
          <p:nvPr/>
        </p:nvSpPr>
        <p:spPr>
          <a:xfrm>
            <a:off x="6513588" y="1385740"/>
            <a:ext cx="5572768" cy="5295671"/>
          </a:xfrm>
          <a:prstGeom prst="roundRect">
            <a:avLst>
              <a:gd name="adj" fmla="val 4918"/>
            </a:avLst>
          </a:prstGeom>
          <a:noFill/>
          <a:ln w="508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E34206B-AD03-075A-DFDF-8D3758C7C1CA}"/>
              </a:ext>
            </a:extLst>
          </p:cNvPr>
          <p:cNvSpPr txBox="1"/>
          <p:nvPr/>
        </p:nvSpPr>
        <p:spPr>
          <a:xfrm>
            <a:off x="8280879" y="3695657"/>
            <a:ext cx="2094291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Backgrounds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88EDD29-8BF7-397F-A850-D2FC1AD6AB43}"/>
              </a:ext>
            </a:extLst>
          </p:cNvPr>
          <p:cNvSpPr txBox="1"/>
          <p:nvPr/>
        </p:nvSpPr>
        <p:spPr>
          <a:xfrm>
            <a:off x="2992223" y="2037810"/>
            <a:ext cx="1326004" cy="64633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</a:rPr>
              <a:t>Signal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09E7F0EA-F54A-8C2C-A53C-2EA0E53FB2F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380" y="2726140"/>
            <a:ext cx="2326827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28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110A39B1-E67C-F185-CABB-721624377876}"/>
              </a:ext>
            </a:extLst>
          </p:cNvPr>
          <p:cNvGrpSpPr/>
          <p:nvPr/>
        </p:nvGrpSpPr>
        <p:grpSpPr>
          <a:xfrm>
            <a:off x="9207941" y="2252294"/>
            <a:ext cx="2917404" cy="1341117"/>
            <a:chOff x="4978286" y="2387709"/>
            <a:chExt cx="2471933" cy="1341117"/>
          </a:xfrm>
          <a:solidFill>
            <a:srgbClr val="FF0000"/>
          </a:solidFill>
        </p:grpSpPr>
        <p:sp>
          <p:nvSpPr>
            <p:cNvPr id="52" name="矢印: 右 51">
              <a:extLst>
                <a:ext uri="{FF2B5EF4-FFF2-40B4-BE49-F238E27FC236}">
                  <a16:creationId xmlns:a16="http://schemas.microsoft.com/office/drawing/2014/main" id="{617CC9B7-DB0C-435F-1108-B7EC30D87D27}"/>
                </a:ext>
              </a:extLst>
            </p:cNvPr>
            <p:cNvSpPr/>
            <p:nvPr/>
          </p:nvSpPr>
          <p:spPr>
            <a:xfrm>
              <a:off x="5057080" y="2387709"/>
              <a:ext cx="2393139" cy="1341117"/>
            </a:xfrm>
            <a:prstGeom prst="rightArrow">
              <a:avLst>
                <a:gd name="adj1" fmla="val 59841"/>
                <a:gd name="adj2" fmla="val 53128"/>
              </a:avLst>
            </a:prstGeom>
            <a:solidFill>
              <a:srgbClr val="0070C0"/>
            </a:solidFill>
            <a:ln w="635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A870CF52-5F7F-0FA6-707F-E927E51C6AAE}"/>
                </a:ext>
              </a:extLst>
            </p:cNvPr>
            <p:cNvSpPr txBox="1"/>
            <p:nvPr/>
          </p:nvSpPr>
          <p:spPr>
            <a:xfrm>
              <a:off x="4978286" y="2737780"/>
              <a:ext cx="2408421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lvl="1">
                <a:buFont typeface="Wingdings" panose="05000000000000000000" pitchFamily="2" charset="2"/>
                <a:buChar char="ü"/>
              </a:pPr>
              <a:r>
                <a:rPr lang="en-US" altLang="ja-JP" sz="20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Solid angle:  x1.6</a:t>
              </a:r>
            </a:p>
            <a:p>
              <a:pPr marL="0" lvl="1">
                <a:buFont typeface="Wingdings" panose="05000000000000000000" pitchFamily="2" charset="2"/>
                <a:buChar char="ü"/>
              </a:pPr>
              <a:r>
                <a:rPr kumimoji="1" lang="en-US" altLang="ja-JP" sz="20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Neutron eff.: x12</a:t>
              </a:r>
              <a:endParaRPr kumimoji="1" lang="ja-JP" altLang="en-US" sz="2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4" name="タイトル 3">
            <a:extLst>
              <a:ext uri="{FF2B5EF4-FFF2-40B4-BE49-F238E27FC236}">
                <a16:creationId xmlns:a16="http://schemas.microsoft.com/office/drawing/2014/main" id="{93F07447-7D30-CB0B-FE85-8C5DA4FBB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>
                <a:latin typeface="Century" panose="02040604050505020304" pitchFamily="18" charset="0"/>
                <a:ea typeface="メイリオ" panose="020B0604030504040204" pitchFamily="50" charset="-128"/>
              </a:rPr>
              <a:t>Deeply bound kaonic nuclei</a:t>
            </a:r>
            <a:endParaRPr lang="ja-JP" altLang="en-US" b="1" dirty="0">
              <a:latin typeface="Century" panose="02040604050505020304" pitchFamily="18" charset="0"/>
              <a:ea typeface="メイリオ" panose="020B0604030504040204" pitchFamily="50" charset="-128"/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E4F1A3E2-06F4-EE7A-85EE-20D0C0A2CBAB}"/>
              </a:ext>
            </a:extLst>
          </p:cNvPr>
          <p:cNvGrpSpPr/>
          <p:nvPr/>
        </p:nvGrpSpPr>
        <p:grpSpPr>
          <a:xfrm>
            <a:off x="217210" y="1237578"/>
            <a:ext cx="4520271" cy="5543675"/>
            <a:chOff x="65988" y="629001"/>
            <a:chExt cx="4520271" cy="5543675"/>
          </a:xfrm>
        </p:grpSpPr>
        <p:pic>
          <p:nvPicPr>
            <p:cNvPr id="27" name="Google Shape;276;p24">
              <a:extLst>
                <a:ext uri="{FF2B5EF4-FFF2-40B4-BE49-F238E27FC236}">
                  <a16:creationId xmlns:a16="http://schemas.microsoft.com/office/drawing/2014/main" id="{B52D6177-0E29-0BA0-B08A-3E400F23177E}"/>
                </a:ext>
              </a:extLst>
            </p:cNvPr>
            <p:cNvPicPr preferRelativeResize="0"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8" b="1498"/>
            <a:stretch/>
          </p:blipFill>
          <p:spPr>
            <a:xfrm>
              <a:off x="150831" y="2315144"/>
              <a:ext cx="4115655" cy="37939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4D80E998-4A4A-E1D5-586B-26E5247A8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514" y="629001"/>
              <a:ext cx="4249230" cy="1456127"/>
            </a:xfrm>
            <a:prstGeom prst="rect">
              <a:avLst/>
            </a:prstGeom>
          </p:spPr>
        </p:pic>
        <p:sp>
          <p:nvSpPr>
            <p:cNvPr id="29" name="Google Shape;281;p24">
              <a:extLst>
                <a:ext uri="{FF2B5EF4-FFF2-40B4-BE49-F238E27FC236}">
                  <a16:creationId xmlns:a16="http://schemas.microsoft.com/office/drawing/2014/main" id="{21FF0B4A-840D-C0A6-29F7-447A0909A517}"/>
                </a:ext>
              </a:extLst>
            </p:cNvPr>
            <p:cNvSpPr txBox="1"/>
            <p:nvPr/>
          </p:nvSpPr>
          <p:spPr>
            <a:xfrm>
              <a:off x="1639084" y="2038041"/>
              <a:ext cx="896840" cy="3241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M(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Kpp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0" name="Google Shape;279;p24">
              <a:extLst>
                <a:ext uri="{FF2B5EF4-FFF2-40B4-BE49-F238E27FC236}">
                  <a16:creationId xmlns:a16="http://schemas.microsoft.com/office/drawing/2014/main" id="{051476D5-838B-40E3-482F-97CB943B9787}"/>
                </a:ext>
              </a:extLst>
            </p:cNvPr>
            <p:cNvSpPr txBox="1"/>
            <p:nvPr/>
          </p:nvSpPr>
          <p:spPr>
            <a:xfrm>
              <a:off x="3150975" y="2033637"/>
              <a:ext cx="1435284" cy="50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PLB789(2019)620, PRC102(2020)044002.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endParaRPr kumimoji="0" lang="en-US" sz="9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F744708D-703C-E300-A254-E090371181E6}"/>
                </a:ext>
              </a:extLst>
            </p:cNvPr>
            <p:cNvSpPr txBox="1"/>
            <p:nvPr/>
          </p:nvSpPr>
          <p:spPr>
            <a:xfrm>
              <a:off x="406320" y="1700279"/>
              <a:ext cx="724878" cy="523220"/>
            </a:xfrm>
            <a:prstGeom prst="rect">
              <a:avLst/>
            </a:prstGeom>
            <a:solidFill>
              <a:sysClr val="windowText" lastClr="000000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</a:rPr>
                <a:t>E15</a:t>
              </a:r>
              <a:endPara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</a:endParaRPr>
            </a:p>
          </p:txBody>
        </p:sp>
        <p:sp>
          <p:nvSpPr>
            <p:cNvPr id="32" name="四角形: 角を丸くする 31">
              <a:extLst>
                <a:ext uri="{FF2B5EF4-FFF2-40B4-BE49-F238E27FC236}">
                  <a16:creationId xmlns:a16="http://schemas.microsoft.com/office/drawing/2014/main" id="{DFB66137-F098-B5D6-6734-EA4817EDD4B7}"/>
                </a:ext>
              </a:extLst>
            </p:cNvPr>
            <p:cNvSpPr/>
            <p:nvPr/>
          </p:nvSpPr>
          <p:spPr>
            <a:xfrm>
              <a:off x="65988" y="629001"/>
              <a:ext cx="4407853" cy="5543675"/>
            </a:xfrm>
            <a:prstGeom prst="roundRect">
              <a:avLst>
                <a:gd name="adj" fmla="val 4452"/>
              </a:avLst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62CECEC6-BDF2-618F-6701-B2115D33DE20}"/>
                </a:ext>
              </a:extLst>
            </p:cNvPr>
            <p:cNvSpPr txBox="1"/>
            <p:nvPr/>
          </p:nvSpPr>
          <p:spPr>
            <a:xfrm>
              <a:off x="2802179" y="150440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1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</a:rPr>
                <a:t>q</a:t>
              </a:r>
              <a:endParaRPr kumimoji="0" lang="ja-JP" alt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</a:endParaRPr>
            </a:p>
          </p:txBody>
        </p:sp>
        <p:sp>
          <p:nvSpPr>
            <p:cNvPr id="34" name="楕円 33">
              <a:extLst>
                <a:ext uri="{FF2B5EF4-FFF2-40B4-BE49-F238E27FC236}">
                  <a16:creationId xmlns:a16="http://schemas.microsoft.com/office/drawing/2014/main" id="{D33A5226-B1EB-AA1B-F7F8-5445FB5F12C6}"/>
                </a:ext>
              </a:extLst>
            </p:cNvPr>
            <p:cNvSpPr/>
            <p:nvPr/>
          </p:nvSpPr>
          <p:spPr>
            <a:xfrm>
              <a:off x="2260487" y="1495641"/>
              <a:ext cx="1435284" cy="620806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</p:grpSp>
      <p:pic>
        <p:nvPicPr>
          <p:cNvPr id="48" name="図 47">
            <a:extLst>
              <a:ext uri="{FF2B5EF4-FFF2-40B4-BE49-F238E27FC236}">
                <a16:creationId xmlns:a16="http://schemas.microsoft.com/office/drawing/2014/main" id="{9C4DEEF9-0DED-02DB-65DC-AB8C73220B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209" r="53416"/>
          <a:stretch/>
        </p:blipFill>
        <p:spPr>
          <a:xfrm>
            <a:off x="891700" y="3439231"/>
            <a:ext cx="1115512" cy="1114547"/>
          </a:xfrm>
          <a:prstGeom prst="rect">
            <a:avLst/>
          </a:prstGeom>
        </p:spPr>
      </p:pic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89162968-E9BF-8C91-6FDA-FBE4BFF7CA66}"/>
              </a:ext>
            </a:extLst>
          </p:cNvPr>
          <p:cNvGrpSpPr/>
          <p:nvPr/>
        </p:nvGrpSpPr>
        <p:grpSpPr>
          <a:xfrm>
            <a:off x="4745999" y="1204337"/>
            <a:ext cx="4424097" cy="5543675"/>
            <a:chOff x="7507204" y="1082983"/>
            <a:chExt cx="4424097" cy="5543675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136D3D16-6379-1E5D-DB28-884535AF9603}"/>
                </a:ext>
              </a:extLst>
            </p:cNvPr>
            <p:cNvGrpSpPr/>
            <p:nvPr/>
          </p:nvGrpSpPr>
          <p:grpSpPr>
            <a:xfrm>
              <a:off x="7507204" y="1082983"/>
              <a:ext cx="4424097" cy="5543675"/>
              <a:chOff x="4655550" y="627977"/>
              <a:chExt cx="4424097" cy="5543675"/>
            </a:xfrm>
          </p:grpSpPr>
          <p:pic>
            <p:nvPicPr>
              <p:cNvPr id="37" name="Google Shape;272;p24">
                <a:extLst>
                  <a:ext uri="{FF2B5EF4-FFF2-40B4-BE49-F238E27FC236}">
                    <a16:creationId xmlns:a16="http://schemas.microsoft.com/office/drawing/2014/main" id="{93AAB3DF-C050-D694-AE0D-F3FB00920C8C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094" b="1094"/>
              <a:stretch/>
            </p:blipFill>
            <p:spPr>
              <a:xfrm>
                <a:off x="4883058" y="2361697"/>
                <a:ext cx="3910854" cy="376775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図 37" descr="ダイアグラム が含まれている画像&#10;&#10;自動的に生成された説明">
                <a:extLst>
                  <a:ext uri="{FF2B5EF4-FFF2-40B4-BE49-F238E27FC236}">
                    <a16:creationId xmlns:a16="http://schemas.microsoft.com/office/drawing/2014/main" id="{B6C3845C-18BD-1F5B-7A94-EB587877F5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2258" y="629001"/>
                <a:ext cx="4249230" cy="1639008"/>
              </a:xfrm>
              <a:prstGeom prst="rect">
                <a:avLst/>
              </a:prstGeom>
            </p:spPr>
          </p:pic>
          <p:sp>
            <p:nvSpPr>
              <p:cNvPr id="39" name="Google Shape;282;p24">
                <a:extLst>
                  <a:ext uri="{FF2B5EF4-FFF2-40B4-BE49-F238E27FC236}">
                    <a16:creationId xmlns:a16="http://schemas.microsoft.com/office/drawing/2014/main" id="{3D1B835A-DC60-4DF0-88E7-D7D1FA679800}"/>
                  </a:ext>
                </a:extLst>
              </p:cNvPr>
              <p:cNvSpPr txBox="1"/>
              <p:nvPr/>
            </p:nvSpPr>
            <p:spPr>
              <a:xfrm>
                <a:off x="6165995" y="2114915"/>
                <a:ext cx="899272" cy="3241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2600"/>
                  </a:buClr>
                  <a:buSzPts val="2000"/>
                  <a:buFont typeface="Arial"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26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M(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26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Kppn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26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)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AF52A715-FE0D-DFC4-1C66-896AC0F94EDE}"/>
                  </a:ext>
                </a:extLst>
              </p:cNvPr>
              <p:cNvSpPr txBox="1"/>
              <p:nvPr/>
            </p:nvSpPr>
            <p:spPr>
              <a:xfrm>
                <a:off x="5001643" y="1700279"/>
                <a:ext cx="728084" cy="523220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メイリオ" panose="020B0604030504040204" pitchFamily="50" charset="-128"/>
                  </a:rPr>
                  <a:t>T77</a:t>
                </a:r>
                <a:endParaRPr kumimoji="0" lang="ja-JP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</a:endParaRPr>
              </a:p>
            </p:txBody>
          </p:sp>
          <p:sp>
            <p:nvSpPr>
              <p:cNvPr id="41" name="四角形: 角を丸くする 40">
                <a:extLst>
                  <a:ext uri="{FF2B5EF4-FFF2-40B4-BE49-F238E27FC236}">
                    <a16:creationId xmlns:a16="http://schemas.microsoft.com/office/drawing/2014/main" id="{70A6BEBB-AE62-9102-1203-A63434042C5B}"/>
                  </a:ext>
                </a:extLst>
              </p:cNvPr>
              <p:cNvSpPr/>
              <p:nvPr/>
            </p:nvSpPr>
            <p:spPr>
              <a:xfrm>
                <a:off x="4655550" y="627977"/>
                <a:ext cx="4424097" cy="5543675"/>
              </a:xfrm>
              <a:prstGeom prst="roundRect">
                <a:avLst>
                  <a:gd name="adj" fmla="val 4452"/>
                </a:avLst>
              </a:prstGeom>
              <a:noFill/>
              <a:ln w="635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23904544-6635-8097-EA43-2BFDEC3C4AF7}"/>
                  </a:ext>
                </a:extLst>
              </p:cNvPr>
              <p:cNvSpPr txBox="1"/>
              <p:nvPr/>
            </p:nvSpPr>
            <p:spPr>
              <a:xfrm>
                <a:off x="7385178" y="1600118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メイリオ" panose="020B0604030504040204" pitchFamily="50" charset="-128"/>
                  </a:rPr>
                  <a:t>q</a:t>
                </a:r>
                <a:endParaRPr kumimoji="0" lang="ja-JP" altLang="en-US" sz="1800" b="0" i="1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</a:endParaRPr>
              </a:p>
            </p:txBody>
          </p:sp>
          <p:sp>
            <p:nvSpPr>
              <p:cNvPr id="43" name="楕円 42">
                <a:extLst>
                  <a:ext uri="{FF2B5EF4-FFF2-40B4-BE49-F238E27FC236}">
                    <a16:creationId xmlns:a16="http://schemas.microsoft.com/office/drawing/2014/main" id="{257097D9-1602-A258-8FB9-DC8C6B3D1CC3}"/>
                  </a:ext>
                </a:extLst>
              </p:cNvPr>
              <p:cNvSpPr/>
              <p:nvPr/>
            </p:nvSpPr>
            <p:spPr>
              <a:xfrm>
                <a:off x="6761717" y="1600118"/>
                <a:ext cx="1610937" cy="678086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  <p:sp>
            <p:nvSpPr>
              <p:cNvPr id="45" name="Google Shape;280;p24">
                <a:extLst>
                  <a:ext uri="{FF2B5EF4-FFF2-40B4-BE49-F238E27FC236}">
                    <a16:creationId xmlns:a16="http://schemas.microsoft.com/office/drawing/2014/main" id="{31D25B1F-C7F4-9FD4-39C9-B74D70FA526A}"/>
                  </a:ext>
                </a:extLst>
              </p:cNvPr>
              <p:cNvSpPr txBox="1"/>
              <p:nvPr/>
            </p:nvSpPr>
            <p:spPr>
              <a:xfrm rot="16200000">
                <a:off x="7608306" y="3959807"/>
                <a:ext cx="2376053" cy="268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42192"/>
                  </a:buClr>
                  <a:buSzPts val="2400"/>
                  <a:buFont typeface="Arial"/>
                  <a:buNone/>
                  <a:tabLst/>
                  <a:defRPr/>
                </a:pPr>
                <a:r>
                  <a:rPr kumimoji="0" lang="en-US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942192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before acceptance correction</a:t>
                </a:r>
                <a:endParaRPr kumimoji="0" sz="105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cxnSp>
          <p:nvCxnSpPr>
            <p:cNvPr id="46" name="直線コネクタ 45">
              <a:extLst>
                <a:ext uri="{FF2B5EF4-FFF2-40B4-BE49-F238E27FC236}">
                  <a16:creationId xmlns:a16="http://schemas.microsoft.com/office/drawing/2014/main" id="{B053194A-27E2-FBEB-CBE3-B221335146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85830" y="2923721"/>
              <a:ext cx="0" cy="3129654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CD50CFD2-8642-1D06-E6FE-6D512A096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315" r="27447"/>
            <a:stretch/>
          </p:blipFill>
          <p:spPr>
            <a:xfrm>
              <a:off x="8436450" y="3265734"/>
              <a:ext cx="906189" cy="1114547"/>
            </a:xfrm>
            <a:prstGeom prst="rect">
              <a:avLst/>
            </a:prstGeom>
          </p:spPr>
        </p:pic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CA0AF846-86F9-3B63-277D-C0B41D9A9E0A}"/>
                </a:ext>
              </a:extLst>
            </p:cNvPr>
            <p:cNvSpPr txBox="1"/>
            <p:nvPr/>
          </p:nvSpPr>
          <p:spPr>
            <a:xfrm>
              <a:off x="9722761" y="4064345"/>
              <a:ext cx="175058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b="1" dirty="0"/>
                <a:t>Exploratory</a:t>
              </a:r>
            </a:p>
            <a:p>
              <a:pPr algn="ctr"/>
              <a:r>
                <a:rPr lang="en-US" altLang="ja-JP" sz="1400" b="1" dirty="0"/>
                <a:t>Measurement </a:t>
              </a:r>
            </a:p>
            <a:p>
              <a:pPr algn="ctr"/>
              <a:r>
                <a:rPr lang="en-US" altLang="ja-JP" sz="1400" b="1" dirty="0"/>
                <a:t>w/ present CDS</a:t>
              </a:r>
              <a:endParaRPr kumimoji="1" lang="ja-JP" altLang="en-US" sz="1400" b="1" dirty="0"/>
            </a:p>
          </p:txBody>
        </p:sp>
      </p:grpSp>
      <p:pic>
        <p:nvPicPr>
          <p:cNvPr id="61" name="図 60">
            <a:extLst>
              <a:ext uri="{FF2B5EF4-FFF2-40B4-BE49-F238E27FC236}">
                <a16:creationId xmlns:a16="http://schemas.microsoft.com/office/drawing/2014/main" id="{516738E4-B44F-9523-6814-87EEA1B0C4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250" y="3473274"/>
            <a:ext cx="2970165" cy="2261547"/>
          </a:xfrm>
          <a:prstGeom prst="rect">
            <a:avLst/>
          </a:prstGeom>
        </p:spPr>
      </p:pic>
      <p:pic>
        <p:nvPicPr>
          <p:cNvPr id="70" name="Picture 4" descr="グループロゴ">
            <a:extLst>
              <a:ext uri="{FF2B5EF4-FFF2-40B4-BE49-F238E27FC236}">
                <a16:creationId xmlns:a16="http://schemas.microsoft.com/office/drawing/2014/main" id="{5B14199E-9276-A67B-EF1B-1D32C70472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68"/>
          <a:stretch/>
        </p:blipFill>
        <p:spPr bwMode="auto">
          <a:xfrm>
            <a:off x="81790" y="102663"/>
            <a:ext cx="515978" cy="60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RCNP 暑気払い &amp; 同窓会（仮称）を開催します。">
            <a:extLst>
              <a:ext uri="{FF2B5EF4-FFF2-40B4-BE49-F238E27FC236}">
                <a16:creationId xmlns:a16="http://schemas.microsoft.com/office/drawing/2014/main" id="{2BCCABBE-2C4A-B73C-6476-7D9D9689F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739" y="447398"/>
            <a:ext cx="515978" cy="51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8" descr="日本原子力研究開発機構（JAEA） (@JAEA_japan) | Twitter">
            <a:extLst>
              <a:ext uri="{FF2B5EF4-FFF2-40B4-BE49-F238E27FC236}">
                <a16:creationId xmlns:a16="http://schemas.microsoft.com/office/drawing/2014/main" id="{814932F8-3F1B-3F50-016F-E8DBC7DDE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639" y="-31345"/>
            <a:ext cx="625142" cy="62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0" descr="KEK 高エネルギー加速器研究機構 on Twitter: &quot;【To KEK users: Update ...">
            <a:extLst>
              <a:ext uri="{FF2B5EF4-FFF2-40B4-BE49-F238E27FC236}">
                <a16:creationId xmlns:a16="http://schemas.microsoft.com/office/drawing/2014/main" id="{F1D5B332-165D-C745-8B89-8F4F81AFA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79" y="577963"/>
            <a:ext cx="507283" cy="50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2" descr="File:Universität Ōsaka Logo.svg - Wikimedia Commons">
            <a:extLst>
              <a:ext uri="{FF2B5EF4-FFF2-40B4-BE49-F238E27FC236}">
                <a16:creationId xmlns:a16="http://schemas.microsoft.com/office/drawing/2014/main" id="{9CFA6143-964D-1BBF-796D-1DC4E4EB3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008" y="55865"/>
            <a:ext cx="474873" cy="50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4" descr="京都大学-お知らせ／京大ロゴマーク">
            <a:extLst>
              <a:ext uri="{FF2B5EF4-FFF2-40B4-BE49-F238E27FC236}">
                <a16:creationId xmlns:a16="http://schemas.microsoft.com/office/drawing/2014/main" id="{88EE8489-D7A4-E783-C994-E6CF5D49E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710" y="79689"/>
            <a:ext cx="472882" cy="47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6" descr="AGC and Tokyo Institute of Technology to Open &quot;AGC Material ...">
            <a:extLst>
              <a:ext uri="{FF2B5EF4-FFF2-40B4-BE49-F238E27FC236}">
                <a16:creationId xmlns:a16="http://schemas.microsoft.com/office/drawing/2014/main" id="{3A5B115A-89ED-E1AE-047A-4568CD42A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913" y="440277"/>
            <a:ext cx="662484" cy="6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8" descr="Istituto nazionale di fisica nucleare - Wikipedia">
            <a:extLst>
              <a:ext uri="{FF2B5EF4-FFF2-40B4-BE49-F238E27FC236}">
                <a16:creationId xmlns:a16="http://schemas.microsoft.com/office/drawing/2014/main" id="{8DD66E61-073A-09EC-BC7F-C428EA690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547" y="625286"/>
            <a:ext cx="523530" cy="32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0" descr="SMI Vienna on Twitter: &quot;The Stefan Meyer Institute for Subatomic ...">
            <a:extLst>
              <a:ext uri="{FF2B5EF4-FFF2-40B4-BE49-F238E27FC236}">
                <a16:creationId xmlns:a16="http://schemas.microsoft.com/office/drawing/2014/main" id="{1F81CF47-126E-D7A2-E9A1-6E89CD6DF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687" y="111101"/>
            <a:ext cx="535343" cy="53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2" descr="Research Center for Electron Photon Science (ELPH), Tohoku University">
            <a:extLst>
              <a:ext uri="{FF2B5EF4-FFF2-40B4-BE49-F238E27FC236}">
                <a16:creationId xmlns:a16="http://schemas.microsoft.com/office/drawing/2014/main" id="{6D67E170-6A3C-3BBB-E570-2B4B33D45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49" y="186266"/>
            <a:ext cx="593525" cy="36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53FA2A03-B4CB-01F9-1E99-4CFB2C091E7C}"/>
              </a:ext>
            </a:extLst>
          </p:cNvPr>
          <p:cNvSpPr txBox="1"/>
          <p:nvPr/>
        </p:nvSpPr>
        <p:spPr>
          <a:xfrm>
            <a:off x="3137924" y="5354112"/>
            <a:ext cx="306425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i="1">
                <a:effectLst/>
                <a:latin typeface="Arial" panose="020B0604020202020204" pitchFamily="34" charset="0"/>
              </a:rPr>
              <a:t>Completely unprecedented forms </a:t>
            </a:r>
            <a:r>
              <a:rPr lang="en-US" altLang="ja-JP" sz="1600" b="1" i="1" dirty="0">
                <a:effectLst/>
                <a:latin typeface="Arial" panose="020B0604020202020204" pitchFamily="34" charset="0"/>
              </a:rPr>
              <a:t>of nuclear system</a:t>
            </a:r>
            <a:endParaRPr kumimoji="1" lang="ja-JP" altLang="en-US" sz="1600" b="1" i="1" dirty="0"/>
          </a:p>
        </p:txBody>
      </p:sp>
      <p:pic>
        <p:nvPicPr>
          <p:cNvPr id="87" name="図 86">
            <a:extLst>
              <a:ext uri="{FF2B5EF4-FFF2-40B4-BE49-F238E27FC236}">
                <a16:creationId xmlns:a16="http://schemas.microsoft.com/office/drawing/2014/main" id="{0E08BBE6-495A-5C53-E529-2635EA1E8A9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6713" y="2962481"/>
            <a:ext cx="1547656" cy="95705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B5AD862-232B-E6B3-AEED-4D5791FF30E6}"/>
              </a:ext>
            </a:extLst>
          </p:cNvPr>
          <p:cNvSpPr txBox="1"/>
          <p:nvPr/>
        </p:nvSpPr>
        <p:spPr>
          <a:xfrm>
            <a:off x="9540725" y="5422527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FF00"/>
                </a:solidFill>
              </a:rPr>
              <a:t>to be completed in FY2025</a:t>
            </a:r>
            <a:endParaRPr kumimoji="1" lang="ja-JP" altLang="en-US" sz="14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1C92FF0A-BFF1-893F-3BF3-869434CB7A15}"/>
                  </a:ext>
                </a:extLst>
              </p:cNvPr>
              <p:cNvSpPr txBox="1"/>
              <p:nvPr/>
            </p:nvSpPr>
            <p:spPr>
              <a:xfrm>
                <a:off x="9094679" y="1180210"/>
                <a:ext cx="3150737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2000" b="1" i="1" dirty="0"/>
                  <a:t>NEXT: systematic study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0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2000" b="1" i="1"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altLang="ja-JP" sz="2000" b="1" i="1" dirty="0"/>
                  <a:t> 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0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2000" b="1" i="1">
                        <a:latin typeface="Cambria Math" panose="02040503050406030204" pitchFamily="18" charset="0"/>
                      </a:rPr>
                      <m:t>𝑵𝑵𝑵𝑵</m:t>
                    </m:r>
                  </m:oMath>
                </a14:m>
                <a:r>
                  <a:rPr lang="ja-JP" altLang="en-US" sz="2000" b="1" i="1" dirty="0"/>
                  <a:t> </a:t>
                </a:r>
                <a:r>
                  <a:rPr lang="en-US" altLang="ja-JP" sz="2000" b="1" i="1" dirty="0"/>
                  <a:t>systems w/ new large spectrometer</a:t>
                </a:r>
                <a:endParaRPr lang="ja-JP" altLang="en-US" sz="20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1C92FF0A-BFF1-893F-3BF3-869434CB7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4679" y="1180210"/>
                <a:ext cx="3150737" cy="1323439"/>
              </a:xfrm>
              <a:prstGeom prst="rect">
                <a:avLst/>
              </a:prstGeom>
              <a:blipFill>
                <a:blip r:embed="rId20"/>
                <a:stretch>
                  <a:fillRect l="-1934" t="-2765" r="-3675" b="-73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" name="図 67" descr="電車の車両&#10;&#10;低い精度で自動的に生成された説明">
            <a:extLst>
              <a:ext uri="{FF2B5EF4-FFF2-40B4-BE49-F238E27FC236}">
                <a16:creationId xmlns:a16="http://schemas.microsoft.com/office/drawing/2014/main" id="{208165E9-79BE-B838-6C47-D60113B7D2C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770" y="5784370"/>
            <a:ext cx="1329178" cy="99688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D3B6728-BFC1-CD53-8ACC-B70490FF925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541" y="5784370"/>
            <a:ext cx="1357020" cy="101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3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台形 6">
            <a:extLst>
              <a:ext uri="{FF2B5EF4-FFF2-40B4-BE49-F238E27FC236}">
                <a16:creationId xmlns:a16="http://schemas.microsoft.com/office/drawing/2014/main" id="{2A34FD73-5801-4102-AFD9-3C230A52F6D6}"/>
              </a:ext>
            </a:extLst>
          </p:cNvPr>
          <p:cNvSpPr/>
          <p:nvPr/>
        </p:nvSpPr>
        <p:spPr>
          <a:xfrm rot="19920000">
            <a:off x="3279517" y="-2852739"/>
            <a:ext cx="3482033" cy="12277786"/>
          </a:xfrm>
          <a:custGeom>
            <a:avLst/>
            <a:gdLst>
              <a:gd name="connsiteX0" fmla="*/ 0 w 3288427"/>
              <a:gd name="connsiteY0" fmla="*/ 4966447 h 4966447"/>
              <a:gd name="connsiteX1" fmla="*/ 822107 w 3288427"/>
              <a:gd name="connsiteY1" fmla="*/ 0 h 4966447"/>
              <a:gd name="connsiteX2" fmla="*/ 2466320 w 3288427"/>
              <a:gd name="connsiteY2" fmla="*/ 0 h 4966447"/>
              <a:gd name="connsiteX3" fmla="*/ 3288427 w 3288427"/>
              <a:gd name="connsiteY3" fmla="*/ 4966447 h 4966447"/>
              <a:gd name="connsiteX4" fmla="*/ 0 w 3288427"/>
              <a:gd name="connsiteY4" fmla="*/ 4966447 h 4966447"/>
              <a:gd name="connsiteX0" fmla="*/ 0 w 3288427"/>
              <a:gd name="connsiteY0" fmla="*/ 5791466 h 5791466"/>
              <a:gd name="connsiteX1" fmla="*/ 927999 w 3288427"/>
              <a:gd name="connsiteY1" fmla="*/ 0 h 5791466"/>
              <a:gd name="connsiteX2" fmla="*/ 2466320 w 3288427"/>
              <a:gd name="connsiteY2" fmla="*/ 825019 h 5791466"/>
              <a:gd name="connsiteX3" fmla="*/ 3288427 w 3288427"/>
              <a:gd name="connsiteY3" fmla="*/ 5791466 h 5791466"/>
              <a:gd name="connsiteX4" fmla="*/ 0 w 3288427"/>
              <a:gd name="connsiteY4" fmla="*/ 5791466 h 5791466"/>
              <a:gd name="connsiteX0" fmla="*/ 0 w 3288427"/>
              <a:gd name="connsiteY0" fmla="*/ 5791466 h 5791466"/>
              <a:gd name="connsiteX1" fmla="*/ 927999 w 3288427"/>
              <a:gd name="connsiteY1" fmla="*/ 0 h 5791466"/>
              <a:gd name="connsiteX2" fmla="*/ 2295293 w 3288427"/>
              <a:gd name="connsiteY2" fmla="*/ 284451 h 5791466"/>
              <a:gd name="connsiteX3" fmla="*/ 3288427 w 3288427"/>
              <a:gd name="connsiteY3" fmla="*/ 5791466 h 5791466"/>
              <a:gd name="connsiteX4" fmla="*/ 0 w 3288427"/>
              <a:gd name="connsiteY4" fmla="*/ 5791466 h 5791466"/>
              <a:gd name="connsiteX0" fmla="*/ 0 w 3288427"/>
              <a:gd name="connsiteY0" fmla="*/ 6287431 h 6287431"/>
              <a:gd name="connsiteX1" fmla="*/ 1209955 w 3288427"/>
              <a:gd name="connsiteY1" fmla="*/ 0 h 6287431"/>
              <a:gd name="connsiteX2" fmla="*/ 2295293 w 3288427"/>
              <a:gd name="connsiteY2" fmla="*/ 780416 h 6287431"/>
              <a:gd name="connsiteX3" fmla="*/ 3288427 w 3288427"/>
              <a:gd name="connsiteY3" fmla="*/ 6287431 h 6287431"/>
              <a:gd name="connsiteX4" fmla="*/ 0 w 3288427"/>
              <a:gd name="connsiteY4" fmla="*/ 6287431 h 6287431"/>
              <a:gd name="connsiteX0" fmla="*/ 0 w 3288427"/>
              <a:gd name="connsiteY0" fmla="*/ 6287431 h 6287431"/>
              <a:gd name="connsiteX1" fmla="*/ 1209955 w 3288427"/>
              <a:gd name="connsiteY1" fmla="*/ 0 h 6287431"/>
              <a:gd name="connsiteX2" fmla="*/ 2240412 w 3288427"/>
              <a:gd name="connsiteY2" fmla="*/ 851301 h 6287431"/>
              <a:gd name="connsiteX3" fmla="*/ 3288427 w 3288427"/>
              <a:gd name="connsiteY3" fmla="*/ 6287431 h 6287431"/>
              <a:gd name="connsiteX4" fmla="*/ 0 w 3288427"/>
              <a:gd name="connsiteY4" fmla="*/ 6287431 h 6287431"/>
              <a:gd name="connsiteX0" fmla="*/ 0 w 4279212"/>
              <a:gd name="connsiteY0" fmla="*/ 5531669 h 6287431"/>
              <a:gd name="connsiteX1" fmla="*/ 2200740 w 4279212"/>
              <a:gd name="connsiteY1" fmla="*/ 0 h 6287431"/>
              <a:gd name="connsiteX2" fmla="*/ 3231197 w 4279212"/>
              <a:gd name="connsiteY2" fmla="*/ 851301 h 6287431"/>
              <a:gd name="connsiteX3" fmla="*/ 4279212 w 4279212"/>
              <a:gd name="connsiteY3" fmla="*/ 6287431 h 6287431"/>
              <a:gd name="connsiteX4" fmla="*/ 0 w 4279212"/>
              <a:gd name="connsiteY4" fmla="*/ 5531669 h 6287431"/>
              <a:gd name="connsiteX0" fmla="*/ 0 w 3670273"/>
              <a:gd name="connsiteY0" fmla="*/ 5531669 h 6473549"/>
              <a:gd name="connsiteX1" fmla="*/ 2200740 w 3670273"/>
              <a:gd name="connsiteY1" fmla="*/ 0 h 6473549"/>
              <a:gd name="connsiteX2" fmla="*/ 3231197 w 3670273"/>
              <a:gd name="connsiteY2" fmla="*/ 851301 h 6473549"/>
              <a:gd name="connsiteX3" fmla="*/ 3670273 w 3670273"/>
              <a:gd name="connsiteY3" fmla="*/ 6473549 h 6473549"/>
              <a:gd name="connsiteX4" fmla="*/ 0 w 3670273"/>
              <a:gd name="connsiteY4" fmla="*/ 5531669 h 6473549"/>
              <a:gd name="connsiteX0" fmla="*/ 0 w 3670273"/>
              <a:gd name="connsiteY0" fmla="*/ 5761258 h 6703138"/>
              <a:gd name="connsiteX1" fmla="*/ 1845630 w 3670273"/>
              <a:gd name="connsiteY1" fmla="*/ 0 h 6703138"/>
              <a:gd name="connsiteX2" fmla="*/ 3231197 w 3670273"/>
              <a:gd name="connsiteY2" fmla="*/ 1080890 h 6703138"/>
              <a:gd name="connsiteX3" fmla="*/ 3670273 w 3670273"/>
              <a:gd name="connsiteY3" fmla="*/ 6703138 h 6703138"/>
              <a:gd name="connsiteX4" fmla="*/ 0 w 3670273"/>
              <a:gd name="connsiteY4" fmla="*/ 5761258 h 670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0273" h="6703138">
                <a:moveTo>
                  <a:pt x="0" y="5761258"/>
                </a:moveTo>
                <a:lnTo>
                  <a:pt x="1845630" y="0"/>
                </a:lnTo>
                <a:lnTo>
                  <a:pt x="3231197" y="1080890"/>
                </a:lnTo>
                <a:lnTo>
                  <a:pt x="3670273" y="6703138"/>
                </a:lnTo>
                <a:lnTo>
                  <a:pt x="0" y="576125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9804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3FA67CB-FE25-42A9-96FF-F4905974C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28"/>
            <a:ext cx="12191999" cy="1224791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6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Origin &amp; Evolution of Matter</a:t>
            </a:r>
            <a:endParaRPr kumimoji="1" lang="ja-JP" altLang="en-US" sz="6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286A378-29A6-440F-9563-C1357DC854CC}"/>
              </a:ext>
            </a:extLst>
          </p:cNvPr>
          <p:cNvSpPr txBox="1"/>
          <p:nvPr/>
        </p:nvSpPr>
        <p:spPr>
          <a:xfrm>
            <a:off x="48693" y="3199477"/>
            <a:ext cx="4652448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>
            <a:defPPr>
              <a:defRPr lang="ja-JP"/>
            </a:defPPr>
            <a:lvl1pPr algn="dist">
              <a:defRPr sz="32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Origin of Matter Creation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8420A6E-5118-4EC8-9E73-139AA2FC0A8F}"/>
              </a:ext>
            </a:extLst>
          </p:cNvPr>
          <p:cNvSpPr txBox="1"/>
          <p:nvPr/>
        </p:nvSpPr>
        <p:spPr>
          <a:xfrm>
            <a:off x="54569" y="1249630"/>
            <a:ext cx="4406722" cy="95410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>
            <a:defPPr>
              <a:defRPr lang="en-US"/>
            </a:defPPr>
            <a:lvl1pPr algn="dist">
              <a:defRPr sz="32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Matter-Antimatter 						Symmetry</a:t>
            </a:r>
            <a:endParaRPr kumimoji="0" lang="en-US" altLang="ja-JP" sz="2800" b="0" i="0" u="none" strike="noStrike" kern="1200" cap="none" spc="0" normalizeH="0" baseline="0" noProof="0" dirty="0">
              <a:ln w="0"/>
              <a:solidFill>
                <a:srgbClr val="DF5327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EC5381B-7A32-4BC2-93EC-529B1093A02C}"/>
              </a:ext>
            </a:extLst>
          </p:cNvPr>
          <p:cNvSpPr/>
          <p:nvPr/>
        </p:nvSpPr>
        <p:spPr>
          <a:xfrm>
            <a:off x="374938" y="2244676"/>
            <a:ext cx="37433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matter dominated universe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CFB3261-9DE8-4214-895F-ACDA852A3A66}"/>
              </a:ext>
            </a:extLst>
          </p:cNvPr>
          <p:cNvSpPr/>
          <p:nvPr/>
        </p:nvSpPr>
        <p:spPr>
          <a:xfrm>
            <a:off x="202960" y="3718194"/>
            <a:ext cx="4761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 formation of hadrons from quarks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721CBDC-C821-4104-9873-6185A5D92EDF}"/>
              </a:ext>
            </a:extLst>
          </p:cNvPr>
          <p:cNvSpPr/>
          <p:nvPr/>
        </p:nvSpPr>
        <p:spPr>
          <a:xfrm>
            <a:off x="1123418" y="5753559"/>
            <a:ext cx="42466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dense matter in neutron stars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29E6A436-0F18-44D3-9D9A-4B1E7FF6FA6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88401922"/>
                  </p:ext>
                </p:extLst>
              </p:nvPr>
            </p:nvGraphicFramePr>
            <p:xfrm rot="10800000">
              <a:off x="3578523" y="597274"/>
              <a:ext cx="3866687" cy="6209556"/>
            </p:xfrm>
            <a:graphic>
              <a:graphicData uri="http://schemas.microsoft.com/office/drawing/2017/model3d">
                <am3d:model3d r:embed="rId3">
                  <am3d:spPr>
                    <a:xfrm rot="10800000">
                      <a:off x="0" y="0"/>
                      <a:ext cx="3866687" cy="6209556"/>
                    </a:xfrm>
                    <a:prstGeom prst="rect">
                      <a:avLst/>
                    </a:prstGeom>
                  </am3d:spPr>
                  <am3d:camera>
                    <am3d:pos x="0" y="0" z="626360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34697" d="1000000"/>
                    <am3d:preTrans dx="-18551863" dy="-20676172" dz="-25710632"/>
                    <am3d:scale>
                      <am3d:sx n="1000000" d="1000000"/>
                      <am3d:sy n="1000000" d="1000000"/>
                      <am3d:sz n="1000000" d="1000000"/>
                    </am3d:scale>
                    <am3d:rot ax="-10201685" ay="-4099349" az="1024326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87809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29E6A436-0F18-44D3-9D9A-4B1E7FF6FA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3578523" y="597274"/>
                <a:ext cx="3866687" cy="6209556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34CCB8F-C0F4-4AC0-8613-A7B66E7C089D}"/>
              </a:ext>
            </a:extLst>
          </p:cNvPr>
          <p:cNvSpPr txBox="1"/>
          <p:nvPr/>
        </p:nvSpPr>
        <p:spPr>
          <a:xfrm>
            <a:off x="61207" y="5224571"/>
            <a:ext cx="5293844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Matter in Extreme Conditions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597589F-0271-448F-AFAA-02786C391063}"/>
              </a:ext>
            </a:extLst>
          </p:cNvPr>
          <p:cNvGrpSpPr/>
          <p:nvPr/>
        </p:nvGrpSpPr>
        <p:grpSpPr>
          <a:xfrm>
            <a:off x="7810039" y="4852001"/>
            <a:ext cx="5181149" cy="1995741"/>
            <a:chOff x="7810039" y="4852001"/>
            <a:chExt cx="5181149" cy="1995741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E47D02BA-2B12-43DF-9A62-00CEA1310BC9}"/>
                </a:ext>
              </a:extLst>
            </p:cNvPr>
            <p:cNvSpPr txBox="1"/>
            <p:nvPr/>
          </p:nvSpPr>
          <p:spPr>
            <a:xfrm>
              <a:off x="8050138" y="5380619"/>
              <a:ext cx="4840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 interactions</a:t>
              </a:r>
            </a:p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hadronic many-body systems</a:t>
              </a: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FE56AE6C-9F6F-42CE-A191-CB2CE375371F}"/>
                </a:ext>
              </a:extLst>
            </p:cNvPr>
            <p:cNvSpPr/>
            <p:nvPr/>
          </p:nvSpPr>
          <p:spPr>
            <a:xfrm>
              <a:off x="8150789" y="6016745"/>
              <a:ext cx="4840399" cy="830997"/>
            </a:xfrm>
            <a:prstGeom prst="rect">
              <a:avLst/>
            </a:prstGeom>
            <a:scene3d>
              <a:camera prst="perspectiveRelaxedModerately" fov="6600000">
                <a:rot lat="19712569" lon="19818103" rev="9945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Hyperon-Nucleon scattering</a:t>
              </a:r>
            </a:p>
            <a:p>
              <a:pPr defTabSz="457200">
                <a:defRPr/>
              </a:pPr>
              <a:r>
                <a:rPr lang="en-US" altLang="ja-JP" sz="2400" dirty="0" err="1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Hypernuclear</a:t>
              </a:r>
              <a:r>
                <a:rPr lang="ja-JP" altLang="en-US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 </a:t>
              </a: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spectroscopy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098F4565-3C27-4B1F-866A-845D1106B357}"/>
                </a:ext>
              </a:extLst>
            </p:cNvPr>
            <p:cNvSpPr txBox="1"/>
            <p:nvPr/>
          </p:nvSpPr>
          <p:spPr>
            <a:xfrm>
              <a:off x="7810039" y="4852001"/>
              <a:ext cx="3765839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Strangeness Nuclear Physics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2152D37-5B87-47F1-A42D-A6CEC608C6DB}"/>
              </a:ext>
            </a:extLst>
          </p:cNvPr>
          <p:cNvGrpSpPr/>
          <p:nvPr/>
        </p:nvGrpSpPr>
        <p:grpSpPr>
          <a:xfrm>
            <a:off x="6875844" y="2821176"/>
            <a:ext cx="5690783" cy="1890267"/>
            <a:chOff x="6875844" y="2821176"/>
            <a:chExt cx="5690783" cy="1890267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A16E9FB-643D-4BD1-AE99-07D51D67F2A5}"/>
                </a:ext>
              </a:extLst>
            </p:cNvPr>
            <p:cNvSpPr txBox="1"/>
            <p:nvPr/>
          </p:nvSpPr>
          <p:spPr>
            <a:xfrm>
              <a:off x="7019789" y="3295910"/>
              <a:ext cx="49856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quark interactions</a:t>
              </a:r>
            </a:p>
            <a:p>
              <a:pPr lvl="0"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 mass-generation mechanism</a:t>
              </a: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CAC6D1A5-2328-4F1B-9EF8-BE294E038A13}"/>
                </a:ext>
              </a:extLst>
            </p:cNvPr>
            <p:cNvSpPr/>
            <p:nvPr/>
          </p:nvSpPr>
          <p:spPr>
            <a:xfrm>
              <a:off x="8981664" y="3880446"/>
              <a:ext cx="3584963" cy="830997"/>
            </a:xfrm>
            <a:prstGeom prst="rect">
              <a:avLst/>
            </a:prstGeom>
            <a:scene3d>
              <a:camera prst="perspectiveRelaxedModerately" fov="6600000">
                <a:rot lat="19712569" lon="19818103" rev="9945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 spectroscopy</a:t>
              </a:r>
            </a:p>
            <a:p>
              <a:pPr defTabSz="457200">
                <a:defRPr/>
              </a:pP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Meson in nuclei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8DDB938-C6E6-4A0F-9217-7C5B6D89737B}"/>
                </a:ext>
              </a:extLst>
            </p:cNvPr>
            <p:cNvSpPr txBox="1"/>
            <p:nvPr/>
          </p:nvSpPr>
          <p:spPr>
            <a:xfrm>
              <a:off x="6875844" y="2821176"/>
              <a:ext cx="2117824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Hadron Physics</a:t>
              </a:r>
              <a:endParaRPr kumimoji="1" lang="ja-JP" alt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9868B84-BA67-45B0-B671-2824ADD16E14}"/>
              </a:ext>
            </a:extLst>
          </p:cNvPr>
          <p:cNvGrpSpPr/>
          <p:nvPr/>
        </p:nvGrpSpPr>
        <p:grpSpPr>
          <a:xfrm>
            <a:off x="5960586" y="1186744"/>
            <a:ext cx="6320618" cy="1486786"/>
            <a:chOff x="5960586" y="1186744"/>
            <a:chExt cx="6320618" cy="1486786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5F233074-7C40-4F75-A31D-CCD3C1ADBEDA}"/>
                </a:ext>
              </a:extLst>
            </p:cNvPr>
            <p:cNvSpPr txBox="1"/>
            <p:nvPr/>
          </p:nvSpPr>
          <p:spPr>
            <a:xfrm>
              <a:off x="6392960" y="1657867"/>
              <a:ext cx="302037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50000"/>
                    </a:srgbClr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CP violation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50000"/>
                    </a:srgbClr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weak interaction</a:t>
              </a:r>
            </a:p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sym typeface="Wingdings" panose="05000000000000000000" pitchFamily="2" charset="2"/>
                </a:rPr>
                <a:t>		 </a:t>
              </a: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new physics</a:t>
              </a: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B2A4E966-0685-4997-A626-EAE388C64AA5}"/>
                </a:ext>
              </a:extLst>
            </p:cNvPr>
            <p:cNvSpPr/>
            <p:nvPr/>
          </p:nvSpPr>
          <p:spPr>
            <a:xfrm>
              <a:off x="9317255" y="1494576"/>
              <a:ext cx="2963949" cy="830997"/>
            </a:xfrm>
            <a:prstGeom prst="rect">
              <a:avLst/>
            </a:prstGeom>
            <a:scene3d>
              <a:camera prst="perspectiveRelaxedModerately" fov="6600000">
                <a:rot lat="19712569" lon="19818103" rev="9945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Kaon rare decays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Symbol" panose="05050102010706020507" pitchFamily="18" charset="2"/>
                  <a:ea typeface="UD デジタル 教科書体 NK-B" panose="02020700000000000000" pitchFamily="18" charset="-128"/>
                  <a:cs typeface="+mn-cs"/>
                </a:rPr>
                <a:t>m</a:t>
              </a: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  <a:sym typeface="Wingdings" panose="05000000000000000000" pitchFamily="2" charset="2"/>
                </a:rPr>
                <a:t>e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  <a:sym typeface="Wingdings" panose="05000000000000000000" pitchFamily="2" charset="2"/>
                </a:rPr>
                <a:t> conversion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8AB3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00157920-3AFD-400E-9EBD-F0E29DBEDD02}"/>
                </a:ext>
              </a:extLst>
            </p:cNvPr>
            <p:cNvSpPr txBox="1"/>
            <p:nvPr/>
          </p:nvSpPr>
          <p:spPr>
            <a:xfrm>
              <a:off x="5960586" y="1186744"/>
              <a:ext cx="1952458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Flavor Physics</a:t>
              </a:r>
              <a:endParaRPr kumimoji="1" lang="ja-JP" alt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3636B8A-4847-47E4-9496-D778257321C6}"/>
                  </a:ext>
                </a:extLst>
              </p:cNvPr>
              <p:cNvSpPr txBox="1"/>
              <p:nvPr/>
            </p:nvSpPr>
            <p:spPr>
              <a:xfrm>
                <a:off x="4655542" y="1912246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3636B8A-4847-47E4-9496-D77825732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542" y="1912246"/>
                <a:ext cx="369588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E1E5E5F-FFB0-4924-87C7-DB1DADAE0D11}"/>
                  </a:ext>
                </a:extLst>
              </p:cNvPr>
              <p:cNvSpPr txBox="1"/>
              <p:nvPr/>
            </p:nvSpPr>
            <p:spPr>
              <a:xfrm>
                <a:off x="4557916" y="1562961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E1E5E5F-FFB0-4924-87C7-DB1DADAE0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7916" y="1562961"/>
                <a:ext cx="369588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6C397FB-DA55-46B6-AF50-B166E60E9FAA}"/>
                  </a:ext>
                </a:extLst>
              </p:cNvPr>
              <p:cNvSpPr txBox="1"/>
              <p:nvPr/>
            </p:nvSpPr>
            <p:spPr>
              <a:xfrm>
                <a:off x="5039128" y="3653415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6C397FB-DA55-46B6-AF50-B166E60E9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128" y="3653415"/>
                <a:ext cx="369588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30EB804-AD3A-4C3C-A555-DC4FA8BCB537}"/>
                  </a:ext>
                </a:extLst>
              </p:cNvPr>
              <p:cNvSpPr txBox="1"/>
              <p:nvPr/>
            </p:nvSpPr>
            <p:spPr>
              <a:xfrm>
                <a:off x="4936475" y="2827069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30EB804-AD3A-4C3C-A555-DC4FA8BCB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475" y="2827069"/>
                <a:ext cx="369588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977EDFB6-B11D-474F-A7DB-35D39B3A2943}"/>
                  </a:ext>
                </a:extLst>
              </p:cNvPr>
              <p:cNvSpPr txBox="1"/>
              <p:nvPr/>
            </p:nvSpPr>
            <p:spPr>
              <a:xfrm>
                <a:off x="5800073" y="3484951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977EDFB6-B11D-474F-A7DB-35D39B3A2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073" y="3484951"/>
                <a:ext cx="369588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C1A770D9-DEF1-437B-918F-57ABAFA86824}"/>
                  </a:ext>
                </a:extLst>
              </p:cNvPr>
              <p:cNvSpPr txBox="1"/>
              <p:nvPr/>
            </p:nvSpPr>
            <p:spPr>
              <a:xfrm>
                <a:off x="6248146" y="6171088"/>
                <a:ext cx="4539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l-GR" altLang="ja-JP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</m:oMath>
                  </m:oMathPara>
                </a14:m>
                <a:endPara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C1A770D9-DEF1-437B-918F-57ABAFA86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146" y="6171088"/>
                <a:ext cx="453970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698786D9-99CB-CFB6-6F52-AB28AC439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3605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099A021A-3C39-E2AF-A536-33B4A050B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153" y="1468723"/>
            <a:ext cx="7779272" cy="505424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1DBE96F-9153-44F1-91E9-503D7F7BD5BF}"/>
              </a:ext>
            </a:extLst>
          </p:cNvPr>
          <p:cNvSpPr txBox="1"/>
          <p:nvPr/>
        </p:nvSpPr>
        <p:spPr>
          <a:xfrm>
            <a:off x="1692452" y="3848941"/>
            <a:ext cx="1326773" cy="461665"/>
          </a:xfrm>
          <a:prstGeom prst="rect">
            <a:avLst/>
          </a:prstGeom>
          <a:solidFill>
            <a:srgbClr val="0070C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T1 target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6560429" y="3092748"/>
            <a:ext cx="58221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182844" y="3961839"/>
            <a:ext cx="1263487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8EFFEC3-FBE6-47FF-8EA3-84C3ACA0597B}"/>
              </a:ext>
            </a:extLst>
          </p:cNvPr>
          <p:cNvSpPr txBox="1"/>
          <p:nvPr/>
        </p:nvSpPr>
        <p:spPr>
          <a:xfrm>
            <a:off x="5676045" y="5790498"/>
            <a:ext cx="1440010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COMET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730FB976-5DAF-4C18-B31C-5F0A10DAF90C}"/>
              </a:ext>
            </a:extLst>
          </p:cNvPr>
          <p:cNvCxnSpPr>
            <a:cxnSpLocks/>
          </p:cNvCxnSpPr>
          <p:nvPr/>
        </p:nvCxnSpPr>
        <p:spPr>
          <a:xfrm flipV="1">
            <a:off x="1121790" y="1417538"/>
            <a:ext cx="4433432" cy="1591521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989C371-87DE-464D-A4C7-C0AAE781B65F}"/>
              </a:ext>
            </a:extLst>
          </p:cNvPr>
          <p:cNvSpPr txBox="1"/>
          <p:nvPr/>
        </p:nvSpPr>
        <p:spPr>
          <a:xfrm rot="19945128">
            <a:off x="3079258" y="1663305"/>
            <a:ext cx="968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</a:rPr>
              <a:t>56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m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93FB5CC-C3D8-445B-8875-8140EA479F61}"/>
              </a:ext>
            </a:extLst>
          </p:cNvPr>
          <p:cNvSpPr txBox="1"/>
          <p:nvPr/>
        </p:nvSpPr>
        <p:spPr>
          <a:xfrm>
            <a:off x="1672827" y="2447065"/>
            <a:ext cx="1396536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K1.8BR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3FF421A-99A6-4EA9-BAED-F966BE6CA64D}"/>
              </a:ext>
            </a:extLst>
          </p:cNvPr>
          <p:cNvSpPr txBox="1"/>
          <p:nvPr/>
        </p:nvSpPr>
        <p:spPr>
          <a:xfrm>
            <a:off x="4804805" y="1293215"/>
            <a:ext cx="93487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Present Hadron Experimental Facility (HEF)</a:t>
            </a:r>
            <a:endParaRPr kumimoji="1" lang="ja-JP" altLang="en-US" b="1" dirty="0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ECF8F171-776B-4ED0-85C3-B2A723D30089}"/>
              </a:ext>
            </a:extLst>
          </p:cNvPr>
          <p:cNvSpPr/>
          <p:nvPr/>
        </p:nvSpPr>
        <p:spPr>
          <a:xfrm rot="20132135">
            <a:off x="1567372" y="4648060"/>
            <a:ext cx="798874" cy="395704"/>
          </a:xfrm>
          <a:prstGeom prst="rightArrow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BD16F9-03DC-4AEE-90C8-6A3A1054A7EC}"/>
              </a:ext>
            </a:extLst>
          </p:cNvPr>
          <p:cNvSpPr txBox="1"/>
          <p:nvPr/>
        </p:nvSpPr>
        <p:spPr>
          <a:xfrm>
            <a:off x="-20764" y="5355616"/>
            <a:ext cx="3526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65kW (7x10</a:t>
            </a:r>
            <a:r>
              <a:rPr lang="en-US" altLang="ja-JP" sz="2400" baseline="30000" dirty="0"/>
              <a:t>13</a:t>
            </a:r>
            <a:r>
              <a:rPr lang="en-US" altLang="ja-JP" sz="2400" dirty="0"/>
              <a:t> </a:t>
            </a:r>
            <a:r>
              <a:rPr lang="en-US" altLang="ja-JP" sz="2400" dirty="0" err="1"/>
              <a:t>ppp</a:t>
            </a:r>
            <a:r>
              <a:rPr lang="en-US" altLang="ja-JP" sz="2400" dirty="0"/>
              <a:t>, 5.2s)</a:t>
            </a:r>
          </a:p>
          <a:p>
            <a:r>
              <a:rPr lang="en-US" altLang="ja-JP" sz="2400" dirty="0"/>
              <a:t>       [as of 2021, June]</a:t>
            </a:r>
            <a:endParaRPr kumimoji="1" lang="ja-JP" altLang="en-US" sz="2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1F17760-BE0A-4F73-9946-B1D8F943CDC0}"/>
              </a:ext>
            </a:extLst>
          </p:cNvPr>
          <p:cNvSpPr txBox="1"/>
          <p:nvPr/>
        </p:nvSpPr>
        <p:spPr>
          <a:xfrm>
            <a:off x="554321" y="1180777"/>
            <a:ext cx="2444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1.1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5x10</a:t>
            </a:r>
            <a:r>
              <a:rPr lang="en-US" altLang="ja-JP" sz="2400" baseline="30000" dirty="0"/>
              <a:t>5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Kaon in 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733EDC6-689D-4ADD-91DF-1541C1CB5E91}"/>
              </a:ext>
            </a:extLst>
          </p:cNvPr>
          <p:cNvSpPr txBox="1"/>
          <p:nvPr/>
        </p:nvSpPr>
        <p:spPr>
          <a:xfrm>
            <a:off x="5929075" y="948994"/>
            <a:ext cx="3888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2.0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10</a:t>
            </a:r>
            <a:r>
              <a:rPr lang="en-US" altLang="ja-JP" sz="2400" baseline="30000" dirty="0"/>
              <a:t>6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S=-1 and S=-2 </a:t>
            </a:r>
            <a:r>
              <a:rPr lang="en-US" altLang="ja-JP" sz="2400" b="1" dirty="0" err="1">
                <a:highlight>
                  <a:srgbClr val="FFFF00"/>
                </a:highlight>
              </a:rPr>
              <a:t>hypernuclei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1C19C04-8261-4832-AFCC-0178B0F3A68B}"/>
              </a:ext>
            </a:extLst>
          </p:cNvPr>
          <p:cNvGrpSpPr/>
          <p:nvPr/>
        </p:nvGrpSpPr>
        <p:grpSpPr>
          <a:xfrm>
            <a:off x="7142640" y="2313500"/>
            <a:ext cx="3693575" cy="1224118"/>
            <a:chOff x="8324186" y="2419781"/>
            <a:chExt cx="3693575" cy="1224118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56092020-A226-4801-A45A-C424DA079B13}"/>
                </a:ext>
              </a:extLst>
            </p:cNvPr>
            <p:cNvSpPr/>
            <p:nvPr/>
          </p:nvSpPr>
          <p:spPr>
            <a:xfrm>
              <a:off x="8715958" y="3203797"/>
              <a:ext cx="1699793" cy="4121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/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kumimoji="1" lang="en-US" altLang="ja-JP" sz="2400" dirty="0"/>
                    <a:t>16 deg extraction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lang="en-US" altLang="ja-JP" sz="2400" dirty="0"/>
                    <a:t>~ 2.1 GeV/c ~ 10</a:t>
                  </a:r>
                  <a:r>
                    <a:rPr lang="en-US" altLang="ja-JP" sz="2400" baseline="30000" dirty="0"/>
                    <a:t>7</a:t>
                  </a:r>
                  <a:r>
                    <a:rPr lang="en-US" altLang="ja-JP" sz="2400" dirty="0"/>
                    <a:t> K</a:t>
                  </a:r>
                  <a:r>
                    <a:rPr lang="en-US" altLang="ja-JP" sz="2400" baseline="30000" dirty="0"/>
                    <a:t>0</a:t>
                  </a:r>
                  <a:r>
                    <a:rPr lang="en-US" altLang="ja-JP" sz="2400" baseline="-25000" dirty="0"/>
                    <a:t>L</a:t>
                  </a:r>
                  <a:r>
                    <a:rPr lang="en-US" altLang="ja-JP" sz="2400" dirty="0"/>
                    <a:t>/spill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endParaRPr kumimoji="1" lang="ja-JP" altLang="en-US" sz="2400" b="1" dirty="0"/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blipFill>
                  <a:blip r:embed="rId3"/>
                  <a:stretch>
                    <a:fillRect l="-2310" t="-4000" r="-115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0EB8F8-DA9B-46B7-8D75-BE10D17A5C4D}"/>
              </a:ext>
            </a:extLst>
          </p:cNvPr>
          <p:cNvSpPr txBox="1"/>
          <p:nvPr/>
        </p:nvSpPr>
        <p:spPr>
          <a:xfrm>
            <a:off x="4391" y="3948690"/>
            <a:ext cx="1713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Au Target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95 kW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F9B3003-5052-4FE3-A33A-6D299C6C9C8F}"/>
              </a:ext>
            </a:extLst>
          </p:cNvPr>
          <p:cNvSpPr txBox="1"/>
          <p:nvPr/>
        </p:nvSpPr>
        <p:spPr>
          <a:xfrm>
            <a:off x="8369000" y="4110625"/>
            <a:ext cx="3917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10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&lt; 31 GeV/c </a:t>
            </a:r>
            <a:r>
              <a:rPr lang="en-US" altLang="ja-JP" sz="2400" dirty="0" err="1"/>
              <a:t>unsepa</a:t>
            </a:r>
            <a:r>
              <a:rPr lang="en-US" altLang="ja-JP" sz="2400" dirty="0"/>
              <a:t>. </a:t>
            </a:r>
            <a:r>
              <a:rPr lang="en-US" altLang="ja-JP" sz="2400" dirty="0">
                <a:latin typeface="Symbol" panose="05050102010706020507" pitchFamily="18" charset="2"/>
              </a:rPr>
              <a:t>p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7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Hadron physics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5BE14CC-E555-4E71-9598-5C8D6A378234}"/>
              </a:ext>
            </a:extLst>
          </p:cNvPr>
          <p:cNvSpPr txBox="1"/>
          <p:nvPr/>
        </p:nvSpPr>
        <p:spPr>
          <a:xfrm>
            <a:off x="7203683" y="5959775"/>
            <a:ext cx="2485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>
                <a:latin typeface="Symbol" panose="05050102010706020507" pitchFamily="18" charset="2"/>
              </a:rPr>
              <a:t>m</a:t>
            </a:r>
            <a:r>
              <a:rPr kumimoji="1" lang="en-US" altLang="ja-JP" sz="2400" baseline="30000" dirty="0"/>
              <a:t>-</a:t>
            </a:r>
            <a:r>
              <a:rPr kumimoji="1" lang="en-US" altLang="ja-JP" sz="2400" dirty="0"/>
              <a:t>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  <a:latin typeface="Symbol" panose="05050102010706020507" pitchFamily="18" charset="2"/>
              </a:rPr>
              <a:t>m</a:t>
            </a:r>
            <a:r>
              <a:rPr lang="en-US" altLang="ja-JP" sz="2400" b="1" dirty="0">
                <a:highlight>
                  <a:srgbClr val="FFFF00"/>
                </a:highlight>
              </a:rPr>
              <a:t>-e conversion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6F1885D-FFFE-4229-AEFB-CA26C750A477}"/>
              </a:ext>
            </a:extLst>
          </p:cNvPr>
          <p:cNvSpPr txBox="1"/>
          <p:nvPr/>
        </p:nvSpPr>
        <p:spPr>
          <a:xfrm>
            <a:off x="5555149" y="6324670"/>
            <a:ext cx="1591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started in 2023</a:t>
            </a:r>
            <a:endParaRPr kumimoji="1" lang="ja-JP" altLang="en-US" i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41486FA-B244-44D1-819B-0FF60B7E99CE}"/>
              </a:ext>
            </a:extLst>
          </p:cNvPr>
          <p:cNvSpPr txBox="1"/>
          <p:nvPr/>
        </p:nvSpPr>
        <p:spPr>
          <a:xfrm>
            <a:off x="8918868" y="3846000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launched in 2020</a:t>
            </a:r>
            <a:endParaRPr kumimoji="1" lang="ja-JP" altLang="en-US" i="1" dirty="0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64C123A-DDBF-4C6B-A3D4-1F1250B02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19" y="2389555"/>
            <a:ext cx="1241626" cy="86953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9DF6502-68D7-452A-9C8D-840A6CD6D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7578" y="2544045"/>
            <a:ext cx="1309567" cy="993573"/>
          </a:xfrm>
          <a:prstGeom prst="rect">
            <a:avLst/>
          </a:prstGeom>
        </p:spPr>
      </p:pic>
      <p:pic>
        <p:nvPicPr>
          <p:cNvPr id="7170" name="Picture 2" descr="Origin of the proton mass">
            <a:extLst>
              <a:ext uri="{FF2B5EF4-FFF2-40B4-BE49-F238E27FC236}">
                <a16:creationId xmlns:a16="http://schemas.microsoft.com/office/drawing/2014/main" id="{A6DB75F4-1CA8-4D4E-8803-3D94ADACC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482" y="4845912"/>
            <a:ext cx="1525760" cy="11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e COMET Experiment: Search for Muon to electron conversion at J-PARC">
            <a:extLst>
              <a:ext uri="{FF2B5EF4-FFF2-40B4-BE49-F238E27FC236}">
                <a16:creationId xmlns:a16="http://schemas.microsoft.com/office/drawing/2014/main" id="{0A43D619-1A37-4361-A835-68FBC5BC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FF0F4"/>
              </a:clrFrom>
              <a:clrTo>
                <a:srgbClr val="EFF0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40" y="5970800"/>
            <a:ext cx="1120842" cy="83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4" descr="Xhypernucleus">
            <a:extLst>
              <a:ext uri="{FF2B5EF4-FFF2-40B4-BE49-F238E27FC236}">
                <a16:creationId xmlns:a16="http://schemas.microsoft.com/office/drawing/2014/main" id="{247955BB-1708-492F-840A-FB5FF95A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398" y="915646"/>
            <a:ext cx="1309567" cy="127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FA5B501E-B8EC-8C97-5A7A-0E8D1CF9E914}"/>
              </a:ext>
            </a:extLst>
          </p:cNvPr>
          <p:cNvSpPr/>
          <p:nvPr/>
        </p:nvSpPr>
        <p:spPr>
          <a:xfrm rot="19200000">
            <a:off x="3345113" y="3491614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charged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CBD38C84-20B8-1899-6084-739088A2AF1F}"/>
              </a:ext>
            </a:extLst>
          </p:cNvPr>
          <p:cNvSpPr/>
          <p:nvPr/>
        </p:nvSpPr>
        <p:spPr>
          <a:xfrm rot="20940000">
            <a:off x="3592085" y="3995292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neutral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72994DF8-229A-D398-0734-3FCC16A11E6A}"/>
              </a:ext>
            </a:extLst>
          </p:cNvPr>
          <p:cNvSpPr/>
          <p:nvPr/>
        </p:nvSpPr>
        <p:spPr>
          <a:xfrm rot="20988771">
            <a:off x="5092988" y="4296250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primary </a:t>
            </a:r>
            <a:r>
              <a:rPr kumimoji="1" lang="en-US" altLang="ja-JP" sz="1000" dirty="0">
                <a:solidFill>
                  <a:schemeClr val="tx1"/>
                </a:solidFill>
              </a:rPr>
              <a:t>30GeV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D2835D9D-566E-D1AA-8DBD-515D7482186E}"/>
              </a:ext>
            </a:extLst>
          </p:cNvPr>
          <p:cNvGrpSpPr/>
          <p:nvPr/>
        </p:nvGrpSpPr>
        <p:grpSpPr>
          <a:xfrm rot="-60000">
            <a:off x="6281715" y="4840935"/>
            <a:ext cx="969576" cy="806019"/>
            <a:chOff x="6213619" y="4821479"/>
            <a:chExt cx="969576" cy="806019"/>
          </a:xfrm>
        </p:grpSpPr>
        <p:sp>
          <p:nvSpPr>
            <p:cNvPr id="16" name="矢印: U ターン 15">
              <a:extLst>
                <a:ext uri="{FF2B5EF4-FFF2-40B4-BE49-F238E27FC236}">
                  <a16:creationId xmlns:a16="http://schemas.microsoft.com/office/drawing/2014/main" id="{CE49D48A-D9BD-6225-A58B-0C1E29238750}"/>
                </a:ext>
              </a:extLst>
            </p:cNvPr>
            <p:cNvSpPr/>
            <p:nvPr/>
          </p:nvSpPr>
          <p:spPr>
            <a:xfrm rot="16757421" flipH="1">
              <a:off x="6299733" y="4835789"/>
              <a:ext cx="705595" cy="877824"/>
            </a:xfrm>
            <a:prstGeom prst="utur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308806D-629C-D356-90D9-A43A7E56EC07}"/>
                </a:ext>
              </a:extLst>
            </p:cNvPr>
            <p:cNvSpPr txBox="1"/>
            <p:nvPr/>
          </p:nvSpPr>
          <p:spPr>
            <a:xfrm rot="589478">
              <a:off x="6395800" y="482147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/>
                  </a:solidFill>
                </a:rPr>
                <a:t>muon 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A99ABBED-460C-2663-D1D1-4117F71FE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72505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図 56">
            <a:extLst>
              <a:ext uri="{FF2B5EF4-FFF2-40B4-BE49-F238E27FC236}">
                <a16:creationId xmlns:a16="http://schemas.microsoft.com/office/drawing/2014/main" id="{560D25A1-E073-4EA6-9D05-3987D7E0E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859" y="5214407"/>
            <a:ext cx="3090894" cy="1563707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3B80B046-FA70-4620-B6C6-A2B6D5498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6378" y="5451262"/>
            <a:ext cx="1819191" cy="1353579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BA3E1ABD-7CDC-4989-B254-0DC439B320A3}"/>
              </a:ext>
            </a:extLst>
          </p:cNvPr>
          <p:cNvSpPr/>
          <p:nvPr/>
        </p:nvSpPr>
        <p:spPr>
          <a:xfrm>
            <a:off x="0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8A8B1D1D-E9F6-4AD0-8A8A-3E96416ADFC3}"/>
              </a:ext>
            </a:extLst>
          </p:cNvPr>
          <p:cNvSpPr/>
          <p:nvPr/>
        </p:nvSpPr>
        <p:spPr>
          <a:xfrm>
            <a:off x="3871609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四角形: 角を丸くする 39">
            <a:extLst>
              <a:ext uri="{FF2B5EF4-FFF2-40B4-BE49-F238E27FC236}">
                <a16:creationId xmlns:a16="http://schemas.microsoft.com/office/drawing/2014/main" id="{5EE21AAF-8091-477A-B7F3-64F2E76C1823}"/>
              </a:ext>
            </a:extLst>
          </p:cNvPr>
          <p:cNvSpPr/>
          <p:nvPr/>
        </p:nvSpPr>
        <p:spPr>
          <a:xfrm>
            <a:off x="7743218" y="1245140"/>
            <a:ext cx="4448782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479A2C1-D43C-45BC-BBA1-E41A8B59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25" y="18255"/>
            <a:ext cx="12296775" cy="1325563"/>
          </a:xfrm>
        </p:spPr>
        <p:txBody>
          <a:bodyPr/>
          <a:lstStyle/>
          <a:p>
            <a:pPr algn="ctr"/>
            <a:r>
              <a:rPr lang="en-US" altLang="ja-JP" b="1" dirty="0"/>
              <a:t>Achievements</a:t>
            </a:r>
            <a:r>
              <a:rPr kumimoji="1" lang="en-US" altLang="ja-JP" b="1" dirty="0"/>
              <a:t> </a:t>
            </a:r>
            <a:r>
              <a:rPr kumimoji="1" lang="en-US" altLang="ja-JP" sz="3600" b="1" dirty="0"/>
              <a:t>in</a:t>
            </a:r>
            <a:r>
              <a:rPr kumimoji="1" lang="en-US" altLang="ja-JP" b="1" dirty="0"/>
              <a:t> research </a:t>
            </a:r>
            <a:r>
              <a:rPr kumimoji="1" lang="en-US" altLang="ja-JP" sz="3600" b="1" dirty="0"/>
              <a:t>at</a:t>
            </a:r>
            <a:r>
              <a:rPr kumimoji="1" lang="en-US" altLang="ja-JP" b="1" dirty="0"/>
              <a:t> the H</a:t>
            </a:r>
            <a:r>
              <a:rPr kumimoji="1" lang="en-US" altLang="ja-JP" sz="2800" b="1" dirty="0"/>
              <a:t>adron</a:t>
            </a:r>
            <a:r>
              <a:rPr kumimoji="1" lang="en-US" altLang="ja-JP" b="1" dirty="0"/>
              <a:t> E</a:t>
            </a:r>
            <a:r>
              <a:rPr kumimoji="1" lang="en-US" altLang="ja-JP" sz="2800" b="1" dirty="0"/>
              <a:t>xperimental</a:t>
            </a:r>
            <a:r>
              <a:rPr kumimoji="1" lang="en-US" altLang="ja-JP" b="1" dirty="0"/>
              <a:t> F</a:t>
            </a:r>
            <a:r>
              <a:rPr kumimoji="1" lang="en-US" altLang="ja-JP" sz="2800" b="1" dirty="0"/>
              <a:t>acility</a:t>
            </a:r>
            <a:endParaRPr kumimoji="1" lang="ja-JP" altLang="en-US" b="1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2929423-B853-47F0-810C-EBE27E3B7BD5}"/>
              </a:ext>
            </a:extLst>
          </p:cNvPr>
          <p:cNvSpPr txBox="1"/>
          <p:nvPr/>
        </p:nvSpPr>
        <p:spPr>
          <a:xfrm>
            <a:off x="4753999" y="1107838"/>
            <a:ext cx="21178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Hadron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B280D3C-B3A7-4E5F-9F32-5315DCD6FADE}"/>
              </a:ext>
            </a:extLst>
          </p:cNvPr>
          <p:cNvSpPr txBox="1"/>
          <p:nvPr/>
        </p:nvSpPr>
        <p:spPr>
          <a:xfrm>
            <a:off x="959577" y="1107838"/>
            <a:ext cx="19524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Flavor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032CC30-02A7-4EA5-8B5C-B041D9358ACA}"/>
              </a:ext>
            </a:extLst>
          </p:cNvPr>
          <p:cNvSpPr txBox="1"/>
          <p:nvPr/>
        </p:nvSpPr>
        <p:spPr>
          <a:xfrm>
            <a:off x="8084694" y="1112985"/>
            <a:ext cx="376583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Strangeness Nuclear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BAE3005-6128-4E41-BC4F-9043BC5C18D5}"/>
                  </a:ext>
                </a:extLst>
              </p:cNvPr>
              <p:cNvSpPr txBox="1"/>
              <p:nvPr/>
            </p:nvSpPr>
            <p:spPr>
              <a:xfrm>
                <a:off x="0" y="1579540"/>
                <a:ext cx="3856675" cy="1052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ja-JP" altLang="en-US" b="0" i="1"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altLang="ja-JP" dirty="0"/>
                  <a:t> search </a:t>
                </a:r>
                <a:r>
                  <a:rPr kumimoji="1" lang="en-US" altLang="ja-JP" dirty="0"/>
                  <a:t>@ KOTO</a:t>
                </a:r>
              </a:p>
              <a:p>
                <a:pPr algn="ctr"/>
                <a:endParaRPr kumimoji="1" lang="en-US" altLang="ja-JP" sz="800" dirty="0"/>
              </a:p>
              <a:p>
                <a:pPr algn="ctr"/>
                <a:r>
                  <a:rPr kumimoji="1" lang="en-US" altLang="ja-JP" b="1" dirty="0">
                    <a:sym typeface="Wingdings" panose="05000000000000000000" pitchFamily="2" charset="2"/>
                  </a:rPr>
                  <a:t> Approaching the SM sensitivity</a:t>
                </a:r>
              </a:p>
              <a:p>
                <a:pPr algn="ctr"/>
                <a:r>
                  <a:rPr kumimoji="1" lang="en-US" altLang="ja-JP" b="1" dirty="0">
                    <a:sym typeface="Wingdings" panose="05000000000000000000" pitchFamily="2" charset="2"/>
                  </a:rPr>
                  <a:t> for CP violation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BAE3005-6128-4E41-BC4F-9043BC5C1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79540"/>
                <a:ext cx="3856675" cy="1052019"/>
              </a:xfrm>
              <a:prstGeom prst="rect">
                <a:avLst/>
              </a:prstGeom>
              <a:blipFill>
                <a:blip r:embed="rId4"/>
                <a:stretch>
                  <a:fillRect t="-2312" b="-80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イメージ" descr="イメージ">
            <a:extLst>
              <a:ext uri="{FF2B5EF4-FFF2-40B4-BE49-F238E27FC236}">
                <a16:creationId xmlns:a16="http://schemas.microsoft.com/office/drawing/2014/main" id="{AE854ED5-950D-4B74-B379-B0D96367E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820" y="2816887"/>
            <a:ext cx="2496297" cy="192546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A6A7B97-45F6-467A-945F-FE075DBF1F82}"/>
              </a:ext>
            </a:extLst>
          </p:cNvPr>
          <p:cNvSpPr txBox="1"/>
          <p:nvPr/>
        </p:nvSpPr>
        <p:spPr>
          <a:xfrm>
            <a:off x="-22859" y="3227348"/>
            <a:ext cx="1463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4200">
              <a:defRPr sz="4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altLang="ja-JP" sz="1800" dirty="0"/>
              <a:t>Single Event Sensitivity =</a:t>
            </a:r>
          </a:p>
          <a:p>
            <a:pPr defTabSz="584200">
              <a:defRPr sz="4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altLang="ja-JP" sz="1800" dirty="0"/>
              <a:t> 3 × 10</a:t>
            </a:r>
            <a:r>
              <a:rPr lang="en-US" altLang="ja-JP" sz="1800" baseline="31999" dirty="0"/>
              <a:t>-9</a:t>
            </a: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D24CEDF5-C259-4A06-BC67-9C61029ECE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55"/>
          <a:stretch/>
        </p:blipFill>
        <p:spPr>
          <a:xfrm>
            <a:off x="243475" y="4565785"/>
            <a:ext cx="3384658" cy="2172742"/>
          </a:xfrm>
          <a:prstGeom prst="rect">
            <a:avLst/>
          </a:prstGeom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D93B24E-419A-4A0F-958D-C3C0F028DDC6}"/>
              </a:ext>
            </a:extLst>
          </p:cNvPr>
          <p:cNvSpPr txBox="1"/>
          <p:nvPr/>
        </p:nvSpPr>
        <p:spPr>
          <a:xfrm>
            <a:off x="91161" y="2902985"/>
            <a:ext cx="1235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KOTO 2015</a:t>
            </a:r>
            <a:endParaRPr kumimoji="1" lang="ja-JP" altLang="en-US" b="1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61174D09-10DB-494A-88D2-B0239E14441F}"/>
              </a:ext>
            </a:extLst>
          </p:cNvPr>
          <p:cNvSpPr txBox="1"/>
          <p:nvPr/>
        </p:nvSpPr>
        <p:spPr>
          <a:xfrm>
            <a:off x="1974915" y="2538277"/>
            <a:ext cx="154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KOTO 2016-18</a:t>
            </a:r>
            <a:endParaRPr kumimoji="1" lang="ja-JP" altLang="en-US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C18D025-0193-44F4-8474-E31EE1C39D77}"/>
              </a:ext>
            </a:extLst>
          </p:cNvPr>
          <p:cNvSpPr txBox="1"/>
          <p:nvPr/>
        </p:nvSpPr>
        <p:spPr>
          <a:xfrm>
            <a:off x="3871608" y="1595646"/>
            <a:ext cx="3871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Observation of an exotic hadron bound system including K</a:t>
            </a:r>
            <a:r>
              <a:rPr lang="en-US" altLang="ja-JP" baseline="30000" dirty="0">
                <a:latin typeface="Symbol" panose="05050102010706020507" pitchFamily="18" charset="2"/>
              </a:rPr>
              <a:t>-</a:t>
            </a:r>
            <a:r>
              <a:rPr lang="en-US" altLang="ja-JP" dirty="0"/>
              <a:t> meson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Established a new direction to understand meson-baryon int.</a:t>
            </a:r>
            <a:endParaRPr kumimoji="1" lang="ja-JP" altLang="en-US" b="1" dirty="0"/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559A0DCE-2B0F-490B-9FD4-D4CE0427A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3647" y="2882200"/>
            <a:ext cx="2100217" cy="204323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9382328-12A9-4CD9-AA12-9867FC85623F}"/>
              </a:ext>
            </a:extLst>
          </p:cNvPr>
          <p:cNvSpPr txBox="1"/>
          <p:nvPr/>
        </p:nvSpPr>
        <p:spPr>
          <a:xfrm>
            <a:off x="4082659" y="3179883"/>
            <a:ext cx="14686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K</a:t>
            </a:r>
            <a:r>
              <a:rPr kumimoji="1" lang="en-US" altLang="ja-JP" sz="1600" dirty="0"/>
              <a:t>aonic nuclei, </a:t>
            </a:r>
          </a:p>
          <a:p>
            <a:pPr algn="ctr"/>
            <a:r>
              <a:rPr kumimoji="1" lang="en-US" altLang="ja-JP" sz="1600" dirty="0"/>
              <a:t>”K-pp”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DA2EC2CE-B74D-4FA4-98D4-C1D100615C18}"/>
              </a:ext>
            </a:extLst>
          </p:cNvPr>
          <p:cNvSpPr txBox="1"/>
          <p:nvPr/>
        </p:nvSpPr>
        <p:spPr>
          <a:xfrm>
            <a:off x="4375251" y="5849608"/>
            <a:ext cx="150046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Ultra-precise measurement of kaonic atoms</a:t>
            </a:r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2BBEDE87-974F-4256-9B3B-548D059AAA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3553" y="3545191"/>
            <a:ext cx="2458299" cy="1859923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49B28604-E17F-4A16-A4BC-2DF7AEAF70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4648" y="2732976"/>
            <a:ext cx="2362050" cy="1791524"/>
          </a:xfrm>
          <a:prstGeom prst="rect">
            <a:avLst/>
          </a:prstGeom>
        </p:spPr>
      </p:pic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358D41B1-33EA-4723-88D5-4C2104E64ED0}"/>
              </a:ext>
            </a:extLst>
          </p:cNvPr>
          <p:cNvSpPr txBox="1"/>
          <p:nvPr/>
        </p:nvSpPr>
        <p:spPr>
          <a:xfrm>
            <a:off x="8199081" y="2732976"/>
            <a:ext cx="16272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Observation of</a:t>
            </a:r>
          </a:p>
          <a:p>
            <a:pPr algn="ctr"/>
            <a:r>
              <a:rPr kumimoji="1" lang="en-US" altLang="ja-JP" sz="1600" dirty="0">
                <a:latin typeface="Symbol" panose="05050102010706020507" pitchFamily="18" charset="2"/>
              </a:rPr>
              <a:t>X</a:t>
            </a:r>
            <a:r>
              <a:rPr kumimoji="1" lang="en-US" altLang="ja-JP" sz="1600" dirty="0"/>
              <a:t> </a:t>
            </a:r>
            <a:r>
              <a:rPr kumimoji="1" lang="en-US" altLang="ja-JP" sz="1600" dirty="0" err="1"/>
              <a:t>hypernuclei</a:t>
            </a:r>
            <a:endParaRPr kumimoji="1" lang="en-US" altLang="ja-JP" sz="1600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E40E79C-B5A4-46F5-9E10-353B1C1800BB}"/>
              </a:ext>
            </a:extLst>
          </p:cNvPr>
          <p:cNvSpPr txBox="1"/>
          <p:nvPr/>
        </p:nvSpPr>
        <p:spPr>
          <a:xfrm>
            <a:off x="9957381" y="4475152"/>
            <a:ext cx="164530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First precise hyperon-nucleon scattering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1553FACF-EF27-4DBB-8B5C-35F3949E0D0D}"/>
              </a:ext>
            </a:extLst>
          </p:cNvPr>
          <p:cNvSpPr txBox="1"/>
          <p:nvPr/>
        </p:nvSpPr>
        <p:spPr>
          <a:xfrm>
            <a:off x="7986694" y="5869630"/>
            <a:ext cx="173590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Charge-symmetry breaking in the</a:t>
            </a:r>
          </a:p>
          <a:p>
            <a:pPr algn="ctr"/>
            <a:r>
              <a:rPr lang="en-US" altLang="ja-JP" sz="1600" dirty="0">
                <a:latin typeface="Symbol" panose="05050102010706020507" pitchFamily="18" charset="2"/>
              </a:rPr>
              <a:t>L</a:t>
            </a:r>
            <a:r>
              <a:rPr lang="en-US" altLang="ja-JP" sz="1600" dirty="0"/>
              <a:t>N interaction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BFD9ABC-7F8F-40E9-89EF-F49390CE1823}"/>
              </a:ext>
            </a:extLst>
          </p:cNvPr>
          <p:cNvSpPr txBox="1"/>
          <p:nvPr/>
        </p:nvSpPr>
        <p:spPr>
          <a:xfrm>
            <a:off x="7665613" y="1582639"/>
            <a:ext cx="458353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A lot of progress in </a:t>
            </a:r>
            <a:r>
              <a:rPr kumimoji="1" lang="en-US" altLang="ja-JP" dirty="0" err="1"/>
              <a:t>hypernuclear</a:t>
            </a:r>
            <a:r>
              <a:rPr kumimoji="1" lang="en-US" altLang="ja-JP" dirty="0"/>
              <a:t> research</a:t>
            </a:r>
          </a:p>
          <a:p>
            <a:pPr algn="ctr"/>
            <a:endParaRPr kumimoji="1" lang="en-US" altLang="ja-JP" sz="800" dirty="0"/>
          </a:p>
          <a:p>
            <a:pPr marL="342900" indent="-342900" algn="ctr">
              <a:buFont typeface="Wingdings" panose="05000000000000000000" pitchFamily="2" charset="2"/>
              <a:buChar char="à"/>
            </a:pPr>
            <a:r>
              <a:rPr kumimoji="1" lang="en-US" altLang="ja-JP" b="1" dirty="0">
                <a:sym typeface="Wingdings" panose="05000000000000000000" pitchFamily="2" charset="2"/>
              </a:rPr>
              <a:t>Clarified attractive S=</a:t>
            </a:r>
            <a:r>
              <a:rPr kumimoji="1"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b="1" dirty="0">
                <a:sym typeface="Wingdings" panose="05000000000000000000" pitchFamily="2" charset="2"/>
              </a:rPr>
              <a:t>2 </a:t>
            </a:r>
            <a:r>
              <a:rPr kumimoji="1" lang="en-US" altLang="ja-JP" b="1" dirty="0">
                <a:latin typeface="Symbol" panose="05050102010706020507" pitchFamily="18" charset="2"/>
                <a:cs typeface="Sabon Next LT" panose="02000500000000000000" pitchFamily="2" charset="0"/>
                <a:sym typeface="Wingdings" panose="05000000000000000000" pitchFamily="2" charset="2"/>
              </a:rPr>
              <a:t>X</a:t>
            </a:r>
            <a:r>
              <a:rPr kumimoji="1" lang="en-US" altLang="ja-JP" b="1" dirty="0">
                <a:sym typeface="Wingdings" panose="05000000000000000000" pitchFamily="2" charset="2"/>
              </a:rPr>
              <a:t>N interaction and deepened S=</a:t>
            </a:r>
            <a:r>
              <a:rPr kumimoji="1"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b="1" dirty="0">
                <a:sym typeface="Wingdings" panose="05000000000000000000" pitchFamily="2" charset="2"/>
              </a:rPr>
              <a:t>1 </a:t>
            </a:r>
            <a:r>
              <a:rPr kumimoji="1" lang="en-US" altLang="ja-JP" b="1" dirty="0">
                <a:latin typeface="Symbol" panose="05050102010706020507" pitchFamily="18" charset="2"/>
                <a:cs typeface="Sabon Next LT" panose="02000500000000000000" pitchFamily="2" charset="0"/>
                <a:sym typeface="Wingdings" panose="05000000000000000000" pitchFamily="2" charset="2"/>
              </a:rPr>
              <a:t>L</a:t>
            </a:r>
            <a:r>
              <a:rPr kumimoji="1" lang="en-US" altLang="ja-JP" b="1" dirty="0">
                <a:sym typeface="Wingdings" panose="05000000000000000000" pitchFamily="2" charset="2"/>
              </a:rPr>
              <a:t>N, </a:t>
            </a:r>
            <a:r>
              <a:rPr kumimoji="1"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kumimoji="1" lang="en-US" altLang="ja-JP" b="1" dirty="0">
                <a:sym typeface="Wingdings" panose="05000000000000000000" pitchFamily="2" charset="2"/>
              </a:rPr>
              <a:t>N interactions</a:t>
            </a:r>
            <a:endParaRPr kumimoji="1" lang="ja-JP" altLang="en-US" b="1" dirty="0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21520EDB-44EE-D310-5F81-91FC80AEB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</a:t>
            </a:fld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EEF7214-34CF-A4B1-F9C4-9D76372CBA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7523" y="4142387"/>
            <a:ext cx="1833656" cy="165515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B5A8044-A7AE-9E69-375E-00975706C189}"/>
              </a:ext>
            </a:extLst>
          </p:cNvPr>
          <p:cNvSpPr txBox="1"/>
          <p:nvPr/>
        </p:nvSpPr>
        <p:spPr>
          <a:xfrm>
            <a:off x="5546210" y="4833444"/>
            <a:ext cx="14686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Pole position of </a:t>
            </a:r>
            <a:r>
              <a:rPr lang="en-US" altLang="ja-JP" sz="1600" dirty="0">
                <a:latin typeface="Symbol" panose="05050102010706020507" pitchFamily="18" charset="2"/>
              </a:rPr>
              <a:t>L</a:t>
            </a:r>
            <a:r>
              <a:rPr lang="en-US" altLang="ja-JP" sz="1600" dirty="0"/>
              <a:t>(1405)</a:t>
            </a:r>
            <a:endParaRPr kumimoji="1"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4043729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CDD529-2355-42E6-A454-6DDF283D9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95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Further research directions</a:t>
            </a:r>
            <a:r>
              <a:rPr kumimoji="1" lang="en-US" altLang="ja-JP" sz="4000" b="1" dirty="0"/>
              <a:t> at the H</a:t>
            </a:r>
            <a:r>
              <a:rPr kumimoji="1" lang="en-US" altLang="ja-JP" sz="2000" b="1" dirty="0"/>
              <a:t>adron</a:t>
            </a:r>
            <a:r>
              <a:rPr kumimoji="1" lang="en-US" altLang="ja-JP" sz="4000" b="1" dirty="0"/>
              <a:t> E</a:t>
            </a:r>
            <a:r>
              <a:rPr kumimoji="1" lang="en-US" altLang="ja-JP" sz="2000" b="1" dirty="0"/>
              <a:t>xperimental</a:t>
            </a:r>
            <a:r>
              <a:rPr kumimoji="1" lang="en-US" altLang="ja-JP" sz="4000" b="1" dirty="0"/>
              <a:t> F</a:t>
            </a:r>
            <a:r>
              <a:rPr kumimoji="1" lang="en-US" altLang="ja-JP" sz="2000" b="1" dirty="0"/>
              <a:t>acility</a:t>
            </a:r>
            <a:endParaRPr kumimoji="1" lang="ja-JP" altLang="en-US" sz="4000" dirty="0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2CED16CA-468A-403C-A047-9C55E28037E2}"/>
              </a:ext>
            </a:extLst>
          </p:cNvPr>
          <p:cNvSpPr/>
          <p:nvPr/>
        </p:nvSpPr>
        <p:spPr>
          <a:xfrm>
            <a:off x="0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043CF32-6D1F-4AAD-A23C-E2903E720A5B}"/>
              </a:ext>
            </a:extLst>
          </p:cNvPr>
          <p:cNvSpPr/>
          <p:nvPr/>
        </p:nvSpPr>
        <p:spPr>
          <a:xfrm>
            <a:off x="3871609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408DF321-EAB0-4DFB-9EC2-CB25017D5036}"/>
              </a:ext>
            </a:extLst>
          </p:cNvPr>
          <p:cNvSpPr/>
          <p:nvPr/>
        </p:nvSpPr>
        <p:spPr>
          <a:xfrm>
            <a:off x="7743218" y="1245140"/>
            <a:ext cx="4448782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57F1728-5403-4830-B9D0-568B456B9C3F}"/>
              </a:ext>
            </a:extLst>
          </p:cNvPr>
          <p:cNvSpPr txBox="1"/>
          <p:nvPr/>
        </p:nvSpPr>
        <p:spPr>
          <a:xfrm>
            <a:off x="4753998" y="1107838"/>
            <a:ext cx="21178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Hadron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5761547-C4B4-4132-B62C-49178A83DEB8}"/>
              </a:ext>
            </a:extLst>
          </p:cNvPr>
          <p:cNvSpPr txBox="1"/>
          <p:nvPr/>
        </p:nvSpPr>
        <p:spPr>
          <a:xfrm>
            <a:off x="959577" y="1107838"/>
            <a:ext cx="19524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Flavor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99AC062-2FBC-4F13-9A17-11C227B46BD1}"/>
              </a:ext>
            </a:extLst>
          </p:cNvPr>
          <p:cNvSpPr txBox="1"/>
          <p:nvPr/>
        </p:nvSpPr>
        <p:spPr>
          <a:xfrm>
            <a:off x="8084694" y="1112985"/>
            <a:ext cx="376583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Strangeness Nuclear Physics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BB18038B-A7F3-45C3-88D3-1E138B34F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59" r="5468"/>
          <a:stretch/>
        </p:blipFill>
        <p:spPr>
          <a:xfrm>
            <a:off x="133633" y="2944887"/>
            <a:ext cx="3629140" cy="235221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7B4D90A-13B8-428B-A5BB-E8D1226409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r="6605"/>
          <a:stretch/>
        </p:blipFill>
        <p:spPr>
          <a:xfrm>
            <a:off x="4044096" y="2933919"/>
            <a:ext cx="3540399" cy="238240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CA14EC-7153-4409-9754-37C7F69F892E}"/>
              </a:ext>
            </a:extLst>
          </p:cNvPr>
          <p:cNvSpPr txBox="1"/>
          <p:nvPr/>
        </p:nvSpPr>
        <p:spPr>
          <a:xfrm>
            <a:off x="6783" y="1569503"/>
            <a:ext cx="3848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Search for </a:t>
            </a:r>
            <a:r>
              <a:rPr kumimoji="1" lang="en-US" altLang="ja-JP" dirty="0" err="1">
                <a:latin typeface="Symbol" panose="05050102010706020507" pitchFamily="18" charset="2"/>
              </a:rPr>
              <a:t>m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kumimoji="1" lang="en-US" altLang="ja-JP" dirty="0" err="1"/>
              <a:t>e</a:t>
            </a:r>
            <a:r>
              <a:rPr kumimoji="1" lang="en-US" altLang="ja-JP" dirty="0"/>
              <a:t> conversion @ COMET (2023~)</a:t>
            </a:r>
          </a:p>
          <a:p>
            <a:pPr algn="ctr"/>
            <a:endParaRPr kumimoji="1" lang="en-US" altLang="ja-JP" sz="800" dirty="0"/>
          </a:p>
          <a:p>
            <a:pPr algn="ctr"/>
            <a:r>
              <a:rPr lang="en-US" altLang="ja-JP" b="1" dirty="0">
                <a:sym typeface="Wingdings" panose="05000000000000000000" pitchFamily="2" charset="2"/>
              </a:rPr>
              <a:t> Search for charged lepton flavor violation</a:t>
            </a:r>
            <a:endParaRPr kumimoji="1" lang="ja-JP" altLang="en-US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5485701-118B-4D2B-8AC3-E43B9ED2D8E5}"/>
              </a:ext>
            </a:extLst>
          </p:cNvPr>
          <p:cNvSpPr txBox="1"/>
          <p:nvPr/>
        </p:nvSpPr>
        <p:spPr>
          <a:xfrm>
            <a:off x="3839586" y="1569503"/>
            <a:ext cx="3915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Measurement of spectral modification of </a:t>
            </a:r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 meson in nuclei (2020~)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Attack mass-generation mechanism of hadrons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4744A7B-F851-4B41-94D2-03CEBE61BF32}"/>
                  </a:ext>
                </a:extLst>
              </p:cNvPr>
              <p:cNvSpPr txBox="1"/>
              <p:nvPr/>
            </p:nvSpPr>
            <p:spPr>
              <a:xfrm>
                <a:off x="83305" y="5849234"/>
                <a:ext cx="3733544" cy="1052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ja-JP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altLang="ja-JP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ja-JP" alt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ja-JP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ja-JP" altLang="en-US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ja-JP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ja-JP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search with further sensitivity</a:t>
                </a:r>
              </a:p>
              <a:p>
                <a:pPr algn="ctr"/>
                <a:endParaRPr lang="en-US" altLang="ja-JP" sz="800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altLang="ja-JP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 E</a:t>
                </a:r>
                <a:r>
                  <a:rPr lang="en-US" altLang="ja-JP" b="1" dirty="0">
                    <a:solidFill>
                      <a:srgbClr val="FF0000"/>
                    </a:solidFill>
                  </a:rPr>
                  <a:t>xplore beyond the SM sensitivity</a:t>
                </a:r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4744A7B-F851-4B41-94D2-03CEBE61B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05" y="5849234"/>
                <a:ext cx="3733544" cy="1052019"/>
              </a:xfrm>
              <a:prstGeom prst="rect">
                <a:avLst/>
              </a:prstGeom>
              <a:blipFill>
                <a:blip r:embed="rId4"/>
                <a:stretch>
                  <a:fillRect l="-654" t="-2907" r="-490" b="-87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7E794B2-2E0F-4694-94A7-F615511338E2}"/>
              </a:ext>
            </a:extLst>
          </p:cNvPr>
          <p:cNvSpPr txBox="1"/>
          <p:nvPr/>
        </p:nvSpPr>
        <p:spPr>
          <a:xfrm>
            <a:off x="3926368" y="5849234"/>
            <a:ext cx="373354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Charmed and muti-strange baryon spectroscopies</a:t>
            </a:r>
          </a:p>
          <a:p>
            <a:pPr algn="ctr"/>
            <a:endParaRPr lang="en-US" altLang="ja-JP" sz="800" dirty="0">
              <a:solidFill>
                <a:srgbClr val="FF0000"/>
              </a:solidFill>
            </a:endParaRPr>
          </a:p>
          <a:p>
            <a:pPr algn="ctr"/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 Establish diquark in baryon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8A38B70-3873-4BC0-BE85-7BD224F466E0}"/>
              </a:ext>
            </a:extLst>
          </p:cNvPr>
          <p:cNvSpPr txBox="1"/>
          <p:nvPr/>
        </p:nvSpPr>
        <p:spPr>
          <a:xfrm>
            <a:off x="7656846" y="5833857"/>
            <a:ext cx="459862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Ultra-precise spectroscopy of S=</a:t>
            </a:r>
            <a:r>
              <a:rPr lang="en-US" altLang="ja-JP" dirty="0">
                <a:solidFill>
                  <a:srgbClr val="FF0000"/>
                </a:solidFill>
                <a:latin typeface="Symbol" panose="05050102010706020507" pitchFamily="18" charset="2"/>
              </a:rPr>
              <a:t>-</a:t>
            </a:r>
            <a:r>
              <a:rPr lang="en-US" altLang="ja-JP" dirty="0">
                <a:solidFill>
                  <a:srgbClr val="FF0000"/>
                </a:solidFill>
              </a:rPr>
              <a:t>1 </a:t>
            </a:r>
            <a:r>
              <a:rPr lang="en-US" altLang="ja-JP" dirty="0" err="1">
                <a:solidFill>
                  <a:srgbClr val="FF0000"/>
                </a:solidFill>
              </a:rPr>
              <a:t>hypernuclei</a:t>
            </a:r>
            <a:r>
              <a:rPr lang="en-US" altLang="ja-JP" dirty="0">
                <a:solidFill>
                  <a:srgbClr val="FF0000"/>
                </a:solidFill>
              </a:rPr>
              <a:t> with a state-of-the-art spectrometer</a:t>
            </a:r>
          </a:p>
          <a:p>
            <a:pPr algn="ctr"/>
            <a:endParaRPr lang="en-US" altLang="ja-JP" sz="800" b="1" dirty="0">
              <a:solidFill>
                <a:srgbClr val="FF0000"/>
              </a:solidFill>
            </a:endParaRPr>
          </a:p>
          <a:p>
            <a:pPr algn="ctr"/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 Extract density dependence of </a:t>
            </a:r>
            <a:r>
              <a:rPr lang="en-US" altLang="ja-JP" b="1" dirty="0">
                <a:solidFill>
                  <a:srgbClr val="FF0000"/>
                </a:solidFill>
                <a:latin typeface="Symbol" panose="05050102010706020507" pitchFamily="18" charset="2"/>
                <a:cs typeface="Sabon Next LT" panose="02000500000000000000" pitchFamily="2" charset="0"/>
                <a:sym typeface="Wingdings" panose="05000000000000000000" pitchFamily="2" charset="2"/>
              </a:rPr>
              <a:t>L</a:t>
            </a:r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N int.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D3A6B98-1649-4D4B-8B8C-B378F965E7AE}"/>
              </a:ext>
            </a:extLst>
          </p:cNvPr>
          <p:cNvSpPr txBox="1"/>
          <p:nvPr/>
        </p:nvSpPr>
        <p:spPr>
          <a:xfrm>
            <a:off x="7743218" y="5437014"/>
            <a:ext cx="4448783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i="1" dirty="0" err="1">
                <a:solidFill>
                  <a:schemeClr val="bg1"/>
                </a:solidFill>
              </a:rPr>
              <a:t>Futher</a:t>
            </a:r>
            <a:r>
              <a:rPr lang="en-US" altLang="ja-JP" sz="2000" b="1" i="1" dirty="0">
                <a:solidFill>
                  <a:schemeClr val="bg1"/>
                </a:solidFill>
              </a:rPr>
              <a:t> research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3689536-243C-4AA8-AD15-D3A5E6EE3F18}"/>
              </a:ext>
            </a:extLst>
          </p:cNvPr>
          <p:cNvSpPr txBox="1"/>
          <p:nvPr/>
        </p:nvSpPr>
        <p:spPr>
          <a:xfrm>
            <a:off x="3871608" y="5437014"/>
            <a:ext cx="3855948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i="1" dirty="0" err="1">
                <a:solidFill>
                  <a:schemeClr val="bg1"/>
                </a:solidFill>
              </a:rPr>
              <a:t>Futher</a:t>
            </a:r>
            <a:r>
              <a:rPr lang="en-US" altLang="ja-JP" sz="2000" b="1" i="1" dirty="0">
                <a:solidFill>
                  <a:schemeClr val="bg1"/>
                </a:solidFill>
              </a:rPr>
              <a:t> research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E75194F-72FB-471C-A5F9-8FBDA4D60F4E}"/>
              </a:ext>
            </a:extLst>
          </p:cNvPr>
          <p:cNvSpPr txBox="1"/>
          <p:nvPr/>
        </p:nvSpPr>
        <p:spPr>
          <a:xfrm>
            <a:off x="6783" y="5437014"/>
            <a:ext cx="3855948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i="1" dirty="0" err="1">
                <a:solidFill>
                  <a:schemeClr val="bg1"/>
                </a:solidFill>
              </a:rPr>
              <a:t>Futher</a:t>
            </a:r>
            <a:r>
              <a:rPr lang="en-US" altLang="ja-JP" sz="2000" b="1" i="1" dirty="0">
                <a:solidFill>
                  <a:schemeClr val="bg1"/>
                </a:solidFill>
              </a:rPr>
              <a:t> research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07A47CC-06E6-4552-A9FC-6074239A7052}"/>
              </a:ext>
            </a:extLst>
          </p:cNvPr>
          <p:cNvSpPr txBox="1"/>
          <p:nvPr/>
        </p:nvSpPr>
        <p:spPr>
          <a:xfrm>
            <a:off x="7758880" y="1598370"/>
            <a:ext cx="44263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High-resolution spectroscopic study of</a:t>
            </a:r>
          </a:p>
          <a:p>
            <a:pPr algn="ctr"/>
            <a:r>
              <a:rPr lang="en-US" altLang="ja-JP" dirty="0"/>
              <a:t>S=</a:t>
            </a:r>
            <a:r>
              <a:rPr lang="en-US" altLang="ja-JP" dirty="0">
                <a:latin typeface="Symbol" panose="05050102010706020507" pitchFamily="18" charset="2"/>
              </a:rPr>
              <a:t>-</a:t>
            </a:r>
            <a:r>
              <a:rPr lang="en-US" altLang="ja-JP" dirty="0"/>
              <a:t>2 </a:t>
            </a:r>
            <a:r>
              <a:rPr lang="en-US" altLang="ja-JP" dirty="0">
                <a:latin typeface="Symbol" panose="05050102010706020507" pitchFamily="18" charset="2"/>
              </a:rPr>
              <a:t>X</a:t>
            </a:r>
            <a:r>
              <a:rPr lang="en-US" altLang="ja-JP" dirty="0"/>
              <a:t>-</a:t>
            </a:r>
            <a:r>
              <a:rPr lang="en-US" altLang="ja-JP" dirty="0" err="1"/>
              <a:t>hypernuclei</a:t>
            </a:r>
            <a:r>
              <a:rPr lang="en-US" altLang="ja-JP" dirty="0"/>
              <a:t> (2023~)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</a:t>
            </a:r>
            <a:r>
              <a:rPr lang="en-US" altLang="ja-JP" b="1" dirty="0">
                <a:sym typeface="Wingdings" panose="05000000000000000000" pitchFamily="2" charset="2"/>
              </a:rPr>
              <a:t>Provide accurate and systematic information on </a:t>
            </a:r>
            <a:r>
              <a:rPr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X</a:t>
            </a:r>
            <a:r>
              <a:rPr lang="en-US" altLang="ja-JP" b="1" dirty="0">
                <a:sym typeface="Wingdings" panose="05000000000000000000" pitchFamily="2" charset="2"/>
              </a:rPr>
              <a:t>N, </a:t>
            </a:r>
            <a:r>
              <a:rPr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LL</a:t>
            </a:r>
            <a:r>
              <a:rPr lang="en-US" altLang="ja-JP" b="1" dirty="0">
                <a:sym typeface="Wingdings" panose="05000000000000000000" pitchFamily="2" charset="2"/>
              </a:rPr>
              <a:t> interactions</a:t>
            </a:r>
            <a:endParaRPr kumimoji="1" lang="ja-JP" altLang="en-US" b="1" dirty="0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D75ACEC7-5F92-43C0-B58B-1C3FB31064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26089" r="16705" b="21514"/>
          <a:stretch/>
        </p:blipFill>
        <p:spPr>
          <a:xfrm>
            <a:off x="7823744" y="2933919"/>
            <a:ext cx="4252569" cy="2363180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35FC75-C43C-AE32-80FA-E3E8E1211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515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8" grpId="0"/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2BA9A4B-FF93-40B9-BD12-80BBD4207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45" y="1631262"/>
            <a:ext cx="7319446" cy="4391668"/>
          </a:xfrm>
          <a:prstGeom prst="rect">
            <a:avLst/>
          </a:prstGeom>
        </p:spPr>
      </p:pic>
      <p:sp>
        <p:nvSpPr>
          <p:cNvPr id="39" name="平行四辺形 38">
            <a:extLst>
              <a:ext uri="{FF2B5EF4-FFF2-40B4-BE49-F238E27FC236}">
                <a16:creationId xmlns:a16="http://schemas.microsoft.com/office/drawing/2014/main" id="{7A0C6FBF-DE86-45B1-B564-FF102478A855}"/>
              </a:ext>
            </a:extLst>
          </p:cNvPr>
          <p:cNvSpPr/>
          <p:nvPr/>
        </p:nvSpPr>
        <p:spPr>
          <a:xfrm rot="2640000">
            <a:off x="7704890" y="1281945"/>
            <a:ext cx="5394169" cy="3863798"/>
          </a:xfrm>
          <a:prstGeom prst="parallelogram">
            <a:avLst>
              <a:gd name="adj" fmla="val 39232"/>
            </a:avLst>
          </a:prstGeom>
          <a:noFill/>
          <a:ln w="889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92F8C844-D618-4A00-9E15-FBA07FDF8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605975"/>
            <a:ext cx="3968323" cy="257824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27EEF63-4DDB-4E68-8C1C-6CBF01B20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altLang="ja-JP" sz="4800" b="1" dirty="0"/>
              <a:t>H</a:t>
            </a:r>
            <a:r>
              <a:rPr lang="en-US" altLang="ja-JP" sz="3200" b="1" dirty="0"/>
              <a:t>adron</a:t>
            </a:r>
            <a:r>
              <a:rPr lang="en-US" altLang="ja-JP" sz="4800" b="1" dirty="0"/>
              <a:t> E</a:t>
            </a:r>
            <a:r>
              <a:rPr lang="en-US" altLang="ja-JP" sz="3200" b="1" dirty="0"/>
              <a:t>xperimental</a:t>
            </a:r>
            <a:r>
              <a:rPr lang="en-US" altLang="ja-JP" sz="4800" b="1" dirty="0"/>
              <a:t> F</a:t>
            </a:r>
            <a:r>
              <a:rPr lang="en-US" altLang="ja-JP" sz="3200" b="1" dirty="0"/>
              <a:t>acility</a:t>
            </a:r>
            <a:r>
              <a:rPr lang="en-US" altLang="ja-JP" sz="4800" b="1" dirty="0"/>
              <a:t> ex</a:t>
            </a:r>
            <a:r>
              <a:rPr lang="en-US" altLang="ja-JP" sz="3200" b="1" dirty="0"/>
              <a:t>tension</a:t>
            </a:r>
            <a:r>
              <a:rPr lang="en-US" altLang="ja-JP" sz="4800" b="1" dirty="0"/>
              <a:t> (HEF-ex) Project</a:t>
            </a:r>
            <a:endParaRPr kumimoji="1" lang="ja-JP" altLang="en-US" sz="32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3D5094A-139E-4F47-849B-ECE1A2CAA5CE}"/>
              </a:ext>
            </a:extLst>
          </p:cNvPr>
          <p:cNvSpPr txBox="1"/>
          <p:nvPr/>
        </p:nvSpPr>
        <p:spPr>
          <a:xfrm>
            <a:off x="481078" y="1249831"/>
            <a:ext cx="1723549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HEF</a:t>
            </a:r>
          </a:p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(2009</a:t>
            </a:r>
            <a:r>
              <a:rPr kumimoji="1"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～</a:t>
            </a:r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373D2EDE-7F84-45D5-9B98-3234FA41A26B}"/>
              </a:ext>
            </a:extLst>
          </p:cNvPr>
          <p:cNvSpPr/>
          <p:nvPr/>
        </p:nvSpPr>
        <p:spPr>
          <a:xfrm>
            <a:off x="4130797" y="3143238"/>
            <a:ext cx="1220991" cy="1948636"/>
          </a:xfrm>
          <a:prstGeom prst="rightArrow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2C77196-B2B7-4B5F-ABE6-1E06BD6573C4}"/>
              </a:ext>
            </a:extLst>
          </p:cNvPr>
          <p:cNvSpPr txBox="1"/>
          <p:nvPr/>
        </p:nvSpPr>
        <p:spPr>
          <a:xfrm>
            <a:off x="6181416" y="5810253"/>
            <a:ext cx="5415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/>
              <a:t>1 new production target (T2)</a:t>
            </a:r>
          </a:p>
          <a:p>
            <a:pPr algn="ctr"/>
            <a:r>
              <a:rPr lang="en-US" altLang="ja-JP" sz="2000" b="1" dirty="0"/>
              <a:t>4 new beamlines (HIHR, K1.1/K1.1BR, KL2, K10)</a:t>
            </a:r>
          </a:p>
          <a:p>
            <a:pPr algn="ctr"/>
            <a:r>
              <a:rPr lang="en-US" altLang="ja-JP" sz="2000" b="1" dirty="0"/>
              <a:t>2 updated beamlines (High-p (</a:t>
            </a:r>
            <a:r>
              <a:rPr lang="en-US" altLang="ja-JP" sz="2000" b="1" dirty="0">
                <a:latin typeface="Symbol" panose="05050102010706020507" pitchFamily="18" charset="2"/>
              </a:rPr>
              <a:t>p</a:t>
            </a:r>
            <a:r>
              <a:rPr lang="en-US" altLang="ja-JP" sz="2000" b="1" dirty="0"/>
              <a:t>20), Test-BL)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CF0F7F3-04A8-40FA-87A3-DA641AE316AF}"/>
              </a:ext>
            </a:extLst>
          </p:cNvPr>
          <p:cNvSpPr txBox="1"/>
          <p:nvPr/>
        </p:nvSpPr>
        <p:spPr>
          <a:xfrm>
            <a:off x="2565044" y="981107"/>
            <a:ext cx="5077121" cy="2062103"/>
          </a:xfrm>
          <a:prstGeom prst="rect">
            <a:avLst/>
          </a:prstGeom>
          <a:solidFill>
            <a:srgbClr val="0070C0">
              <a:alpha val="90000"/>
            </a:srgb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expand research programs</a:t>
            </a:r>
          </a:p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at the H</a:t>
            </a:r>
            <a:r>
              <a:rPr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adron</a:t>
            </a:r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E</a:t>
            </a:r>
            <a:r>
              <a:rPr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xperimental</a:t>
            </a:r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F</a:t>
            </a:r>
            <a:r>
              <a:rPr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acility</a:t>
            </a:r>
          </a:p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 further explore </a:t>
            </a:r>
          </a:p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Origin &amp; Evolution of Matter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C2D39A3-5400-41AD-9F3C-5D897724885C}"/>
              </a:ext>
            </a:extLst>
          </p:cNvPr>
          <p:cNvSpPr txBox="1"/>
          <p:nvPr/>
        </p:nvSpPr>
        <p:spPr>
          <a:xfrm>
            <a:off x="8855967" y="5379051"/>
            <a:ext cx="968278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COMET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DB00CD8-F28B-4D87-8BAB-B2C37BCDEA2C}"/>
              </a:ext>
            </a:extLst>
          </p:cNvPr>
          <p:cNvSpPr txBox="1"/>
          <p:nvPr/>
        </p:nvSpPr>
        <p:spPr>
          <a:xfrm>
            <a:off x="5649103" y="3426986"/>
            <a:ext cx="94288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K1.8BR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6BDE264-6771-4734-BAB5-A201890D4257}"/>
              </a:ext>
            </a:extLst>
          </p:cNvPr>
          <p:cNvSpPr txBox="1"/>
          <p:nvPr/>
        </p:nvSpPr>
        <p:spPr>
          <a:xfrm>
            <a:off x="6772117" y="3080738"/>
            <a:ext cx="661539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</a:rPr>
              <a:t>K1.8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5B7F34D-AD0C-441E-9B91-0A0DD1D32A3A}"/>
              </a:ext>
            </a:extLst>
          </p:cNvPr>
          <p:cNvSpPr txBox="1"/>
          <p:nvPr/>
        </p:nvSpPr>
        <p:spPr>
          <a:xfrm>
            <a:off x="5879642" y="4524903"/>
            <a:ext cx="441146" cy="400110"/>
          </a:xfrm>
          <a:prstGeom prst="rect">
            <a:avLst/>
          </a:prstGeom>
          <a:solidFill>
            <a:srgbClr val="00206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T1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01A9705-5863-4C93-9134-F445D2547549}"/>
              </a:ext>
            </a:extLst>
          </p:cNvPr>
          <p:cNvSpPr txBox="1"/>
          <p:nvPr/>
        </p:nvSpPr>
        <p:spPr>
          <a:xfrm>
            <a:off x="8707861" y="2012158"/>
            <a:ext cx="934871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HIHR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1A3AE4-5B43-4CAA-8647-CB9E29A8258C}"/>
              </a:ext>
            </a:extLst>
          </p:cNvPr>
          <p:cNvSpPr txBox="1"/>
          <p:nvPr/>
        </p:nvSpPr>
        <p:spPr>
          <a:xfrm>
            <a:off x="10063768" y="3924701"/>
            <a:ext cx="2060179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K1.1/K1.1BR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763320F-33BB-40D6-933B-BD1717610F0E}"/>
              </a:ext>
            </a:extLst>
          </p:cNvPr>
          <p:cNvSpPr txBox="1"/>
          <p:nvPr/>
        </p:nvSpPr>
        <p:spPr>
          <a:xfrm>
            <a:off x="10336381" y="1291033"/>
            <a:ext cx="747320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K10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76B114F-E7D9-47ED-8606-AE0A790F5714}"/>
              </a:ext>
            </a:extLst>
          </p:cNvPr>
          <p:cNvSpPr txBox="1"/>
          <p:nvPr/>
        </p:nvSpPr>
        <p:spPr>
          <a:xfrm>
            <a:off x="11382894" y="2961059"/>
            <a:ext cx="716863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KL2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DE6A529-C829-452D-9B25-DF3BC5F8822A}"/>
              </a:ext>
            </a:extLst>
          </p:cNvPr>
          <p:cNvSpPr txBox="1"/>
          <p:nvPr/>
        </p:nvSpPr>
        <p:spPr>
          <a:xfrm>
            <a:off x="8110849" y="3219238"/>
            <a:ext cx="545342" cy="523220"/>
          </a:xfrm>
          <a:prstGeom prst="rect">
            <a:avLst/>
          </a:prstGeom>
          <a:solidFill>
            <a:srgbClr val="0070C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T2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988A26D-9E9E-4384-896B-E0258D4E5C45}"/>
              </a:ext>
            </a:extLst>
          </p:cNvPr>
          <p:cNvSpPr txBox="1"/>
          <p:nvPr/>
        </p:nvSpPr>
        <p:spPr>
          <a:xfrm>
            <a:off x="7221469" y="4150130"/>
            <a:ext cx="1090748" cy="461665"/>
          </a:xfrm>
          <a:prstGeom prst="rect">
            <a:avLst/>
          </a:prstGeom>
          <a:solidFill>
            <a:srgbClr val="FFC0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Test-BL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BA09567-8C78-4910-A094-C4FC9B28FD74}"/>
              </a:ext>
            </a:extLst>
          </p:cNvPr>
          <p:cNvSpPr txBox="1"/>
          <p:nvPr/>
        </p:nvSpPr>
        <p:spPr>
          <a:xfrm>
            <a:off x="8653006" y="4484047"/>
            <a:ext cx="2032929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2800" b="1" dirty="0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kumimoji="1" lang="en-US" altLang="ja-JP" sz="2800" b="1" dirty="0">
                <a:solidFill>
                  <a:schemeClr val="bg1"/>
                </a:solidFill>
              </a:rPr>
              <a:t>20)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4332F63-1EF1-4677-A067-AA301376D9CE}"/>
              </a:ext>
            </a:extLst>
          </p:cNvPr>
          <p:cNvSpPr txBox="1"/>
          <p:nvPr/>
        </p:nvSpPr>
        <p:spPr>
          <a:xfrm>
            <a:off x="6975247" y="57924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＋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11E71BA-F423-46C8-B3E1-A33C1CDA3519}"/>
              </a:ext>
            </a:extLst>
          </p:cNvPr>
          <p:cNvSpPr txBox="1"/>
          <p:nvPr/>
        </p:nvSpPr>
        <p:spPr>
          <a:xfrm>
            <a:off x="5961949" y="611177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＋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1E9026A-F5DD-4CB3-879B-9FFDB205D294}"/>
              </a:ext>
            </a:extLst>
          </p:cNvPr>
          <p:cNvSpPr txBox="1"/>
          <p:nvPr/>
        </p:nvSpPr>
        <p:spPr>
          <a:xfrm>
            <a:off x="6088252" y="64143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＋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2272399-B093-421F-A19D-8DC855857F48}"/>
              </a:ext>
            </a:extLst>
          </p:cNvPr>
          <p:cNvSpPr txBox="1"/>
          <p:nvPr/>
        </p:nvSpPr>
        <p:spPr>
          <a:xfrm>
            <a:off x="3125175" y="3231302"/>
            <a:ext cx="434734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KL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035577E-EFFF-4163-AA84-80FE32FE6724}"/>
              </a:ext>
            </a:extLst>
          </p:cNvPr>
          <p:cNvSpPr txBox="1"/>
          <p:nvPr/>
        </p:nvSpPr>
        <p:spPr>
          <a:xfrm>
            <a:off x="3117320" y="3789212"/>
            <a:ext cx="885179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High-p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CD350F7-4F0A-4F71-B079-D8111B14880B}"/>
              </a:ext>
            </a:extLst>
          </p:cNvPr>
          <p:cNvSpPr txBox="1"/>
          <p:nvPr/>
        </p:nvSpPr>
        <p:spPr>
          <a:xfrm>
            <a:off x="3316331" y="4765570"/>
            <a:ext cx="968278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COMET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55B219F-0CB6-4F6F-A984-176E87E02BC4}"/>
              </a:ext>
            </a:extLst>
          </p:cNvPr>
          <p:cNvSpPr txBox="1"/>
          <p:nvPr/>
        </p:nvSpPr>
        <p:spPr>
          <a:xfrm>
            <a:off x="131672" y="2731218"/>
            <a:ext cx="94288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K1.8BR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040FA17-153D-448F-A83B-6742F184F773}"/>
              </a:ext>
            </a:extLst>
          </p:cNvPr>
          <p:cNvSpPr txBox="1"/>
          <p:nvPr/>
        </p:nvSpPr>
        <p:spPr>
          <a:xfrm>
            <a:off x="8136848" y="1271570"/>
            <a:ext cx="1940981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Extended HEF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FE64987-2169-42D7-9CA3-574C9F7CD85A}"/>
              </a:ext>
            </a:extLst>
          </p:cNvPr>
          <p:cNvSpPr txBox="1"/>
          <p:nvPr/>
        </p:nvSpPr>
        <p:spPr>
          <a:xfrm>
            <a:off x="4870" y="5244723"/>
            <a:ext cx="500060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/>
              <a:t>1 production target (T1)</a:t>
            </a:r>
          </a:p>
          <a:p>
            <a:pPr algn="ctr"/>
            <a:r>
              <a:rPr lang="en-US" altLang="ja-JP" sz="2000" b="1" dirty="0"/>
              <a:t>1 secondary-charged beamline (K1.8/K1.8BR)</a:t>
            </a:r>
          </a:p>
          <a:p>
            <a:pPr algn="ctr"/>
            <a:r>
              <a:rPr lang="en-US" altLang="ja-JP" sz="2000" b="1" dirty="0"/>
              <a:t>1 neutral beamline (KL)</a:t>
            </a:r>
          </a:p>
          <a:p>
            <a:pPr algn="ctr"/>
            <a:r>
              <a:rPr lang="en-US" altLang="ja-JP" sz="2000" b="1" dirty="0"/>
              <a:t>1 primary beamline (High-p)</a:t>
            </a:r>
          </a:p>
          <a:p>
            <a:pPr algn="ctr"/>
            <a:r>
              <a:rPr lang="en-US" altLang="ja-JP" sz="2000" b="1" dirty="0"/>
              <a:t>1 muon beamline (COMET)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C19EAE5-15DB-4B68-A41C-46BB16810AF7}"/>
              </a:ext>
            </a:extLst>
          </p:cNvPr>
          <p:cNvSpPr txBox="1"/>
          <p:nvPr/>
        </p:nvSpPr>
        <p:spPr>
          <a:xfrm>
            <a:off x="1113020" y="2283370"/>
            <a:ext cx="69355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K1.8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4338986-0011-4D2C-9473-543D1D6F1F33}"/>
              </a:ext>
            </a:extLst>
          </p:cNvPr>
          <p:cNvSpPr txBox="1"/>
          <p:nvPr/>
        </p:nvSpPr>
        <p:spPr>
          <a:xfrm rot="20100000">
            <a:off x="10289608" y="4857510"/>
            <a:ext cx="19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Extended hall</a:t>
            </a:r>
            <a:endParaRPr kumimoji="1" lang="ja-JP" altLang="en-US" sz="2400" b="1" i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7" name="矢印: 右 46">
            <a:extLst>
              <a:ext uri="{FF2B5EF4-FFF2-40B4-BE49-F238E27FC236}">
                <a16:creationId xmlns:a16="http://schemas.microsoft.com/office/drawing/2014/main" id="{80E9942D-5D7C-4F47-96AC-7AB5BC54FD19}"/>
              </a:ext>
            </a:extLst>
          </p:cNvPr>
          <p:cNvSpPr/>
          <p:nvPr/>
        </p:nvSpPr>
        <p:spPr>
          <a:xfrm rot="20305947">
            <a:off x="86517" y="4292706"/>
            <a:ext cx="410639" cy="2034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2209EF7-41F2-4163-938B-AB03AAAE4860}"/>
              </a:ext>
            </a:extLst>
          </p:cNvPr>
          <p:cNvSpPr txBox="1"/>
          <p:nvPr/>
        </p:nvSpPr>
        <p:spPr>
          <a:xfrm rot="20250531">
            <a:off x="-18034" y="4442403"/>
            <a:ext cx="998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30 GeV</a:t>
            </a:r>
          </a:p>
          <a:p>
            <a:pPr algn="ctr"/>
            <a:r>
              <a:rPr lang="en-US" altLang="ja-JP" sz="1200" dirty="0"/>
              <a:t>p</a:t>
            </a:r>
            <a:r>
              <a:rPr kumimoji="1" lang="en-US" altLang="ja-JP" sz="1200" dirty="0"/>
              <a:t>rimary</a:t>
            </a:r>
          </a:p>
          <a:p>
            <a:pPr algn="ctr"/>
            <a:r>
              <a:rPr kumimoji="1" lang="en-US" altLang="ja-JP" sz="1200" dirty="0"/>
              <a:t>proton beam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12033FB-210B-4449-B607-282161EF7514}"/>
              </a:ext>
            </a:extLst>
          </p:cNvPr>
          <p:cNvSpPr txBox="1"/>
          <p:nvPr/>
        </p:nvSpPr>
        <p:spPr>
          <a:xfrm>
            <a:off x="408190" y="3846871"/>
            <a:ext cx="389850" cy="338554"/>
          </a:xfrm>
          <a:prstGeom prst="rect">
            <a:avLst/>
          </a:prstGeom>
          <a:solidFill>
            <a:srgbClr val="00206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T1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7D332AA-9A32-9DDD-56B4-4705C861C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03912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>
            <a:extLst>
              <a:ext uri="{FF2B5EF4-FFF2-40B4-BE49-F238E27FC236}">
                <a16:creationId xmlns:a16="http://schemas.microsoft.com/office/drawing/2014/main" id="{B679B064-B7DE-1FAB-6520-5E63428B02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6"/>
          <a:stretch/>
        </p:blipFill>
        <p:spPr>
          <a:xfrm>
            <a:off x="373510" y="4879299"/>
            <a:ext cx="5143500" cy="19787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2060C5F-106F-467C-B3AD-2A1FB9298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/>
              <a:t>Present Status of the Extension Project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20EDDC-C4BE-4754-B2A6-FBF300131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16" y="994733"/>
            <a:ext cx="5819287" cy="20159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/>
              <a:t>listed as a candidate for government funding: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b="1" dirty="0"/>
              <a:t>MEXT Roadmap 2020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b="1" dirty="0"/>
              <a:t>S</a:t>
            </a:r>
            <a:r>
              <a:rPr lang="en-US" altLang="ja-JP" sz="1400" b="1" dirty="0"/>
              <a:t>cience</a:t>
            </a:r>
            <a:r>
              <a:rPr lang="en-US" altLang="ja-JP" b="1" dirty="0"/>
              <a:t> C</a:t>
            </a:r>
            <a:r>
              <a:rPr lang="en-US" altLang="ja-JP" sz="1400" b="1" dirty="0"/>
              <a:t>ouncil</a:t>
            </a:r>
            <a:r>
              <a:rPr lang="en-US" altLang="ja-JP" b="1" dirty="0"/>
              <a:t> </a:t>
            </a:r>
            <a:r>
              <a:rPr lang="en-US" altLang="ja-JP" sz="1400" b="1" dirty="0"/>
              <a:t>of</a:t>
            </a:r>
            <a:r>
              <a:rPr lang="en-US" altLang="ja-JP" b="1" dirty="0"/>
              <a:t> J</a:t>
            </a:r>
            <a:r>
              <a:rPr lang="en-US" altLang="ja-JP" sz="1400" b="1" dirty="0"/>
              <a:t>apan</a:t>
            </a:r>
            <a:r>
              <a:rPr lang="en-US" altLang="ja-JP" b="1" dirty="0"/>
              <a:t> Master Plan 2020</a:t>
            </a:r>
          </a:p>
          <a:p>
            <a:pPr marL="0" indent="0">
              <a:buNone/>
            </a:pPr>
            <a:endParaRPr kumimoji="1" lang="ja-JP" altLang="en-US" b="1" dirty="0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F3439A4A-B9D6-4E64-8175-C226381DA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996" y="988754"/>
            <a:ext cx="5554593" cy="31244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42302CB1-9616-4FDE-B7DB-489A37D91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9583" y="3608321"/>
            <a:ext cx="5554592" cy="31244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矢印: 下 17">
            <a:extLst>
              <a:ext uri="{FF2B5EF4-FFF2-40B4-BE49-F238E27FC236}">
                <a16:creationId xmlns:a16="http://schemas.microsoft.com/office/drawing/2014/main" id="{45CE663E-03CB-D767-E10F-890FFD270954}"/>
              </a:ext>
            </a:extLst>
          </p:cNvPr>
          <p:cNvSpPr/>
          <p:nvPr/>
        </p:nvSpPr>
        <p:spPr>
          <a:xfrm>
            <a:off x="2152675" y="2205468"/>
            <a:ext cx="1436831" cy="620848"/>
          </a:xfrm>
          <a:prstGeom prst="downArrow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577B8A4-8548-EEAE-03DE-11867772F8E2}"/>
              </a:ext>
            </a:extLst>
          </p:cNvPr>
          <p:cNvSpPr txBox="1"/>
          <p:nvPr/>
        </p:nvSpPr>
        <p:spPr>
          <a:xfrm>
            <a:off x="2945260" y="1279555"/>
            <a:ext cx="8290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2012, 2014</a:t>
            </a:r>
            <a:endParaRPr kumimoji="1" lang="ja-JP" altLang="en-US" sz="11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91CB9AB-B3DF-F32E-4BAA-EBE07333BC3D}"/>
              </a:ext>
            </a:extLst>
          </p:cNvPr>
          <p:cNvSpPr txBox="1"/>
          <p:nvPr/>
        </p:nvSpPr>
        <p:spPr>
          <a:xfrm>
            <a:off x="4567494" y="1648727"/>
            <a:ext cx="1184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2011, 2014, 2017</a:t>
            </a:r>
            <a:endParaRPr kumimoji="1" lang="ja-JP" altLang="en-US" sz="11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469E649-DA2D-C9AD-A680-2EE2CDF452F1}"/>
              </a:ext>
            </a:extLst>
          </p:cNvPr>
          <p:cNvSpPr txBox="1"/>
          <p:nvPr/>
        </p:nvSpPr>
        <p:spPr>
          <a:xfrm>
            <a:off x="272928" y="3082442"/>
            <a:ext cx="55711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The project was selected as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top-priority project </a:t>
            </a:r>
            <a:r>
              <a:rPr lang="en-US" altLang="ja-JP" sz="2800" dirty="0"/>
              <a:t>to be budgeted in </a:t>
            </a:r>
            <a:r>
              <a:rPr lang="en-US" altLang="ja-JP" sz="2800" u="sng" dirty="0"/>
              <a:t>the KEK's mid-term plan (FY2022-26) </a:t>
            </a:r>
            <a:r>
              <a:rPr lang="en-US" altLang="ja-JP" sz="2800" dirty="0"/>
              <a:t>at KEK-PIP2022</a:t>
            </a:r>
            <a:r>
              <a:rPr lang="en-US" altLang="ja-JP" sz="2800" b="1" dirty="0"/>
              <a:t> </a:t>
            </a:r>
            <a:r>
              <a:rPr lang="en-US" altLang="ja-JP" dirty="0"/>
              <a:t>(Project Implementation Plan)</a:t>
            </a:r>
            <a:endParaRPr kumimoji="1" lang="ja-JP" altLang="en-US" sz="2800" dirty="0"/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5B8C62C2-3FA3-28E6-22B2-8A42C3F6BF5F}"/>
              </a:ext>
            </a:extLst>
          </p:cNvPr>
          <p:cNvSpPr/>
          <p:nvPr/>
        </p:nvSpPr>
        <p:spPr>
          <a:xfrm>
            <a:off x="137825" y="2923781"/>
            <a:ext cx="5674772" cy="3934219"/>
          </a:xfrm>
          <a:prstGeom prst="roundRect">
            <a:avLst>
              <a:gd name="adj" fmla="val 8802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E511740-D03D-A944-D67D-8E067B3AA8E4}"/>
              </a:ext>
            </a:extLst>
          </p:cNvPr>
          <p:cNvSpPr txBox="1"/>
          <p:nvPr/>
        </p:nvSpPr>
        <p:spPr>
          <a:xfrm>
            <a:off x="2096818" y="5324164"/>
            <a:ext cx="365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hlinkClick r:id="rId5"/>
              </a:rPr>
              <a:t>https://www.kek.jp/en/roadmap-en/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90F3282-C225-C6DC-2FB0-9D6955F26387}"/>
              </a:ext>
            </a:extLst>
          </p:cNvPr>
          <p:cNvSpPr txBox="1"/>
          <p:nvPr/>
        </p:nvSpPr>
        <p:spPr>
          <a:xfrm>
            <a:off x="2178872" y="5719094"/>
            <a:ext cx="7834260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project will soon start in full swing!</a:t>
            </a:r>
            <a:endParaRPr kumimoji="1" lang="ja-JP" alt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73D3798-AFA6-ED95-7F48-42F996CF8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54550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Most 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7218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3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D7E64B96-ABD5-4E78-9199-F684FA833F52}" vid="{E5565156-02B8-43CF-94D3-8DB8C11CF433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46522</TotalTime>
  <Words>3744</Words>
  <Application>Microsoft Office PowerPoint</Application>
  <PresentationFormat>ワイド画面</PresentationFormat>
  <Paragraphs>633</Paragraphs>
  <Slides>26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44" baseType="lpstr">
      <vt:lpstr>BIZ UDPゴシック</vt:lpstr>
      <vt:lpstr>Helvetica Neue Light</vt:lpstr>
      <vt:lpstr>Meiryo UI</vt:lpstr>
      <vt:lpstr>ＭＳ Ｐゴシック</vt:lpstr>
      <vt:lpstr>Palatino</vt:lpstr>
      <vt:lpstr>UD デジタル 教科書体 NK-B</vt:lpstr>
      <vt:lpstr>ヒラギノ角ゴ ProN W3</vt:lpstr>
      <vt:lpstr>メイリオ</vt:lpstr>
      <vt:lpstr>游ゴシック</vt:lpstr>
      <vt:lpstr>Arial</vt:lpstr>
      <vt:lpstr>Calibri</vt:lpstr>
      <vt:lpstr>Cambria Math</vt:lpstr>
      <vt:lpstr>Century</vt:lpstr>
      <vt:lpstr>Roboto</vt:lpstr>
      <vt:lpstr>Symbol</vt:lpstr>
      <vt:lpstr>Times New Roman</vt:lpstr>
      <vt:lpstr>Wingdings</vt:lpstr>
      <vt:lpstr>Office テーマ</vt:lpstr>
      <vt:lpstr>The hadron experimental facility extension at J-PARC F.Sakuma, RIKEN on behalf of HEF-ex TF</vt:lpstr>
      <vt:lpstr>Particle and Nuclear Physics @ J-PARC</vt:lpstr>
      <vt:lpstr>Origin &amp; Evolution of Matter</vt:lpstr>
      <vt:lpstr>Present Hadron Experimental Facility (HEF)</vt:lpstr>
      <vt:lpstr>Achievements in research at the Hadron Experimental Facility</vt:lpstr>
      <vt:lpstr>Further research directions at the Hadron Experimental Facility</vt:lpstr>
      <vt:lpstr>Hadron Experimental Facility extension (HEF-ex) Project</vt:lpstr>
      <vt:lpstr>Present Status of the Extension Project</vt:lpstr>
      <vt:lpstr>Expanded Research Programs  at the Extended Facility</vt:lpstr>
      <vt:lpstr>Expanded Research Programs  at the Extended Facility</vt:lpstr>
      <vt:lpstr>Strangeness Nuclear Physics: Hyperon in Dense Environment</vt:lpstr>
      <vt:lpstr>Strangeness Nuclear Physics: Hyperon in Dense Environment</vt:lpstr>
      <vt:lpstr>Strangeness Nuclear Physics: Hyperon in Dense Environment</vt:lpstr>
      <vt:lpstr>Strangeness Nuclear Physics: Hyperon in Dense Environment</vt:lpstr>
      <vt:lpstr>Expanded Research Programs  at the Extended Facility</vt:lpstr>
      <vt:lpstr>Hadron Physics: Diquarks in Baryons</vt:lpstr>
      <vt:lpstr>Hadron Physics: Diquarks in Baryons</vt:lpstr>
      <vt:lpstr>Expanded Research Programs  at the Extended Facility</vt:lpstr>
      <vt:lpstr>Flavor Physics: New Physics Search at KOTO</vt:lpstr>
      <vt:lpstr>Flavor Physics: New Physics Search at KOTO</vt:lpstr>
      <vt:lpstr>Summary of the Extension Project of the J-PARC Hadron Experimental Facility</vt:lpstr>
      <vt:lpstr>Thank you for your attention!</vt:lpstr>
      <vt:lpstr>PowerPoint プレゼンテーション</vt:lpstr>
      <vt:lpstr>(Fastest) Timeline of the Project</vt:lpstr>
      <vt:lpstr>〖K_L^0→π〗^0 νν ̅ search @ KOTO/KOTO2</vt:lpstr>
      <vt:lpstr>Deeply bound kaonic nuclei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Ｊ－ＰＡＲＣハドロンホール 拡張計画の状況</dc:title>
  <dc:creator>sakuma fuminori</dc:creator>
  <cp:lastModifiedBy>Fuminori Sakuma</cp:lastModifiedBy>
  <cp:revision>1882</cp:revision>
  <cp:lastPrinted>2022-06-17T09:10:11Z</cp:lastPrinted>
  <dcterms:created xsi:type="dcterms:W3CDTF">2021-05-24T01:28:54Z</dcterms:created>
  <dcterms:modified xsi:type="dcterms:W3CDTF">2023-06-24T09:01:35Z</dcterms:modified>
</cp:coreProperties>
</file>