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415" r:id="rId2"/>
    <p:sldId id="1723" r:id="rId3"/>
    <p:sldId id="1724" r:id="rId4"/>
    <p:sldId id="1684" r:id="rId5"/>
    <p:sldId id="2348" r:id="rId6"/>
    <p:sldId id="2534" r:id="rId7"/>
    <p:sldId id="2538" r:id="rId8"/>
    <p:sldId id="2547" r:id="rId9"/>
    <p:sldId id="2431" r:id="rId10"/>
    <p:sldId id="2548" r:id="rId11"/>
    <p:sldId id="285" r:id="rId12"/>
    <p:sldId id="2432" r:id="rId13"/>
    <p:sldId id="2541" r:id="rId14"/>
    <p:sldId id="2542" r:id="rId15"/>
    <p:sldId id="2550" r:id="rId16"/>
    <p:sldId id="473" r:id="rId17"/>
    <p:sldId id="2449" r:id="rId18"/>
    <p:sldId id="2559" r:id="rId19"/>
    <p:sldId id="2450" r:id="rId20"/>
    <p:sldId id="2561" r:id="rId21"/>
    <p:sldId id="2553" r:id="rId22"/>
    <p:sldId id="524" r:id="rId23"/>
    <p:sldId id="2569" r:id="rId24"/>
    <p:sldId id="2565" r:id="rId25"/>
    <p:sldId id="2566" r:id="rId26"/>
    <p:sldId id="2567" r:id="rId27"/>
    <p:sldId id="457" r:id="rId28"/>
    <p:sldId id="2456" r:id="rId29"/>
    <p:sldId id="2361" r:id="rId30"/>
    <p:sldId id="2521" r:id="rId31"/>
    <p:sldId id="431" r:id="rId32"/>
    <p:sldId id="433" r:id="rId33"/>
    <p:sldId id="2545" r:id="rId34"/>
    <p:sldId id="2387" r:id="rId35"/>
    <p:sldId id="2400" r:id="rId36"/>
    <p:sldId id="466" r:id="rId37"/>
    <p:sldId id="428" r:id="rId38"/>
    <p:sldId id="270" r:id="rId39"/>
    <p:sldId id="2576" r:id="rId40"/>
    <p:sldId id="506" r:id="rId41"/>
    <p:sldId id="267" r:id="rId42"/>
    <p:sldId id="2549" r:id="rId43"/>
    <p:sldId id="2551" r:id="rId44"/>
    <p:sldId id="2554" r:id="rId45"/>
    <p:sldId id="2555" r:id="rId46"/>
    <p:sldId id="2556" r:id="rId47"/>
    <p:sldId id="2557" r:id="rId48"/>
    <p:sldId id="2558" r:id="rId49"/>
    <p:sldId id="2575" r:id="rId50"/>
    <p:sldId id="2570" r:id="rId51"/>
    <p:sldId id="2571" r:id="rId52"/>
    <p:sldId id="2572" r:id="rId53"/>
    <p:sldId id="2573" r:id="rId54"/>
    <p:sldId id="2574" r:id="rId55"/>
    <p:sldId id="2451" r:id="rId56"/>
    <p:sldId id="2560" r:id="rId57"/>
    <p:sldId id="447" r:id="rId58"/>
    <p:sldId id="424" r:id="rId59"/>
    <p:sldId id="449" r:id="rId60"/>
    <p:sldId id="2543" r:id="rId61"/>
    <p:sldId id="2350" r:id="rId62"/>
    <p:sldId id="438" r:id="rId63"/>
    <p:sldId id="262" r:id="rId64"/>
    <p:sldId id="2356" r:id="rId65"/>
    <p:sldId id="2376" r:id="rId66"/>
    <p:sldId id="2377" r:id="rId67"/>
    <p:sldId id="2378" r:id="rId68"/>
    <p:sldId id="2388" r:id="rId69"/>
    <p:sldId id="2357" r:id="rId70"/>
    <p:sldId id="2391" r:id="rId71"/>
    <p:sldId id="2389" r:id="rId72"/>
    <p:sldId id="2390" r:id="rId73"/>
    <p:sldId id="2392" r:id="rId74"/>
    <p:sldId id="2395" r:id="rId75"/>
    <p:sldId id="2393" r:id="rId76"/>
    <p:sldId id="2396" r:id="rId77"/>
    <p:sldId id="2397" r:id="rId78"/>
    <p:sldId id="2380" r:id="rId79"/>
    <p:sldId id="2402" r:id="rId80"/>
    <p:sldId id="2382" r:id="rId81"/>
    <p:sldId id="2405" r:id="rId82"/>
    <p:sldId id="2546" r:id="rId83"/>
    <p:sldId id="468" r:id="rId84"/>
    <p:sldId id="510" r:id="rId85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7D4227-AEC4-46F9-A3A7-9EB11FD2E483}" v="42" dt="2024-05-30T05:33:41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857D4227-AEC4-46F9-A3A7-9EB11FD2E483}"/>
    <pc:docChg chg="undo custSel addSld delSld modSld">
      <pc:chgData name="fuminori sakuma" userId="289d416634db11fc" providerId="LiveId" clId="{857D4227-AEC4-46F9-A3A7-9EB11FD2E483}" dt="2024-05-30T05:33:47.033" v="389" actId="1035"/>
      <pc:docMkLst>
        <pc:docMk/>
      </pc:docMkLst>
      <pc:sldChg chg="del">
        <pc:chgData name="fuminori sakuma" userId="289d416634db11fc" providerId="LiveId" clId="{857D4227-AEC4-46F9-A3A7-9EB11FD2E483}" dt="2024-05-28T01:36:17.102" v="1" actId="2696"/>
        <pc:sldMkLst>
          <pc:docMk/>
          <pc:sldMk cId="2301594254" sldId="270"/>
        </pc:sldMkLst>
      </pc:sldChg>
      <pc:sldChg chg="add">
        <pc:chgData name="fuminori sakuma" userId="289d416634db11fc" providerId="LiveId" clId="{857D4227-AEC4-46F9-A3A7-9EB11FD2E483}" dt="2024-05-28T01:36:21.449" v="2"/>
        <pc:sldMkLst>
          <pc:docMk/>
          <pc:sldMk cId="3033183379" sldId="270"/>
        </pc:sldMkLst>
      </pc:sldChg>
      <pc:sldChg chg="modAnim">
        <pc:chgData name="fuminori sakuma" userId="289d416634db11fc" providerId="LiveId" clId="{857D4227-AEC4-46F9-A3A7-9EB11FD2E483}" dt="2024-05-28T02:08:28.874" v="148"/>
        <pc:sldMkLst>
          <pc:docMk/>
          <pc:sldMk cId="2584122527" sldId="285"/>
        </pc:sldMkLst>
      </pc:sldChg>
      <pc:sldChg chg="del">
        <pc:chgData name="fuminori sakuma" userId="289d416634db11fc" providerId="LiveId" clId="{857D4227-AEC4-46F9-A3A7-9EB11FD2E483}" dt="2024-05-28T01:36:17.102" v="1" actId="2696"/>
        <pc:sldMkLst>
          <pc:docMk/>
          <pc:sldMk cId="2340879656" sldId="428"/>
        </pc:sldMkLst>
      </pc:sldChg>
      <pc:sldChg chg="add">
        <pc:chgData name="fuminori sakuma" userId="289d416634db11fc" providerId="LiveId" clId="{857D4227-AEC4-46F9-A3A7-9EB11FD2E483}" dt="2024-05-28T01:36:21.449" v="2"/>
        <pc:sldMkLst>
          <pc:docMk/>
          <pc:sldMk cId="3898537545" sldId="428"/>
        </pc:sldMkLst>
      </pc:sldChg>
      <pc:sldChg chg="addSp modSp mod">
        <pc:chgData name="fuminori sakuma" userId="289d416634db11fc" providerId="LiveId" clId="{857D4227-AEC4-46F9-A3A7-9EB11FD2E483}" dt="2024-05-30T03:55:18.243" v="215" actId="1036"/>
        <pc:sldMkLst>
          <pc:docMk/>
          <pc:sldMk cId="3811577336" sldId="431"/>
        </pc:sldMkLst>
        <pc:picChg chg="mod">
          <ac:chgData name="fuminori sakuma" userId="289d416634db11fc" providerId="LiveId" clId="{857D4227-AEC4-46F9-A3A7-9EB11FD2E483}" dt="2024-05-28T01:49:33.995" v="116" actId="1076"/>
          <ac:picMkLst>
            <pc:docMk/>
            <pc:sldMk cId="3811577336" sldId="431"/>
            <ac:picMk id="5" creationId="{CF472467-2913-41FF-BC05-6B927D5BA49E}"/>
          </ac:picMkLst>
        </pc:picChg>
        <pc:picChg chg="add mod">
          <ac:chgData name="fuminori sakuma" userId="289d416634db11fc" providerId="LiveId" clId="{857D4227-AEC4-46F9-A3A7-9EB11FD2E483}" dt="2024-05-30T03:55:11.020" v="211" actId="12788"/>
          <ac:picMkLst>
            <pc:docMk/>
            <pc:sldMk cId="3811577336" sldId="431"/>
            <ac:picMk id="1026" creationId="{75B029AF-42B8-F722-7095-99B4AECCD39E}"/>
          </ac:picMkLst>
        </pc:picChg>
        <pc:picChg chg="mod">
          <ac:chgData name="fuminori sakuma" userId="289d416634db11fc" providerId="LiveId" clId="{857D4227-AEC4-46F9-A3A7-9EB11FD2E483}" dt="2024-05-30T03:55:11.020" v="211" actId="12788"/>
          <ac:picMkLst>
            <pc:docMk/>
            <pc:sldMk cId="3811577336" sldId="431"/>
            <ac:picMk id="2052" creationId="{575A4A4D-F69E-4576-A602-97D75417BE88}"/>
          </ac:picMkLst>
        </pc:picChg>
        <pc:picChg chg="mod">
          <ac:chgData name="fuminori sakuma" userId="289d416634db11fc" providerId="LiveId" clId="{857D4227-AEC4-46F9-A3A7-9EB11FD2E483}" dt="2024-05-30T03:55:11.020" v="211" actId="12788"/>
          <ac:picMkLst>
            <pc:docMk/>
            <pc:sldMk cId="3811577336" sldId="431"/>
            <ac:picMk id="2056" creationId="{D7BB01DC-DDC9-4A28-A558-53DB6984DA9F}"/>
          </ac:picMkLst>
        </pc:picChg>
        <pc:picChg chg="mod">
          <ac:chgData name="fuminori sakuma" userId="289d416634db11fc" providerId="LiveId" clId="{857D4227-AEC4-46F9-A3A7-9EB11FD2E483}" dt="2024-05-30T03:55:11.020" v="211" actId="12788"/>
          <ac:picMkLst>
            <pc:docMk/>
            <pc:sldMk cId="3811577336" sldId="431"/>
            <ac:picMk id="2064" creationId="{F5C4F813-D41C-462F-9808-D7DDC57BE05A}"/>
          </ac:picMkLst>
        </pc:picChg>
        <pc:picChg chg="mod">
          <ac:chgData name="fuminori sakuma" userId="289d416634db11fc" providerId="LiveId" clId="{857D4227-AEC4-46F9-A3A7-9EB11FD2E483}" dt="2024-05-30T03:55:18.243" v="215" actId="1036"/>
          <ac:picMkLst>
            <pc:docMk/>
            <pc:sldMk cId="3811577336" sldId="431"/>
            <ac:picMk id="2068" creationId="{1713F4ED-7AFF-4DF5-986C-7088C1BA8818}"/>
          </ac:picMkLst>
        </pc:picChg>
      </pc:sldChg>
      <pc:sldChg chg="modSp mod">
        <pc:chgData name="fuminori sakuma" userId="289d416634db11fc" providerId="LiveId" clId="{857D4227-AEC4-46F9-A3A7-9EB11FD2E483}" dt="2024-05-28T05:53:21.019" v="166" actId="14826"/>
        <pc:sldMkLst>
          <pc:docMk/>
          <pc:sldMk cId="4257457366" sldId="433"/>
        </pc:sldMkLst>
        <pc:picChg chg="mod">
          <ac:chgData name="fuminori sakuma" userId="289d416634db11fc" providerId="LiveId" clId="{857D4227-AEC4-46F9-A3A7-9EB11FD2E483}" dt="2024-05-28T05:53:21.019" v="166" actId="14826"/>
          <ac:picMkLst>
            <pc:docMk/>
            <pc:sldMk cId="4257457366" sldId="433"/>
            <ac:picMk id="8" creationId="{0AF6F34F-F9C7-48D4-8232-EBA2293FF930}"/>
          </ac:picMkLst>
        </pc:picChg>
      </pc:sldChg>
      <pc:sldChg chg="modAnim">
        <pc:chgData name="fuminori sakuma" userId="289d416634db11fc" providerId="LiveId" clId="{857D4227-AEC4-46F9-A3A7-9EB11FD2E483}" dt="2024-05-28T02:07:24.749" v="146"/>
        <pc:sldMkLst>
          <pc:docMk/>
          <pc:sldMk cId="3106974769" sldId="457"/>
        </pc:sldMkLst>
      </pc:sldChg>
      <pc:sldChg chg="del">
        <pc:chgData name="fuminori sakuma" userId="289d416634db11fc" providerId="LiveId" clId="{857D4227-AEC4-46F9-A3A7-9EB11FD2E483}" dt="2024-05-28T01:36:17.102" v="1" actId="2696"/>
        <pc:sldMkLst>
          <pc:docMk/>
          <pc:sldMk cId="367177239" sldId="466"/>
        </pc:sldMkLst>
      </pc:sldChg>
      <pc:sldChg chg="add">
        <pc:chgData name="fuminori sakuma" userId="289d416634db11fc" providerId="LiveId" clId="{857D4227-AEC4-46F9-A3A7-9EB11FD2E483}" dt="2024-05-28T01:36:21.449" v="2"/>
        <pc:sldMkLst>
          <pc:docMk/>
          <pc:sldMk cId="1397074997" sldId="466"/>
        </pc:sldMkLst>
      </pc:sldChg>
      <pc:sldChg chg="modAnim">
        <pc:chgData name="fuminori sakuma" userId="289d416634db11fc" providerId="LiveId" clId="{857D4227-AEC4-46F9-A3A7-9EB11FD2E483}" dt="2024-05-28T02:09:03.624" v="149"/>
        <pc:sldMkLst>
          <pc:docMk/>
          <pc:sldMk cId="645566570" sldId="524"/>
        </pc:sldMkLst>
      </pc:sldChg>
      <pc:sldChg chg="addSp delSp modSp mod modAnim">
        <pc:chgData name="fuminori sakuma" userId="289d416634db11fc" providerId="LiveId" clId="{857D4227-AEC4-46F9-A3A7-9EB11FD2E483}" dt="2024-05-30T03:57:54.020" v="216"/>
        <pc:sldMkLst>
          <pc:docMk/>
          <pc:sldMk cId="3660517069" sldId="2361"/>
        </pc:sldMkLst>
        <pc:spChg chg="mod">
          <ac:chgData name="fuminori sakuma" userId="289d416634db11fc" providerId="LiveId" clId="{857D4227-AEC4-46F9-A3A7-9EB11FD2E483}" dt="2024-05-28T09:23:22.049" v="188" actId="20577"/>
          <ac:spMkLst>
            <pc:docMk/>
            <pc:sldMk cId="3660517069" sldId="2361"/>
            <ac:spMk id="3" creationId="{B8CB77B9-6B21-4EAE-93AC-F04E4BF9FB02}"/>
          </ac:spMkLst>
        </pc:spChg>
        <pc:spChg chg="mod">
          <ac:chgData name="fuminori sakuma" userId="289d416634db11fc" providerId="LiveId" clId="{857D4227-AEC4-46F9-A3A7-9EB11FD2E483}" dt="2024-05-28T09:23:49.026" v="199" actId="1036"/>
          <ac:spMkLst>
            <pc:docMk/>
            <pc:sldMk cId="3660517069" sldId="2361"/>
            <ac:spMk id="14" creationId="{FD3374DB-6B50-C34F-5612-7F1EAAD2F2F1}"/>
          </ac:spMkLst>
        </pc:spChg>
        <pc:spChg chg="del">
          <ac:chgData name="fuminori sakuma" userId="289d416634db11fc" providerId="LiveId" clId="{857D4227-AEC4-46F9-A3A7-9EB11FD2E483}" dt="2024-05-28T01:39:43.503" v="24" actId="478"/>
          <ac:spMkLst>
            <pc:docMk/>
            <pc:sldMk cId="3660517069" sldId="2361"/>
            <ac:spMk id="18" creationId="{118D1750-5FDE-C675-88B2-B125F989D154}"/>
          </ac:spMkLst>
        </pc:spChg>
        <pc:picChg chg="add mod ord">
          <ac:chgData name="fuminori sakuma" userId="289d416634db11fc" providerId="LiveId" clId="{857D4227-AEC4-46F9-A3A7-9EB11FD2E483}" dt="2024-05-28T01:42:30.496" v="61" actId="1036"/>
          <ac:picMkLst>
            <pc:docMk/>
            <pc:sldMk cId="3660517069" sldId="2361"/>
            <ac:picMk id="4" creationId="{3E1831A5-1149-4A25-5B9A-45561034AEBD}"/>
          </ac:picMkLst>
        </pc:picChg>
        <pc:picChg chg="mod">
          <ac:chgData name="fuminori sakuma" userId="289d416634db11fc" providerId="LiveId" clId="{857D4227-AEC4-46F9-A3A7-9EB11FD2E483}" dt="2024-05-28T05:52:57.036" v="163" actId="14826"/>
          <ac:picMkLst>
            <pc:docMk/>
            <pc:sldMk cId="3660517069" sldId="2361"/>
            <ac:picMk id="13" creationId="{0656CF9E-868D-9BF4-45D3-4FAB47F8E6C6}"/>
          </ac:picMkLst>
        </pc:picChg>
        <pc:picChg chg="del">
          <ac:chgData name="fuminori sakuma" userId="289d416634db11fc" providerId="LiveId" clId="{857D4227-AEC4-46F9-A3A7-9EB11FD2E483}" dt="2024-05-28T01:39:41.066" v="23" actId="478"/>
          <ac:picMkLst>
            <pc:docMk/>
            <pc:sldMk cId="3660517069" sldId="2361"/>
            <ac:picMk id="16" creationId="{3406FD31-3E3C-F3A3-77C4-476BB1FAA72C}"/>
          </ac:picMkLst>
        </pc:picChg>
        <pc:picChg chg="del">
          <ac:chgData name="fuminori sakuma" userId="289d416634db11fc" providerId="LiveId" clId="{857D4227-AEC4-46F9-A3A7-9EB11FD2E483}" dt="2024-05-28T01:39:43.503" v="24" actId="478"/>
          <ac:picMkLst>
            <pc:docMk/>
            <pc:sldMk cId="3660517069" sldId="2361"/>
            <ac:picMk id="17" creationId="{98BDC11D-FC0C-0015-46C4-ED125E4A2DBD}"/>
          </ac:picMkLst>
        </pc:picChg>
        <pc:picChg chg="add">
          <ac:chgData name="fuminori sakuma" userId="289d416634db11fc" providerId="LiveId" clId="{857D4227-AEC4-46F9-A3A7-9EB11FD2E483}" dt="2024-05-30T03:57:54.020" v="216"/>
          <ac:picMkLst>
            <pc:docMk/>
            <pc:sldMk cId="3660517069" sldId="2361"/>
            <ac:picMk id="2050" creationId="{25171E04-92D9-C4A7-43E4-6539868B6CDE}"/>
          </ac:picMkLst>
        </pc:picChg>
      </pc:sldChg>
      <pc:sldChg chg="del">
        <pc:chgData name="fuminori sakuma" userId="289d416634db11fc" providerId="LiveId" clId="{857D4227-AEC4-46F9-A3A7-9EB11FD2E483}" dt="2024-05-28T01:36:17.102" v="1" actId="2696"/>
        <pc:sldMkLst>
          <pc:docMk/>
          <pc:sldMk cId="363635023" sldId="2387"/>
        </pc:sldMkLst>
      </pc:sldChg>
      <pc:sldChg chg="add">
        <pc:chgData name="fuminori sakuma" userId="289d416634db11fc" providerId="LiveId" clId="{857D4227-AEC4-46F9-A3A7-9EB11FD2E483}" dt="2024-05-28T01:36:21.449" v="2"/>
        <pc:sldMkLst>
          <pc:docMk/>
          <pc:sldMk cId="1770245830" sldId="2387"/>
        </pc:sldMkLst>
      </pc:sldChg>
      <pc:sldChg chg="add">
        <pc:chgData name="fuminori sakuma" userId="289d416634db11fc" providerId="LiveId" clId="{857D4227-AEC4-46F9-A3A7-9EB11FD2E483}" dt="2024-05-28T01:36:21.449" v="2"/>
        <pc:sldMkLst>
          <pc:docMk/>
          <pc:sldMk cId="1391036223" sldId="2400"/>
        </pc:sldMkLst>
      </pc:sldChg>
      <pc:sldChg chg="del">
        <pc:chgData name="fuminori sakuma" userId="289d416634db11fc" providerId="LiveId" clId="{857D4227-AEC4-46F9-A3A7-9EB11FD2E483}" dt="2024-05-28T01:36:17.102" v="1" actId="2696"/>
        <pc:sldMkLst>
          <pc:docMk/>
          <pc:sldMk cId="1896613511" sldId="2400"/>
        </pc:sldMkLst>
      </pc:sldChg>
      <pc:sldChg chg="modSp mod">
        <pc:chgData name="fuminori sakuma" userId="289d416634db11fc" providerId="LiveId" clId="{857D4227-AEC4-46F9-A3A7-9EB11FD2E483}" dt="2024-05-30T05:33:47.033" v="389" actId="1035"/>
        <pc:sldMkLst>
          <pc:docMk/>
          <pc:sldMk cId="90935017" sldId="2415"/>
        </pc:sldMkLst>
        <pc:spChg chg="mod">
          <ac:chgData name="fuminori sakuma" userId="289d416634db11fc" providerId="LiveId" clId="{857D4227-AEC4-46F9-A3A7-9EB11FD2E483}" dt="2024-05-30T05:33:47.033" v="389" actId="1035"/>
          <ac:spMkLst>
            <pc:docMk/>
            <pc:sldMk cId="90935017" sldId="2415"/>
            <ac:spMk id="3" creationId="{394C6EAC-A5AF-4C9D-9745-14458BF832F1}"/>
          </ac:spMkLst>
        </pc:spChg>
      </pc:sldChg>
      <pc:sldChg chg="addSp delSp modSp mod modAnim">
        <pc:chgData name="fuminori sakuma" userId="289d416634db11fc" providerId="LiveId" clId="{857D4227-AEC4-46F9-A3A7-9EB11FD2E483}" dt="2024-05-28T05:52:36.167" v="162" actId="12788"/>
        <pc:sldMkLst>
          <pc:docMk/>
          <pc:sldMk cId="1341188105" sldId="2456"/>
        </pc:sldMkLst>
        <pc:spChg chg="mod">
          <ac:chgData name="fuminori sakuma" userId="289d416634db11fc" providerId="LiveId" clId="{857D4227-AEC4-46F9-A3A7-9EB11FD2E483}" dt="2024-05-28T05:52:01.119" v="154" actId="1076"/>
          <ac:spMkLst>
            <pc:docMk/>
            <pc:sldMk cId="1341188105" sldId="2456"/>
            <ac:spMk id="9" creationId="{28122C6A-A695-2153-3267-BCE60C4F8AB0}"/>
          </ac:spMkLst>
        </pc:spChg>
        <pc:spChg chg="mod">
          <ac:chgData name="fuminori sakuma" userId="289d416634db11fc" providerId="LiveId" clId="{857D4227-AEC4-46F9-A3A7-9EB11FD2E483}" dt="2024-05-28T05:52:36.167" v="162" actId="12788"/>
          <ac:spMkLst>
            <pc:docMk/>
            <pc:sldMk cId="1341188105" sldId="2456"/>
            <ac:spMk id="14" creationId="{23718136-45D5-8EAE-E8FA-DE7E6E417234}"/>
          </ac:spMkLst>
        </pc:spChg>
        <pc:spChg chg="mod">
          <ac:chgData name="fuminori sakuma" userId="289d416634db11fc" providerId="LiveId" clId="{857D4227-AEC4-46F9-A3A7-9EB11FD2E483}" dt="2024-05-28T05:52:36.167" v="162" actId="12788"/>
          <ac:spMkLst>
            <pc:docMk/>
            <pc:sldMk cId="1341188105" sldId="2456"/>
            <ac:spMk id="15" creationId="{D5AA9C04-5E48-4225-D937-415CF4963ACF}"/>
          </ac:spMkLst>
        </pc:spChg>
        <pc:spChg chg="mod">
          <ac:chgData name="fuminori sakuma" userId="289d416634db11fc" providerId="LiveId" clId="{857D4227-AEC4-46F9-A3A7-9EB11FD2E483}" dt="2024-05-28T05:52:36.167" v="162" actId="12788"/>
          <ac:spMkLst>
            <pc:docMk/>
            <pc:sldMk cId="1341188105" sldId="2456"/>
            <ac:spMk id="16" creationId="{02B067CD-FF2B-B044-B889-D59B691ECDC5}"/>
          </ac:spMkLst>
        </pc:spChg>
        <pc:picChg chg="mod">
          <ac:chgData name="fuminori sakuma" userId="289d416634db11fc" providerId="LiveId" clId="{857D4227-AEC4-46F9-A3A7-9EB11FD2E483}" dt="2024-05-28T01:53:43.739" v="136" actId="14100"/>
          <ac:picMkLst>
            <pc:docMk/>
            <pc:sldMk cId="1341188105" sldId="2456"/>
            <ac:picMk id="5" creationId="{476D613D-06F4-0847-E298-628C5FA7754B}"/>
          </ac:picMkLst>
        </pc:picChg>
        <pc:picChg chg="mod">
          <ac:chgData name="fuminori sakuma" userId="289d416634db11fc" providerId="LiveId" clId="{857D4227-AEC4-46F9-A3A7-9EB11FD2E483}" dt="2024-05-28T05:51:54.452" v="153" actId="14826"/>
          <ac:picMkLst>
            <pc:docMk/>
            <pc:sldMk cId="1341188105" sldId="2456"/>
            <ac:picMk id="7" creationId="{ECD10BAF-32CF-7CA9-B039-539752DA7743}"/>
          </ac:picMkLst>
        </pc:picChg>
        <pc:picChg chg="add del mod">
          <ac:chgData name="fuminori sakuma" userId="289d416634db11fc" providerId="LiveId" clId="{857D4227-AEC4-46F9-A3A7-9EB11FD2E483}" dt="2024-05-28T01:37:37.550" v="10" actId="478"/>
          <ac:picMkLst>
            <pc:docMk/>
            <pc:sldMk cId="1341188105" sldId="2456"/>
            <ac:picMk id="12" creationId="{6EB2DF39-90A8-93EC-C9BD-84C27E0FD254}"/>
          </ac:picMkLst>
        </pc:picChg>
        <pc:picChg chg="add del mod">
          <ac:chgData name="fuminori sakuma" userId="289d416634db11fc" providerId="LiveId" clId="{857D4227-AEC4-46F9-A3A7-9EB11FD2E483}" dt="2024-05-28T01:36:49.330" v="4" actId="478"/>
          <ac:picMkLst>
            <pc:docMk/>
            <pc:sldMk cId="1341188105" sldId="2456"/>
            <ac:picMk id="13" creationId="{2D9AB596-D28D-D85E-F5D3-23DAEF0C716A}"/>
          </ac:picMkLst>
        </pc:picChg>
        <pc:picChg chg="add mod">
          <ac:chgData name="fuminori sakuma" userId="289d416634db11fc" providerId="LiveId" clId="{857D4227-AEC4-46F9-A3A7-9EB11FD2E483}" dt="2024-05-28T01:37:11.449" v="9" actId="1076"/>
          <ac:picMkLst>
            <pc:docMk/>
            <pc:sldMk cId="1341188105" sldId="2456"/>
            <ac:picMk id="17" creationId="{A79E09BC-B273-D88D-E555-6A31B73AACD5}"/>
          </ac:picMkLst>
        </pc:picChg>
        <pc:picChg chg="add mod">
          <ac:chgData name="fuminori sakuma" userId="289d416634db11fc" providerId="LiveId" clId="{857D4227-AEC4-46F9-A3A7-9EB11FD2E483}" dt="2024-05-28T01:40:58.053" v="36" actId="1076"/>
          <ac:picMkLst>
            <pc:docMk/>
            <pc:sldMk cId="1341188105" sldId="2456"/>
            <ac:picMk id="19" creationId="{C68A4F4B-F802-6C03-3F53-C13CECBA0F44}"/>
          </ac:picMkLst>
        </pc:picChg>
        <pc:picChg chg="add mod">
          <ac:chgData name="fuminori sakuma" userId="289d416634db11fc" providerId="LiveId" clId="{857D4227-AEC4-46F9-A3A7-9EB11FD2E483}" dt="2024-05-28T01:41:32.283" v="45" actId="1076"/>
          <ac:picMkLst>
            <pc:docMk/>
            <pc:sldMk cId="1341188105" sldId="2456"/>
            <ac:picMk id="21" creationId="{13F539F4-5B51-02AA-32FE-A94A351251B7}"/>
          </ac:picMkLst>
        </pc:picChg>
        <pc:picChg chg="add mod">
          <ac:chgData name="fuminori sakuma" userId="289d416634db11fc" providerId="LiveId" clId="{857D4227-AEC4-46F9-A3A7-9EB11FD2E483}" dt="2024-05-28T01:41:29.943" v="44" actId="1076"/>
          <ac:picMkLst>
            <pc:docMk/>
            <pc:sldMk cId="1341188105" sldId="2456"/>
            <ac:picMk id="23" creationId="{63E4006B-6EA4-8E43-B67E-15C60B64F54A}"/>
          </ac:picMkLst>
        </pc:picChg>
      </pc:sldChg>
      <pc:sldChg chg="addSp delSp modSp add mod modAnim">
        <pc:chgData name="fuminori sakuma" userId="289d416634db11fc" providerId="LiveId" clId="{857D4227-AEC4-46F9-A3A7-9EB11FD2E483}" dt="2024-05-30T05:00:32.689" v="346"/>
        <pc:sldMkLst>
          <pc:docMk/>
          <pc:sldMk cId="3133921580" sldId="2521"/>
        </pc:sldMkLst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2" creationId="{DC2FC02E-1626-CAC1-89E7-698B96D0D05D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5" creationId="{9CE44F1F-D956-738E-AEF0-8064199C1567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7" creationId="{8765040B-2B5F-29FC-F5E3-EFF5ECA41447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8" creationId="{5D265202-A669-2A21-2064-868A1A594BAA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0" creationId="{6BD2DE5A-6990-2625-1B46-6AD289C7D679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1" creationId="{22F5AAB8-74A0-8FAC-FB61-26B7F182DAF9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2" creationId="{EC8A9743-AEB5-C948-7ED3-7987C5F9CE06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3" creationId="{BB366666-3F58-649B-C050-580D12BF0868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4" creationId="{1ECF064D-6F8C-73D4-56E1-CE9C5448666F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5" creationId="{7AF05867-FE51-03CF-5BC0-79732969C0A8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7" creationId="{3DFAE094-731A-7E37-E2E8-65D97F64EDEB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8" creationId="{3E21274D-C7CD-3BF3-4BEA-1628A2A5F244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9" creationId="{22D8E4B0-EF3B-EF4A-68EE-8B1C83CBEE97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21" creationId="{33D97C8E-7A3D-A19B-D655-524F3D24405E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22" creationId="{51C05C21-2607-401E-925E-4474F4E71359}"/>
          </ac:spMkLst>
        </pc:spChg>
        <pc:spChg chg="mod">
          <ac:chgData name="fuminori sakuma" userId="289d416634db11fc" providerId="LiveId" clId="{857D4227-AEC4-46F9-A3A7-9EB11FD2E483}" dt="2024-05-30T04:03:12.772" v="277" actId="1076"/>
          <ac:spMkLst>
            <pc:docMk/>
            <pc:sldMk cId="3133921580" sldId="2521"/>
            <ac:spMk id="23" creationId="{437E0B53-D7C6-7A16-D1AE-5AD18810CEF3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24" creationId="{E22CF4A9-043C-FF81-5A06-857BC89F33C9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97" creationId="{52A32AF5-5C30-DC1E-748A-6A55F4BBB3A4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03" creationId="{DBD26933-EEE0-A0E1-9252-8456F9D1C57D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07" creationId="{988FC85F-5DB6-4C2A-8817-52363ED7C922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20" creationId="{B0462F4B-33D6-4173-ACF5-6F3BE726598A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30" creationId="{9F2ACF58-7E3A-E4D7-BEE7-80F4A476A1E4}"/>
          </ac:spMkLst>
        </pc:spChg>
        <pc:spChg chg="mod">
          <ac:chgData name="fuminori sakuma" userId="289d416634db11fc" providerId="LiveId" clId="{857D4227-AEC4-46F9-A3A7-9EB11FD2E483}" dt="2024-05-30T03:58:32.534" v="218" actId="1076"/>
          <ac:spMkLst>
            <pc:docMk/>
            <pc:sldMk cId="3133921580" sldId="2521"/>
            <ac:spMk id="131" creationId="{82F50A86-C3D1-77EE-CEB3-D41A67287F16}"/>
          </ac:spMkLst>
        </pc:spChg>
        <pc:spChg chg="mod">
          <ac:chgData name="fuminori sakuma" userId="289d416634db11fc" providerId="LiveId" clId="{857D4227-AEC4-46F9-A3A7-9EB11FD2E483}" dt="2024-05-30T03:58:38.789" v="219" actId="1076"/>
          <ac:spMkLst>
            <pc:docMk/>
            <pc:sldMk cId="3133921580" sldId="2521"/>
            <ac:spMk id="144" creationId="{09672CCC-FE97-7936-D62A-08F214B6F634}"/>
          </ac:spMkLst>
        </pc:spChg>
        <pc:grpChg chg="mod">
          <ac:chgData name="fuminori sakuma" userId="289d416634db11fc" providerId="LiveId" clId="{857D4227-AEC4-46F9-A3A7-9EB11FD2E483}" dt="2024-05-30T03:58:38.789" v="219" actId="1076"/>
          <ac:grpSpMkLst>
            <pc:docMk/>
            <pc:sldMk cId="3133921580" sldId="2521"/>
            <ac:grpSpMk id="3" creationId="{3EEF6C33-4C14-C14D-FB6C-5C4A3C4E16B4}"/>
          </ac:grpSpMkLst>
        </pc:grpChg>
        <pc:picChg chg="mod">
          <ac:chgData name="fuminori sakuma" userId="289d416634db11fc" providerId="LiveId" clId="{857D4227-AEC4-46F9-A3A7-9EB11FD2E483}" dt="2024-05-30T03:58:38.789" v="219" actId="1076"/>
          <ac:picMkLst>
            <pc:docMk/>
            <pc:sldMk cId="3133921580" sldId="2521"/>
            <ac:picMk id="4" creationId="{FD70F9FE-7A49-44C5-BF3B-E70E9025E1FB}"/>
          </ac:picMkLst>
        </pc:picChg>
        <pc:picChg chg="mod">
          <ac:chgData name="fuminori sakuma" userId="289d416634db11fc" providerId="LiveId" clId="{857D4227-AEC4-46F9-A3A7-9EB11FD2E483}" dt="2024-05-30T03:58:38.789" v="219" actId="1076"/>
          <ac:picMkLst>
            <pc:docMk/>
            <pc:sldMk cId="3133921580" sldId="2521"/>
            <ac:picMk id="6" creationId="{5BDD9E5B-1C8B-83BA-2165-791288BF180C}"/>
          </ac:picMkLst>
        </pc:picChg>
        <pc:picChg chg="mod">
          <ac:chgData name="fuminori sakuma" userId="289d416634db11fc" providerId="LiveId" clId="{857D4227-AEC4-46F9-A3A7-9EB11FD2E483}" dt="2024-05-30T03:58:38.789" v="219" actId="1076"/>
          <ac:picMkLst>
            <pc:docMk/>
            <pc:sldMk cId="3133921580" sldId="2521"/>
            <ac:picMk id="16" creationId="{8660EC9E-F539-188F-EAEC-65B53B7FE214}"/>
          </ac:picMkLst>
        </pc:picChg>
        <pc:picChg chg="add mod">
          <ac:chgData name="fuminori sakuma" userId="289d416634db11fc" providerId="LiveId" clId="{857D4227-AEC4-46F9-A3A7-9EB11FD2E483}" dt="2024-05-30T04:03:25.256" v="279" actId="1076"/>
          <ac:picMkLst>
            <pc:docMk/>
            <pc:sldMk cId="3133921580" sldId="2521"/>
            <ac:picMk id="25" creationId="{41F855FF-C34A-309A-BCAC-78FA710308D0}"/>
          </ac:picMkLst>
        </pc:picChg>
        <pc:picChg chg="add mod">
          <ac:chgData name="fuminori sakuma" userId="289d416634db11fc" providerId="LiveId" clId="{857D4227-AEC4-46F9-A3A7-9EB11FD2E483}" dt="2024-05-30T04:01:21.253" v="259" actId="1076"/>
          <ac:picMkLst>
            <pc:docMk/>
            <pc:sldMk cId="3133921580" sldId="2521"/>
            <ac:picMk id="27" creationId="{AD5A4AA3-A13A-67B0-E31E-A0BD0EF18D67}"/>
          </ac:picMkLst>
        </pc:picChg>
        <pc:picChg chg="add del">
          <ac:chgData name="fuminori sakuma" userId="289d416634db11fc" providerId="LiveId" clId="{857D4227-AEC4-46F9-A3A7-9EB11FD2E483}" dt="2024-05-30T04:00:15.266" v="246" actId="478"/>
          <ac:picMkLst>
            <pc:docMk/>
            <pc:sldMk cId="3133921580" sldId="2521"/>
            <ac:picMk id="29" creationId="{D036E2B7-600C-4955-479F-A82A1540F3A3}"/>
          </ac:picMkLst>
        </pc:picChg>
        <pc:picChg chg="add mod modCrop">
          <ac:chgData name="fuminori sakuma" userId="289d416634db11fc" providerId="LiveId" clId="{857D4227-AEC4-46F9-A3A7-9EB11FD2E483}" dt="2024-05-30T04:02:08.163" v="268" actId="1076"/>
          <ac:picMkLst>
            <pc:docMk/>
            <pc:sldMk cId="3133921580" sldId="2521"/>
            <ac:picMk id="31" creationId="{930FA5DD-C548-3DFD-A843-0B2F1F09A283}"/>
          </ac:picMkLst>
        </pc:picChg>
        <pc:picChg chg="add mod">
          <ac:chgData name="fuminori sakuma" userId="289d416634db11fc" providerId="LiveId" clId="{857D4227-AEC4-46F9-A3A7-9EB11FD2E483}" dt="2024-05-30T04:02:42.551" v="275" actId="1076"/>
          <ac:picMkLst>
            <pc:docMk/>
            <pc:sldMk cId="3133921580" sldId="2521"/>
            <ac:picMk id="33" creationId="{094BA065-78F0-397B-28FC-1DEE19198263}"/>
          </ac:picMkLst>
        </pc:picChg>
        <pc:picChg chg="add mod">
          <ac:chgData name="fuminori sakuma" userId="289d416634db11fc" providerId="LiveId" clId="{857D4227-AEC4-46F9-A3A7-9EB11FD2E483}" dt="2024-05-30T04:05:46.918" v="292" actId="1037"/>
          <ac:picMkLst>
            <pc:docMk/>
            <pc:sldMk cId="3133921580" sldId="2521"/>
            <ac:picMk id="34" creationId="{413E1568-6574-268F-1F8C-40E187C27DA6}"/>
          </ac:picMkLst>
        </pc:picChg>
        <pc:picChg chg="add mod modCrop">
          <ac:chgData name="fuminori sakuma" userId="289d416634db11fc" providerId="LiveId" clId="{857D4227-AEC4-46F9-A3A7-9EB11FD2E483}" dt="2024-05-30T04:59:04.393" v="301" actId="931"/>
          <ac:picMkLst>
            <pc:docMk/>
            <pc:sldMk cId="3133921580" sldId="2521"/>
            <ac:picMk id="36" creationId="{55610CB3-842A-464E-1F5D-5C841578AA76}"/>
          </ac:picMkLst>
        </pc:picChg>
        <pc:picChg chg="add mod modCrop">
          <ac:chgData name="fuminori sakuma" userId="289d416634db11fc" providerId="LiveId" clId="{857D4227-AEC4-46F9-A3A7-9EB11FD2E483}" dt="2024-05-30T05:00:27.914" v="345" actId="1037"/>
          <ac:picMkLst>
            <pc:docMk/>
            <pc:sldMk cId="3133921580" sldId="2521"/>
            <ac:picMk id="38" creationId="{DB556D48-53DD-88DF-EF39-62343A066362}"/>
          </ac:picMkLst>
        </pc:picChg>
        <pc:picChg chg="mod">
          <ac:chgData name="fuminori sakuma" userId="289d416634db11fc" providerId="LiveId" clId="{857D4227-AEC4-46F9-A3A7-9EB11FD2E483}" dt="2024-05-30T03:58:38.789" v="219" actId="1076"/>
          <ac:picMkLst>
            <pc:docMk/>
            <pc:sldMk cId="3133921580" sldId="2521"/>
            <ac:picMk id="95" creationId="{73250FDA-BF8B-4BF6-C554-C7EB3B4984EA}"/>
          </ac:picMkLst>
        </pc:picChg>
        <pc:picChg chg="mod">
          <ac:chgData name="fuminori sakuma" userId="289d416634db11fc" providerId="LiveId" clId="{857D4227-AEC4-46F9-A3A7-9EB11FD2E483}" dt="2024-05-30T03:58:38.789" v="219" actId="1076"/>
          <ac:picMkLst>
            <pc:docMk/>
            <pc:sldMk cId="3133921580" sldId="2521"/>
            <ac:picMk id="96" creationId="{5EBB8443-55EC-59D9-4B41-8B6FAD8B6649}"/>
          </ac:picMkLst>
        </pc:picChg>
        <pc:picChg chg="mod">
          <ac:chgData name="fuminori sakuma" userId="289d416634db11fc" providerId="LiveId" clId="{857D4227-AEC4-46F9-A3A7-9EB11FD2E483}" dt="2024-05-30T03:58:38.789" v="219" actId="1076"/>
          <ac:picMkLst>
            <pc:docMk/>
            <pc:sldMk cId="3133921580" sldId="2521"/>
            <ac:picMk id="99" creationId="{0C70D967-412B-4720-8988-B7498E63FBFB}"/>
          </ac:picMkLst>
        </pc:picChg>
      </pc:sldChg>
      <pc:sldChg chg="modSp mod">
        <pc:chgData name="fuminori sakuma" userId="289d416634db11fc" providerId="LiveId" clId="{857D4227-AEC4-46F9-A3A7-9EB11FD2E483}" dt="2024-05-28T02:04:29.936" v="145" actId="207"/>
        <pc:sldMkLst>
          <pc:docMk/>
          <pc:sldMk cId="3945150168" sldId="2561"/>
        </pc:sldMkLst>
        <pc:graphicFrameChg chg="mod modGraphic">
          <ac:chgData name="fuminori sakuma" userId="289d416634db11fc" providerId="LiveId" clId="{857D4227-AEC4-46F9-A3A7-9EB11FD2E483}" dt="2024-05-28T02:04:29.936" v="145" actId="207"/>
          <ac:graphicFrameMkLst>
            <pc:docMk/>
            <pc:sldMk cId="3945150168" sldId="2561"/>
            <ac:graphicFrameMk id="3" creationId="{3B7A9F6A-4BA7-1E65-E05A-B5159790899A}"/>
          </ac:graphicFrameMkLst>
        </pc:graphicFrameChg>
      </pc:sldChg>
      <pc:sldChg chg="modAnim">
        <pc:chgData name="fuminori sakuma" userId="289d416634db11fc" providerId="LiveId" clId="{857D4227-AEC4-46F9-A3A7-9EB11FD2E483}" dt="2024-05-28T02:09:24.888" v="150"/>
        <pc:sldMkLst>
          <pc:docMk/>
          <pc:sldMk cId="114757890" sldId="2567"/>
        </pc:sldMkLst>
      </pc:sldChg>
      <pc:sldChg chg="new">
        <pc:chgData name="fuminori sakuma" userId="289d416634db11fc" providerId="LiveId" clId="{857D4227-AEC4-46F9-A3A7-9EB11FD2E483}" dt="2024-05-28T01:36:10.755" v="0" actId="680"/>
        <pc:sldMkLst>
          <pc:docMk/>
          <pc:sldMk cId="2055666068" sldId="2576"/>
        </pc:sldMkLst>
      </pc:sldChg>
    </pc:docChg>
  </pc:docChgLst>
  <pc:docChgLst>
    <pc:chgData name="fuminori sakuma" userId="289d416634db11fc" providerId="LiveId" clId="{7F1B5500-375C-4867-841F-959DA462116E}"/>
    <pc:docChg chg="undo redo custSel addSld delSld modSld sldOrd">
      <pc:chgData name="fuminori sakuma" userId="289d416634db11fc" providerId="LiveId" clId="{7F1B5500-375C-4867-841F-959DA462116E}" dt="2024-05-13T11:59:37.145" v="8128"/>
      <pc:docMkLst>
        <pc:docMk/>
      </pc:docMkLst>
      <pc:sldChg chg="modSp add mod modAnim">
        <pc:chgData name="fuminori sakuma" userId="289d416634db11fc" providerId="LiveId" clId="{7F1B5500-375C-4867-841F-959DA462116E}" dt="2024-05-05T03:44:49.830" v="777" actId="14100"/>
        <pc:sldMkLst>
          <pc:docMk/>
          <pc:sldMk cId="1838259591" sldId="267"/>
        </pc:sldMkLst>
        <pc:spChg chg="mod">
          <ac:chgData name="fuminori sakuma" userId="289d416634db11fc" providerId="LiveId" clId="{7F1B5500-375C-4867-841F-959DA462116E}" dt="2024-05-05T03:44:49.830" v="777" actId="14100"/>
          <ac:spMkLst>
            <pc:docMk/>
            <pc:sldMk cId="1838259591" sldId="267"/>
            <ac:spMk id="4" creationId="{03854CA5-1699-0C71-6687-48FE089F76A2}"/>
          </ac:spMkLst>
        </pc:spChg>
        <pc:spChg chg="mod">
          <ac:chgData name="fuminori sakuma" userId="289d416634db11fc" providerId="LiveId" clId="{7F1B5500-375C-4867-841F-959DA462116E}" dt="2024-05-05T03:43:24.333" v="754" actId="20577"/>
          <ac:spMkLst>
            <pc:docMk/>
            <pc:sldMk cId="1838259591" sldId="267"/>
            <ac:spMk id="13" creationId="{89016A81-092F-42AE-97ED-36B29E68808C}"/>
          </ac:spMkLst>
        </pc:spChg>
        <pc:grpChg chg="mod">
          <ac:chgData name="fuminori sakuma" userId="289d416634db11fc" providerId="LiveId" clId="{7F1B5500-375C-4867-841F-959DA462116E}" dt="2024-05-05T03:43:56.478" v="755" actId="1076"/>
          <ac:grpSpMkLst>
            <pc:docMk/>
            <pc:sldMk cId="1838259591" sldId="267"/>
            <ac:grpSpMk id="19" creationId="{43DF62DF-7A0F-4426-BFB0-7D9C335F7669}"/>
          </ac:grpSpMkLst>
        </pc:grpChg>
        <pc:picChg chg="mod">
          <ac:chgData name="fuminori sakuma" userId="289d416634db11fc" providerId="LiveId" clId="{7F1B5500-375C-4867-841F-959DA462116E}" dt="2024-05-05T03:44:01.708" v="757" actId="1076"/>
          <ac:picMkLst>
            <pc:docMk/>
            <pc:sldMk cId="1838259591" sldId="267"/>
            <ac:picMk id="12" creationId="{C6D95E17-BCAE-43BD-BC1F-15EB0EE35C32}"/>
          </ac:picMkLst>
        </pc:picChg>
        <pc:picChg chg="mod">
          <ac:chgData name="fuminori sakuma" userId="289d416634db11fc" providerId="LiveId" clId="{7F1B5500-375C-4867-841F-959DA462116E}" dt="2024-05-05T03:43:59.674" v="756" actId="1076"/>
          <ac:picMkLst>
            <pc:docMk/>
            <pc:sldMk cId="1838259591" sldId="267"/>
            <ac:picMk id="18" creationId="{7D077394-88CA-47AF-92CA-70198F198864}"/>
          </ac:picMkLst>
        </pc:picChg>
      </pc:sldChg>
      <pc:sldChg chg="addSp delSp modSp mod">
        <pc:chgData name="fuminori sakuma" userId="289d416634db11fc" providerId="LiveId" clId="{7F1B5500-375C-4867-841F-959DA462116E}" dt="2024-05-09T02:09:57.827" v="8062" actId="14100"/>
        <pc:sldMkLst>
          <pc:docMk/>
          <pc:sldMk cId="2301594254" sldId="270"/>
        </pc:sldMkLst>
        <pc:spChg chg="mod">
          <ac:chgData name="fuminori sakuma" userId="289d416634db11fc" providerId="LiveId" clId="{7F1B5500-375C-4867-841F-959DA462116E}" dt="2024-05-06T05:07:22.577" v="6650" actId="1076"/>
          <ac:spMkLst>
            <pc:docMk/>
            <pc:sldMk cId="2301594254" sldId="270"/>
            <ac:spMk id="21" creationId="{4D4CCDC3-2185-20AF-8FAE-57EEF85DC28F}"/>
          </ac:spMkLst>
        </pc:spChg>
        <pc:spChg chg="del mod">
          <ac:chgData name="fuminori sakuma" userId="289d416634db11fc" providerId="LiveId" clId="{7F1B5500-375C-4867-841F-959DA462116E}" dt="2024-05-06T05:28:51.208" v="6808" actId="478"/>
          <ac:spMkLst>
            <pc:docMk/>
            <pc:sldMk cId="2301594254" sldId="270"/>
            <ac:spMk id="24" creationId="{EC1A562F-78E7-6E31-7736-C7E519D330CA}"/>
          </ac:spMkLst>
        </pc:spChg>
        <pc:spChg chg="del mod">
          <ac:chgData name="fuminori sakuma" userId="289d416634db11fc" providerId="LiveId" clId="{7F1B5500-375C-4867-841F-959DA462116E}" dt="2024-05-06T05:28:51.208" v="6808" actId="478"/>
          <ac:spMkLst>
            <pc:docMk/>
            <pc:sldMk cId="2301594254" sldId="270"/>
            <ac:spMk id="25" creationId="{7138F1C8-1922-D996-0879-DBBBAC56E2CC}"/>
          </ac:spMkLst>
        </pc:spChg>
        <pc:graphicFrameChg chg="add mod">
          <ac:chgData name="fuminori sakuma" userId="289d416634db11fc" providerId="LiveId" clId="{7F1B5500-375C-4867-841F-959DA462116E}" dt="2024-05-09T02:09:07.080" v="8053"/>
          <ac:graphicFrameMkLst>
            <pc:docMk/>
            <pc:sldMk cId="2301594254" sldId="270"/>
            <ac:graphicFrameMk id="7" creationId="{B07A0D0F-3E3C-5D31-4060-78DD6C471DFB}"/>
          </ac:graphicFrameMkLst>
        </pc:graphicFrameChg>
        <pc:picChg chg="add del mod modCrop">
          <ac:chgData name="fuminori sakuma" userId="289d416634db11fc" providerId="LiveId" clId="{7F1B5500-375C-4867-841F-959DA462116E}" dt="2024-05-09T02:09:40.381" v="8059" actId="14100"/>
          <ac:picMkLst>
            <pc:docMk/>
            <pc:sldMk cId="2301594254" sldId="270"/>
            <ac:picMk id="20" creationId="{EE06C671-7814-7E1A-F046-3823CC600510}"/>
          </ac:picMkLst>
        </pc:picChg>
        <pc:cxnChg chg="mod">
          <ac:chgData name="fuminori sakuma" userId="289d416634db11fc" providerId="LiveId" clId="{7F1B5500-375C-4867-841F-959DA462116E}" dt="2024-05-06T05:07:29.969" v="6651" actId="14100"/>
          <ac:cxnSpMkLst>
            <pc:docMk/>
            <pc:sldMk cId="2301594254" sldId="270"/>
            <ac:cxnSpMk id="8" creationId="{6C0E1A7A-E5AB-2CE5-84BF-09614E35A489}"/>
          </ac:cxnSpMkLst>
        </pc:cxnChg>
        <pc:cxnChg chg="mod">
          <ac:chgData name="fuminori sakuma" userId="289d416634db11fc" providerId="LiveId" clId="{7F1B5500-375C-4867-841F-959DA462116E}" dt="2024-05-09T02:09:50.397" v="8060" actId="14100"/>
          <ac:cxnSpMkLst>
            <pc:docMk/>
            <pc:sldMk cId="2301594254" sldId="270"/>
            <ac:cxnSpMk id="10" creationId="{B64EC3BC-5F54-F090-A5AF-16BCC29049E3}"/>
          </ac:cxnSpMkLst>
        </pc:cxnChg>
        <pc:cxnChg chg="mod">
          <ac:chgData name="fuminori sakuma" userId="289d416634db11fc" providerId="LiveId" clId="{7F1B5500-375C-4867-841F-959DA462116E}" dt="2024-05-09T02:09:57.827" v="8062" actId="14100"/>
          <ac:cxnSpMkLst>
            <pc:docMk/>
            <pc:sldMk cId="2301594254" sldId="270"/>
            <ac:cxnSpMk id="13" creationId="{6A464CF9-9530-7387-F0E1-015C3063A1E8}"/>
          </ac:cxnSpMkLst>
        </pc:cxnChg>
        <pc:cxnChg chg="add mod">
          <ac:chgData name="fuminori sakuma" userId="289d416634db11fc" providerId="LiveId" clId="{7F1B5500-375C-4867-841F-959DA462116E}" dt="2024-05-09T02:09:52.721" v="8061" actId="14100"/>
          <ac:cxnSpMkLst>
            <pc:docMk/>
            <pc:sldMk cId="2301594254" sldId="270"/>
            <ac:cxnSpMk id="14" creationId="{EE3AFED6-3872-80F2-1AF5-3DB820B2E2C2}"/>
          </ac:cxnSpMkLst>
        </pc:cxnChg>
      </pc:sldChg>
      <pc:sldChg chg="del">
        <pc:chgData name="fuminori sakuma" userId="289d416634db11fc" providerId="LiveId" clId="{7F1B5500-375C-4867-841F-959DA462116E}" dt="2024-05-05T08:41:51.341" v="3892" actId="47"/>
        <pc:sldMkLst>
          <pc:docMk/>
          <pc:sldMk cId="2965238554" sldId="413"/>
        </pc:sldMkLst>
      </pc:sldChg>
      <pc:sldChg chg="delSp modSp mod">
        <pc:chgData name="fuminori sakuma" userId="289d416634db11fc" providerId="LiveId" clId="{7F1B5500-375C-4867-841F-959DA462116E}" dt="2024-05-06T02:03:23.856" v="6087" actId="1076"/>
        <pc:sldMkLst>
          <pc:docMk/>
          <pc:sldMk cId="2340879656" sldId="428"/>
        </pc:sldMkLst>
        <pc:spChg chg="del">
          <ac:chgData name="fuminori sakuma" userId="289d416634db11fc" providerId="LiveId" clId="{7F1B5500-375C-4867-841F-959DA462116E}" dt="2024-05-06T02:02:53.086" v="6074" actId="478"/>
          <ac:spMkLst>
            <pc:docMk/>
            <pc:sldMk cId="2340879656" sldId="428"/>
            <ac:spMk id="3" creationId="{76C8BF78-FA51-A3DE-1511-A430F8F37042}"/>
          </ac:spMkLst>
        </pc:spChg>
        <pc:spChg chg="mod">
          <ac:chgData name="fuminori sakuma" userId="289d416634db11fc" providerId="LiveId" clId="{7F1B5500-375C-4867-841F-959DA462116E}" dt="2024-05-06T02:03:23.856" v="6087" actId="1076"/>
          <ac:spMkLst>
            <pc:docMk/>
            <pc:sldMk cId="2340879656" sldId="428"/>
            <ac:spMk id="14" creationId="{B5A8C195-CB06-2C2E-BC47-2BAAB9DFC8C7}"/>
          </ac:spMkLst>
        </pc:spChg>
        <pc:graphicFrameChg chg="mod modGraphic">
          <ac:chgData name="fuminori sakuma" userId="289d416634db11fc" providerId="LiveId" clId="{7F1B5500-375C-4867-841F-959DA462116E}" dt="2024-05-06T02:03:20.772" v="6086" actId="1076"/>
          <ac:graphicFrameMkLst>
            <pc:docMk/>
            <pc:sldMk cId="2340879656" sldId="428"/>
            <ac:graphicFrameMk id="13" creationId="{8849ACBA-E83D-2C84-2AC6-73BA87E1F498}"/>
          </ac:graphicFrameMkLst>
        </pc:graphicFrameChg>
      </pc:sldChg>
      <pc:sldChg chg="modSp mod">
        <pc:chgData name="fuminori sakuma" userId="289d416634db11fc" providerId="LiveId" clId="{7F1B5500-375C-4867-841F-959DA462116E}" dt="2024-05-05T06:52:41.322" v="2657" actId="1076"/>
        <pc:sldMkLst>
          <pc:docMk/>
          <pc:sldMk cId="3811577336" sldId="431"/>
        </pc:sldMkLst>
        <pc:picChg chg="mod">
          <ac:chgData name="fuminori sakuma" userId="289d416634db11fc" providerId="LiveId" clId="{7F1B5500-375C-4867-841F-959DA462116E}" dt="2024-05-05T06:52:32.527" v="2655" actId="14100"/>
          <ac:picMkLst>
            <pc:docMk/>
            <pc:sldMk cId="3811577336" sldId="431"/>
            <ac:picMk id="5" creationId="{CF472467-2913-41FF-BC05-6B927D5BA49E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6" creationId="{08692A49-2ECB-4CEA-A053-B97B88D6413B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52" creationId="{575A4A4D-F69E-4576-A602-97D75417BE88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56" creationId="{D7BB01DC-DDC9-4A28-A558-53DB6984DA9F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58" creationId="{C011B0E8-85E0-425F-839E-BD8591216F4E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62" creationId="{ED52D5B8-DA2F-4992-8437-2C7902465637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64" creationId="{F5C4F813-D41C-462F-9808-D7DDC57BE05A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66" creationId="{83636D6C-364D-4DF0-96DB-13946B82917A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68" creationId="{1713F4ED-7AFF-4DF5-986C-7088C1BA8818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70" creationId="{0E162C96-0899-4EAE-A871-ADB446366246}"/>
          </ac:picMkLst>
        </pc:picChg>
      </pc:sldChg>
      <pc:sldChg chg="del">
        <pc:chgData name="fuminori sakuma" userId="289d416634db11fc" providerId="LiveId" clId="{7F1B5500-375C-4867-841F-959DA462116E}" dt="2024-05-06T02:10:28.195" v="6124" actId="47"/>
        <pc:sldMkLst>
          <pc:docMk/>
          <pc:sldMk cId="4239723790" sldId="435"/>
        </pc:sldMkLst>
      </pc:sldChg>
      <pc:sldChg chg="addSp modSp mod">
        <pc:chgData name="fuminori sakuma" userId="289d416634db11fc" providerId="LiveId" clId="{7F1B5500-375C-4867-841F-959DA462116E}" dt="2024-05-06T05:28:14.333" v="6806" actId="20577"/>
        <pc:sldMkLst>
          <pc:docMk/>
          <pc:sldMk cId="367177239" sldId="466"/>
        </pc:sldMkLst>
        <pc:spChg chg="mod">
          <ac:chgData name="fuminori sakuma" userId="289d416634db11fc" providerId="LiveId" clId="{7F1B5500-375C-4867-841F-959DA462116E}" dt="2024-05-06T05:13:49.537" v="6765" actId="20577"/>
          <ac:spMkLst>
            <pc:docMk/>
            <pc:sldMk cId="367177239" sldId="466"/>
            <ac:spMk id="3" creationId="{D69520B9-CF38-487D-BC67-15414D8E24CE}"/>
          </ac:spMkLst>
        </pc:spChg>
        <pc:spChg chg="mod">
          <ac:chgData name="fuminori sakuma" userId="289d416634db11fc" providerId="LiveId" clId="{7F1B5500-375C-4867-841F-959DA462116E}" dt="2024-05-06T05:10:41.787" v="6705" actId="1076"/>
          <ac:spMkLst>
            <pc:docMk/>
            <pc:sldMk cId="367177239" sldId="466"/>
            <ac:spMk id="8" creationId="{BC1685D5-693B-4CAE-BA6A-CB5422C382A7}"/>
          </ac:spMkLst>
        </pc:spChg>
        <pc:spChg chg="add mod">
          <ac:chgData name="fuminori sakuma" userId="289d416634db11fc" providerId="LiveId" clId="{7F1B5500-375C-4867-841F-959DA462116E}" dt="2024-05-06T05:28:14.333" v="6806" actId="20577"/>
          <ac:spMkLst>
            <pc:docMk/>
            <pc:sldMk cId="367177239" sldId="466"/>
            <ac:spMk id="11" creationId="{B2F4254F-6EA0-E799-F7C6-3A45EDFAF75E}"/>
          </ac:spMkLst>
        </pc:spChg>
        <pc:picChg chg="mod">
          <ac:chgData name="fuminori sakuma" userId="289d416634db11fc" providerId="LiveId" clId="{7F1B5500-375C-4867-841F-959DA462116E}" dt="2024-05-06T05:10:41.787" v="6705" actId="1076"/>
          <ac:picMkLst>
            <pc:docMk/>
            <pc:sldMk cId="367177239" sldId="466"/>
            <ac:picMk id="9" creationId="{21D42DAB-B0AE-E7A2-A658-5373AD2D9FB5}"/>
          </ac:picMkLst>
        </pc:picChg>
        <pc:picChg chg="mod">
          <ac:chgData name="fuminori sakuma" userId="289d416634db11fc" providerId="LiveId" clId="{7F1B5500-375C-4867-841F-959DA462116E}" dt="2024-05-06T05:12:57.184" v="6710" actId="1076"/>
          <ac:picMkLst>
            <pc:docMk/>
            <pc:sldMk cId="367177239" sldId="466"/>
            <ac:picMk id="12" creationId="{9EB82893-5F9F-86ED-D0E1-70817281CBB5}"/>
          </ac:picMkLst>
        </pc:picChg>
        <pc:cxnChg chg="add mod">
          <ac:chgData name="fuminori sakuma" userId="289d416634db11fc" providerId="LiveId" clId="{7F1B5500-375C-4867-841F-959DA462116E}" dt="2024-05-06T05:28:01.669" v="6801" actId="14100"/>
          <ac:cxnSpMkLst>
            <pc:docMk/>
            <pc:sldMk cId="367177239" sldId="466"/>
            <ac:cxnSpMk id="10" creationId="{69A7AF15-3923-017D-2C64-06DAF501F93A}"/>
          </ac:cxnSpMkLst>
        </pc:cxnChg>
      </pc:sldChg>
      <pc:sldChg chg="addSp delSp modSp mod">
        <pc:chgData name="fuminori sakuma" userId="289d416634db11fc" providerId="LiveId" clId="{7F1B5500-375C-4867-841F-959DA462116E}" dt="2024-05-04T06:58:53.796" v="286" actId="1076"/>
        <pc:sldMkLst>
          <pc:docMk/>
          <pc:sldMk cId="718086830" sldId="473"/>
        </pc:sldMkLst>
        <pc:spChg chg="mod">
          <ac:chgData name="fuminori sakuma" userId="289d416634db11fc" providerId="LiveId" clId="{7F1B5500-375C-4867-841F-959DA462116E}" dt="2024-05-04T06:57:25.706" v="202"/>
          <ac:spMkLst>
            <pc:docMk/>
            <pc:sldMk cId="718086830" sldId="473"/>
            <ac:spMk id="2" creationId="{6B92F5B2-A1C9-47BB-AC49-00E12C327F32}"/>
          </ac:spMkLst>
        </pc:spChg>
        <pc:spChg chg="del">
          <ac:chgData name="fuminori sakuma" userId="289d416634db11fc" providerId="LiveId" clId="{7F1B5500-375C-4867-841F-959DA462116E}" dt="2024-05-04T06:58:49.633" v="284" actId="478"/>
          <ac:spMkLst>
            <pc:docMk/>
            <pc:sldMk cId="718086830" sldId="473"/>
            <ac:spMk id="6" creationId="{14B7B008-F760-593D-833A-1490D80739F7}"/>
          </ac:spMkLst>
        </pc:spChg>
        <pc:spChg chg="mod">
          <ac:chgData name="fuminori sakuma" userId="289d416634db11fc" providerId="LiveId" clId="{7F1B5500-375C-4867-841F-959DA462116E}" dt="2024-05-04T06:57:41.155" v="205" actId="122"/>
          <ac:spMkLst>
            <pc:docMk/>
            <pc:sldMk cId="718086830" sldId="473"/>
            <ac:spMk id="7" creationId="{C463C1FE-9058-4D75-99F7-EAC4FE319E0C}"/>
          </ac:spMkLst>
        </pc:spChg>
        <pc:spChg chg="add mod">
          <ac:chgData name="fuminori sakuma" userId="289d416634db11fc" providerId="LiveId" clId="{7F1B5500-375C-4867-841F-959DA462116E}" dt="2024-05-04T06:58:53.796" v="286" actId="1076"/>
          <ac:spMkLst>
            <pc:docMk/>
            <pc:sldMk cId="718086830" sldId="473"/>
            <ac:spMk id="9" creationId="{CB2F9DFE-34B3-70AB-81C1-26E0ECA23F69}"/>
          </ac:spMkLst>
        </pc:spChg>
        <pc:spChg chg="mod">
          <ac:chgData name="fuminori sakuma" userId="289d416634db11fc" providerId="LiveId" clId="{7F1B5500-375C-4867-841F-959DA462116E}" dt="2024-05-04T06:57:58.894" v="225" actId="20577"/>
          <ac:spMkLst>
            <pc:docMk/>
            <pc:sldMk cId="718086830" sldId="473"/>
            <ac:spMk id="16" creationId="{B8B8C6E4-1152-4859-A365-6361F4726847}"/>
          </ac:spMkLst>
        </pc:spChg>
        <pc:spChg chg="mod">
          <ac:chgData name="fuminori sakuma" userId="289d416634db11fc" providerId="LiveId" clId="{7F1B5500-375C-4867-841F-959DA462116E}" dt="2024-05-04T06:58:39.821" v="283" actId="14100"/>
          <ac:spMkLst>
            <pc:docMk/>
            <pc:sldMk cId="718086830" sldId="473"/>
            <ac:spMk id="17" creationId="{D890EF1C-1E4B-4769-A683-8896960C174B}"/>
          </ac:spMkLst>
        </pc:spChg>
        <pc:cxnChg chg="mod">
          <ac:chgData name="fuminori sakuma" userId="289d416634db11fc" providerId="LiveId" clId="{7F1B5500-375C-4867-841F-959DA462116E}" dt="2024-05-04T06:57:58.894" v="225" actId="20577"/>
          <ac:cxnSpMkLst>
            <pc:docMk/>
            <pc:sldMk cId="718086830" sldId="473"/>
            <ac:cxnSpMk id="18" creationId="{D02C78C9-0690-4F90-AD1C-596282C532EF}"/>
          </ac:cxnSpMkLst>
        </pc:cxnChg>
        <pc:cxnChg chg="mod">
          <ac:chgData name="fuminori sakuma" userId="289d416634db11fc" providerId="LiveId" clId="{7F1B5500-375C-4867-841F-959DA462116E}" dt="2024-05-04T06:58:39.821" v="283" actId="14100"/>
          <ac:cxnSpMkLst>
            <pc:docMk/>
            <pc:sldMk cId="718086830" sldId="473"/>
            <ac:cxnSpMk id="19" creationId="{3634AE3A-0620-4438-A089-5D07A40B7406}"/>
          </ac:cxnSpMkLst>
        </pc:cxnChg>
      </pc:sldChg>
      <pc:sldChg chg="modAnim">
        <pc:chgData name="fuminori sakuma" userId="289d416634db11fc" providerId="LiveId" clId="{7F1B5500-375C-4867-841F-959DA462116E}" dt="2024-05-13T11:19:03.688" v="8081"/>
        <pc:sldMkLst>
          <pc:docMk/>
          <pc:sldMk cId="1734796346" sldId="506"/>
        </pc:sldMkLst>
      </pc:sldChg>
      <pc:sldChg chg="delSp modSp add mod delAnim">
        <pc:chgData name="fuminori sakuma" userId="289d416634db11fc" providerId="LiveId" clId="{7F1B5500-375C-4867-841F-959DA462116E}" dt="2024-05-05T10:30:47.216" v="4433" actId="27636"/>
        <pc:sldMkLst>
          <pc:docMk/>
          <pc:sldMk cId="645566570" sldId="524"/>
        </pc:sldMkLst>
        <pc:spChg chg="mod">
          <ac:chgData name="fuminori sakuma" userId="289d416634db11fc" providerId="LiveId" clId="{7F1B5500-375C-4867-841F-959DA462116E}" dt="2024-05-05T10:30:47.216" v="4433" actId="27636"/>
          <ac:spMkLst>
            <pc:docMk/>
            <pc:sldMk cId="645566570" sldId="524"/>
            <ac:spMk id="2" creationId="{97BB71DD-F2FF-C0DF-3732-0B7E17B5BE24}"/>
          </ac:spMkLst>
        </pc:spChg>
        <pc:spChg chg="mod">
          <ac:chgData name="fuminori sakuma" userId="289d416634db11fc" providerId="LiveId" clId="{7F1B5500-375C-4867-841F-959DA462116E}" dt="2024-05-05T10:29:28.481" v="4425" actId="20577"/>
          <ac:spMkLst>
            <pc:docMk/>
            <pc:sldMk cId="645566570" sldId="524"/>
            <ac:spMk id="6" creationId="{F463565A-6012-E9A8-AFC1-F1D2EEAC513A}"/>
          </ac:spMkLst>
        </pc:spChg>
        <pc:spChg chg="del mod">
          <ac:chgData name="fuminori sakuma" userId="289d416634db11fc" providerId="LiveId" clId="{7F1B5500-375C-4867-841F-959DA462116E}" dt="2024-05-05T10:29:42.331" v="4427" actId="478"/>
          <ac:spMkLst>
            <pc:docMk/>
            <pc:sldMk cId="645566570" sldId="524"/>
            <ac:spMk id="12" creationId="{EA35E02D-772D-F220-8844-E5BCB81E5F61}"/>
          </ac:spMkLst>
        </pc:spChg>
      </pc:sldChg>
      <pc:sldChg chg="delSp modSp mod">
        <pc:chgData name="fuminori sakuma" userId="289d416634db11fc" providerId="LiveId" clId="{7F1B5500-375C-4867-841F-959DA462116E}" dt="2024-05-07T01:34:54.054" v="7113" actId="20577"/>
        <pc:sldMkLst>
          <pc:docMk/>
          <pc:sldMk cId="3660517069" sldId="2361"/>
        </pc:sldMkLst>
        <pc:spChg chg="mod">
          <ac:chgData name="fuminori sakuma" userId="289d416634db11fc" providerId="LiveId" clId="{7F1B5500-375C-4867-841F-959DA462116E}" dt="2024-05-07T01:34:54.054" v="7113" actId="20577"/>
          <ac:spMkLst>
            <pc:docMk/>
            <pc:sldMk cId="3660517069" sldId="2361"/>
            <ac:spMk id="3" creationId="{B8CB77B9-6B21-4EAE-93AC-F04E4BF9FB02}"/>
          </ac:spMkLst>
        </pc:spChg>
        <pc:spChg chg="del">
          <ac:chgData name="fuminori sakuma" userId="289d416634db11fc" providerId="LiveId" clId="{7F1B5500-375C-4867-841F-959DA462116E}" dt="2024-05-06T04:46:57.205" v="6317" actId="478"/>
          <ac:spMkLst>
            <pc:docMk/>
            <pc:sldMk cId="3660517069" sldId="2361"/>
            <ac:spMk id="4" creationId="{554B1ADB-C64E-F2B0-E4F9-B237C46B784B}"/>
          </ac:spMkLst>
        </pc:spChg>
        <pc:spChg chg="mod">
          <ac:chgData name="fuminori sakuma" userId="289d416634db11fc" providerId="LiveId" clId="{7F1B5500-375C-4867-841F-959DA462116E}" dt="2024-05-06T05:08:11.647" v="6659" actId="20577"/>
          <ac:spMkLst>
            <pc:docMk/>
            <pc:sldMk cId="3660517069" sldId="2361"/>
            <ac:spMk id="14" creationId="{FD3374DB-6B50-C34F-5612-7F1EAAD2F2F1}"/>
          </ac:spMkLst>
        </pc:spChg>
        <pc:graphicFrameChg chg="del">
          <ac:chgData name="fuminori sakuma" userId="289d416634db11fc" providerId="LiveId" clId="{7F1B5500-375C-4867-841F-959DA462116E}" dt="2024-05-06T04:47:00.992" v="6318" actId="478"/>
          <ac:graphicFrameMkLst>
            <pc:docMk/>
            <pc:sldMk cId="3660517069" sldId="2361"/>
            <ac:graphicFrameMk id="6" creationId="{FBAC6FC1-2EFB-410F-9288-BE7506D1B5A3}"/>
          </ac:graphicFrameMkLst>
        </pc:graphicFrameChg>
        <pc:picChg chg="del">
          <ac:chgData name="fuminori sakuma" userId="289d416634db11fc" providerId="LiveId" clId="{7F1B5500-375C-4867-841F-959DA462116E}" dt="2024-05-06T04:47:00.992" v="6318" actId="478"/>
          <ac:picMkLst>
            <pc:docMk/>
            <pc:sldMk cId="3660517069" sldId="2361"/>
            <ac:picMk id="15" creationId="{ECCD0B2B-A2B4-1561-FDA0-EC2810619090}"/>
          </ac:picMkLst>
        </pc:picChg>
      </pc:sldChg>
      <pc:sldChg chg="del">
        <pc:chgData name="fuminori sakuma" userId="289d416634db11fc" providerId="LiveId" clId="{7F1B5500-375C-4867-841F-959DA462116E}" dt="2024-05-05T03:25:47.258" v="725" actId="47"/>
        <pc:sldMkLst>
          <pc:docMk/>
          <pc:sldMk cId="2670200087" sldId="2366"/>
        </pc:sldMkLst>
      </pc:sldChg>
      <pc:sldChg chg="addSp delSp modSp mod">
        <pc:chgData name="fuminori sakuma" userId="289d416634db11fc" providerId="LiveId" clId="{7F1B5500-375C-4867-841F-959DA462116E}" dt="2024-05-07T04:48:35.999" v="7931" actId="20577"/>
        <pc:sldMkLst>
          <pc:docMk/>
          <pc:sldMk cId="363635023" sldId="2387"/>
        </pc:sldMkLst>
        <pc:spChg chg="mod">
          <ac:chgData name="fuminori sakuma" userId="289d416634db11fc" providerId="LiveId" clId="{7F1B5500-375C-4867-841F-959DA462116E}" dt="2024-05-07T04:48:35.999" v="7931" actId="20577"/>
          <ac:spMkLst>
            <pc:docMk/>
            <pc:sldMk cId="363635023" sldId="2387"/>
            <ac:spMk id="3" creationId="{08887F08-9F60-5A39-E455-9DF29A9AF14E}"/>
          </ac:spMkLst>
        </pc:spChg>
        <pc:spChg chg="mod">
          <ac:chgData name="fuminori sakuma" userId="289d416634db11fc" providerId="LiveId" clId="{7F1B5500-375C-4867-841F-959DA462116E}" dt="2024-05-06T01:57:23.114" v="5900" actId="1076"/>
          <ac:spMkLst>
            <pc:docMk/>
            <pc:sldMk cId="363635023" sldId="2387"/>
            <ac:spMk id="16" creationId="{C1712498-516A-DA60-3600-80D760ABD430}"/>
          </ac:spMkLst>
        </pc:spChg>
        <pc:spChg chg="add mod">
          <ac:chgData name="fuminori sakuma" userId="289d416634db11fc" providerId="LiveId" clId="{7F1B5500-375C-4867-841F-959DA462116E}" dt="2024-05-06T01:57:34.636" v="5906" actId="20577"/>
          <ac:spMkLst>
            <pc:docMk/>
            <pc:sldMk cId="363635023" sldId="2387"/>
            <ac:spMk id="18" creationId="{6E332766-58C8-9663-74E9-392FA9183B17}"/>
          </ac:spMkLst>
        </pc:spChg>
        <pc:spChg chg="del mod">
          <ac:chgData name="fuminori sakuma" userId="289d416634db11fc" providerId="LiveId" clId="{7F1B5500-375C-4867-841F-959DA462116E}" dt="2024-05-06T01:57:19.988" v="5899" actId="478"/>
          <ac:spMkLst>
            <pc:docMk/>
            <pc:sldMk cId="363635023" sldId="2387"/>
            <ac:spMk id="22" creationId="{59377D7A-637C-6E96-8781-D1C110408DAA}"/>
          </ac:spMkLst>
        </pc:spChg>
        <pc:picChg chg="mod">
          <ac:chgData name="fuminori sakuma" userId="289d416634db11fc" providerId="LiveId" clId="{7F1B5500-375C-4867-841F-959DA462116E}" dt="2024-05-06T01:56:47.005" v="5879" actId="1076"/>
          <ac:picMkLst>
            <pc:docMk/>
            <pc:sldMk cId="363635023" sldId="2387"/>
            <ac:picMk id="5" creationId="{EE800164-7ADF-2AB4-872D-D345F7CE729E}"/>
          </ac:picMkLst>
        </pc:picChg>
        <pc:picChg chg="add del">
          <ac:chgData name="fuminori sakuma" userId="289d416634db11fc" providerId="LiveId" clId="{7F1B5500-375C-4867-841F-959DA462116E}" dt="2024-05-06T01:55:56.960" v="5874" actId="22"/>
          <ac:picMkLst>
            <pc:docMk/>
            <pc:sldMk cId="363635023" sldId="2387"/>
            <ac:picMk id="8" creationId="{6608B61E-76F4-E0A0-35B6-60C4E251A0B1}"/>
          </ac:picMkLst>
        </pc:picChg>
        <pc:picChg chg="add mod ord">
          <ac:chgData name="fuminori sakuma" userId="289d416634db11fc" providerId="LiveId" clId="{7F1B5500-375C-4867-841F-959DA462116E}" dt="2024-05-06T01:56:44.172" v="5878" actId="167"/>
          <ac:picMkLst>
            <pc:docMk/>
            <pc:sldMk cId="363635023" sldId="2387"/>
            <ac:picMk id="15" creationId="{E45F8F62-9746-1EFC-CA13-9FD5A5E5EA47}"/>
          </ac:picMkLst>
        </pc:picChg>
        <pc:picChg chg="del mod">
          <ac:chgData name="fuminori sakuma" userId="289d416634db11fc" providerId="LiveId" clId="{7F1B5500-375C-4867-841F-959DA462116E}" dt="2024-05-06T01:55:55.521" v="5872" actId="478"/>
          <ac:picMkLst>
            <pc:docMk/>
            <pc:sldMk cId="363635023" sldId="2387"/>
            <ac:picMk id="17" creationId="{12FF3709-C710-5BC4-3040-4773369E18F2}"/>
          </ac:picMkLst>
        </pc:picChg>
        <pc:picChg chg="del">
          <ac:chgData name="fuminori sakuma" userId="289d416634db11fc" providerId="LiveId" clId="{7F1B5500-375C-4867-841F-959DA462116E}" dt="2024-05-06T01:55:50.504" v="5870" actId="478"/>
          <ac:picMkLst>
            <pc:docMk/>
            <pc:sldMk cId="363635023" sldId="2387"/>
            <ac:picMk id="21" creationId="{B8081CD5-C09C-B729-8908-6D333F043168}"/>
          </ac:picMkLst>
        </pc:picChg>
      </pc:sldChg>
      <pc:sldChg chg="addSp delSp modSp mod">
        <pc:chgData name="fuminori sakuma" userId="289d416634db11fc" providerId="LiveId" clId="{7F1B5500-375C-4867-841F-959DA462116E}" dt="2024-05-10T08:12:35.321" v="8080" actId="33524"/>
        <pc:sldMkLst>
          <pc:docMk/>
          <pc:sldMk cId="1896613511" sldId="2400"/>
        </pc:sldMkLst>
        <pc:spChg chg="mod">
          <ac:chgData name="fuminori sakuma" userId="289d416634db11fc" providerId="LiveId" clId="{7F1B5500-375C-4867-841F-959DA462116E}" dt="2024-05-06T02:00:43.768" v="6015" actId="14100"/>
          <ac:spMkLst>
            <pc:docMk/>
            <pc:sldMk cId="1896613511" sldId="2400"/>
            <ac:spMk id="3" creationId="{7B015BA5-230E-45EA-B4D8-004BA855F7D6}"/>
          </ac:spMkLst>
        </pc:spChg>
        <pc:spChg chg="mod">
          <ac:chgData name="fuminori sakuma" userId="289d416634db11fc" providerId="LiveId" clId="{7F1B5500-375C-4867-841F-959DA462116E}" dt="2024-05-06T02:00:15.517" v="6012" actId="12789"/>
          <ac:spMkLst>
            <pc:docMk/>
            <pc:sldMk cId="1896613511" sldId="2400"/>
            <ac:spMk id="7" creationId="{D1C7DAD2-372D-4826-A1CF-50D54193AE92}"/>
          </ac:spMkLst>
        </pc:spChg>
        <pc:spChg chg="add del mod">
          <ac:chgData name="fuminori sakuma" userId="289d416634db11fc" providerId="LiveId" clId="{7F1B5500-375C-4867-841F-959DA462116E}" dt="2024-05-06T02:00:15.517" v="6012" actId="12789"/>
          <ac:spMkLst>
            <pc:docMk/>
            <pc:sldMk cId="1896613511" sldId="2400"/>
            <ac:spMk id="11" creationId="{B9920BC5-69BA-4141-AABB-C5676142041D}"/>
          </ac:spMkLst>
        </pc:spChg>
        <pc:spChg chg="mod">
          <ac:chgData name="fuminori sakuma" userId="289d416634db11fc" providerId="LiveId" clId="{7F1B5500-375C-4867-841F-959DA462116E}" dt="2024-05-10T08:12:35.321" v="8080" actId="33524"/>
          <ac:spMkLst>
            <pc:docMk/>
            <pc:sldMk cId="1896613511" sldId="2400"/>
            <ac:spMk id="12" creationId="{8EB742B3-CBDE-D764-6897-BC4209097FEE}"/>
          </ac:spMkLst>
        </pc:spChg>
        <pc:spChg chg="mod">
          <ac:chgData name="fuminori sakuma" userId="289d416634db11fc" providerId="LiveId" clId="{7F1B5500-375C-4867-841F-959DA462116E}" dt="2024-05-07T05:14:46.534" v="8035" actId="1038"/>
          <ac:spMkLst>
            <pc:docMk/>
            <pc:sldMk cId="1896613511" sldId="2400"/>
            <ac:spMk id="14" creationId="{05008A8A-318C-FDCE-FBA1-B6601C92DC3B}"/>
          </ac:spMkLst>
        </pc:spChg>
        <pc:spChg chg="mod">
          <ac:chgData name="fuminori sakuma" userId="289d416634db11fc" providerId="LiveId" clId="{7F1B5500-375C-4867-841F-959DA462116E}" dt="2024-05-06T05:28:18.653" v="6807" actId="20577"/>
          <ac:spMkLst>
            <pc:docMk/>
            <pc:sldMk cId="1896613511" sldId="2400"/>
            <ac:spMk id="17" creationId="{B3B083B5-E8D0-07BD-26A5-433AA689FADC}"/>
          </ac:spMkLst>
        </pc:spChg>
        <pc:picChg chg="add del mod">
          <ac:chgData name="fuminori sakuma" userId="289d416634db11fc" providerId="LiveId" clId="{7F1B5500-375C-4867-841F-959DA462116E}" dt="2024-05-06T02:00:03.567" v="6010" actId="14100"/>
          <ac:picMkLst>
            <pc:docMk/>
            <pc:sldMk cId="1896613511" sldId="2400"/>
            <ac:picMk id="8" creationId="{4609D69F-CD86-4000-B520-931024C059D4}"/>
          </ac:picMkLst>
        </pc:picChg>
      </pc:sldChg>
      <pc:sldChg chg="modSp mod">
        <pc:chgData name="fuminori sakuma" userId="289d416634db11fc" providerId="LiveId" clId="{7F1B5500-375C-4867-841F-959DA462116E}" dt="2024-05-13T11:59:37.145" v="8128"/>
        <pc:sldMkLst>
          <pc:docMk/>
          <pc:sldMk cId="90935017" sldId="2415"/>
        </pc:sldMkLst>
        <pc:spChg chg="mod">
          <ac:chgData name="fuminori sakuma" userId="289d416634db11fc" providerId="LiveId" clId="{7F1B5500-375C-4867-841F-959DA462116E}" dt="2024-05-07T08:11:11.237" v="8049" actId="1076"/>
          <ac:spMkLst>
            <pc:docMk/>
            <pc:sldMk cId="90935017" sldId="2415"/>
            <ac:spMk id="3" creationId="{394C6EAC-A5AF-4C9D-9745-14458BF832F1}"/>
          </ac:spMkLst>
        </pc:spChg>
        <pc:spChg chg="mod">
          <ac:chgData name="fuminori sakuma" userId="289d416634db11fc" providerId="LiveId" clId="{7F1B5500-375C-4867-841F-959DA462116E}" dt="2024-05-13T11:59:37.145" v="8128"/>
          <ac:spMkLst>
            <pc:docMk/>
            <pc:sldMk cId="90935017" sldId="2415"/>
            <ac:spMk id="5" creationId="{061F1EC6-259E-44C0-A9C2-DC00ABA2D604}"/>
          </ac:spMkLst>
        </pc:spChg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2475660026" sldId="2431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3572505839" sldId="2431"/>
        </pc:sldMkLst>
      </pc:sldChg>
      <pc:sldChg chg="modSp mod modAnim">
        <pc:chgData name="fuminori sakuma" userId="289d416634db11fc" providerId="LiveId" clId="{7F1B5500-375C-4867-841F-959DA462116E}" dt="2024-05-13T11:21:40.415" v="8091" actId="6549"/>
        <pc:sldMkLst>
          <pc:docMk/>
          <pc:sldMk cId="4201329255" sldId="2449"/>
        </pc:sldMkLst>
        <pc:spChg chg="mod">
          <ac:chgData name="fuminori sakuma" userId="289d416634db11fc" providerId="LiveId" clId="{7F1B5500-375C-4867-841F-959DA462116E}" dt="2024-05-04T06:59:34.670" v="287"/>
          <ac:spMkLst>
            <pc:docMk/>
            <pc:sldMk cId="4201329255" sldId="2449"/>
            <ac:spMk id="2" creationId="{01CFBA03-E5BD-EF99-2757-B4CC170FD510}"/>
          </ac:spMkLst>
        </pc:spChg>
        <pc:spChg chg="mod">
          <ac:chgData name="fuminori sakuma" userId="289d416634db11fc" providerId="LiveId" clId="{7F1B5500-375C-4867-841F-959DA462116E}" dt="2024-05-13T11:21:40.415" v="8091" actId="6549"/>
          <ac:spMkLst>
            <pc:docMk/>
            <pc:sldMk cId="4201329255" sldId="2449"/>
            <ac:spMk id="3" creationId="{CAE0E1F1-3EAC-8CBE-AF16-4D4F69F7C8FA}"/>
          </ac:spMkLst>
        </pc:spChg>
        <pc:spChg chg="mod">
          <ac:chgData name="fuminori sakuma" userId="289d416634db11fc" providerId="LiveId" clId="{7F1B5500-375C-4867-841F-959DA462116E}" dt="2024-05-04T07:45:03.606" v="713" actId="1076"/>
          <ac:spMkLst>
            <pc:docMk/>
            <pc:sldMk cId="4201329255" sldId="2449"/>
            <ac:spMk id="12" creationId="{F6EB6C5F-0FC6-2524-17E1-EC8D0F38F2BC}"/>
          </ac:spMkLst>
        </pc:spChg>
        <pc:spChg chg="mod">
          <ac:chgData name="fuminori sakuma" userId="289d416634db11fc" providerId="LiveId" clId="{7F1B5500-375C-4867-841F-959DA462116E}" dt="2024-05-05T08:46:03.342" v="3919" actId="20577"/>
          <ac:spMkLst>
            <pc:docMk/>
            <pc:sldMk cId="4201329255" sldId="2449"/>
            <ac:spMk id="13" creationId="{7C22AF42-398A-509A-06BD-377D523EB23E}"/>
          </ac:spMkLst>
        </pc:spChg>
        <pc:grpChg chg="mod">
          <ac:chgData name="fuminori sakuma" userId="289d416634db11fc" providerId="LiveId" clId="{7F1B5500-375C-4867-841F-959DA462116E}" dt="2024-05-04T07:44:45.821" v="681" actId="1076"/>
          <ac:grpSpMkLst>
            <pc:docMk/>
            <pc:sldMk cId="4201329255" sldId="2449"/>
            <ac:grpSpMk id="16" creationId="{72D2AB57-8FC1-0C7C-5A2C-F17F7241A725}"/>
          </ac:grpSpMkLst>
        </pc:grpChg>
        <pc:picChg chg="mod">
          <ac:chgData name="fuminori sakuma" userId="289d416634db11fc" providerId="LiveId" clId="{7F1B5500-375C-4867-841F-959DA462116E}" dt="2024-05-04T07:36:19.038" v="593" actId="1076"/>
          <ac:picMkLst>
            <pc:docMk/>
            <pc:sldMk cId="4201329255" sldId="2449"/>
            <ac:picMk id="8" creationId="{2F461EBF-75EB-07E3-4712-CEB000DE4DBD}"/>
          </ac:picMkLst>
        </pc:picChg>
        <pc:picChg chg="mod">
          <ac:chgData name="fuminori sakuma" userId="289d416634db11fc" providerId="LiveId" clId="{7F1B5500-375C-4867-841F-959DA462116E}" dt="2024-05-04T07:44:58.476" v="712" actId="1038"/>
          <ac:picMkLst>
            <pc:docMk/>
            <pc:sldMk cId="4201329255" sldId="2449"/>
            <ac:picMk id="9" creationId="{4BE36938-6D3D-1584-7254-24609A85EE49}"/>
          </ac:picMkLst>
        </pc:picChg>
        <pc:picChg chg="mod">
          <ac:chgData name="fuminori sakuma" userId="289d416634db11fc" providerId="LiveId" clId="{7F1B5500-375C-4867-841F-959DA462116E}" dt="2024-05-04T07:00:07.917" v="288" actId="14826"/>
          <ac:picMkLst>
            <pc:docMk/>
            <pc:sldMk cId="4201329255" sldId="2449"/>
            <ac:picMk id="14" creationId="{7F418E77-859D-DF89-7E52-E062BDE73947}"/>
          </ac:picMkLst>
        </pc:picChg>
        <pc:picChg chg="mod">
          <ac:chgData name="fuminori sakuma" userId="289d416634db11fc" providerId="LiveId" clId="{7F1B5500-375C-4867-841F-959DA462116E}" dt="2024-05-04T07:45:11.261" v="715" actId="1076"/>
          <ac:picMkLst>
            <pc:docMk/>
            <pc:sldMk cId="4201329255" sldId="2449"/>
            <ac:picMk id="25" creationId="{6384EE5B-5430-974D-8917-9FC56FA0E6D3}"/>
          </ac:picMkLst>
        </pc:picChg>
      </pc:sldChg>
      <pc:sldChg chg="modSp add mod">
        <pc:chgData name="fuminori sakuma" userId="289d416634db11fc" providerId="LiveId" clId="{7F1B5500-375C-4867-841F-959DA462116E}" dt="2024-05-05T08:40:46.636" v="3888" actId="313"/>
        <pc:sldMkLst>
          <pc:docMk/>
          <pc:sldMk cId="469613953" sldId="2450"/>
        </pc:sldMkLst>
        <pc:spChg chg="mod">
          <ac:chgData name="fuminori sakuma" userId="289d416634db11fc" providerId="LiveId" clId="{7F1B5500-375C-4867-841F-959DA462116E}" dt="2024-05-05T08:40:46.636" v="3888" actId="313"/>
          <ac:spMkLst>
            <pc:docMk/>
            <pc:sldMk cId="469613953" sldId="2450"/>
            <ac:spMk id="2" creationId="{6B92F5B2-A1C9-47BB-AC49-00E12C327F32}"/>
          </ac:spMkLst>
        </pc:spChg>
      </pc:sldChg>
      <pc:sldChg chg="add">
        <pc:chgData name="fuminori sakuma" userId="289d416634db11fc" providerId="LiveId" clId="{7F1B5500-375C-4867-841F-959DA462116E}" dt="2024-05-06T02:27:49.944" v="6231"/>
        <pc:sldMkLst>
          <pc:docMk/>
          <pc:sldMk cId="1769871703" sldId="2451"/>
        </pc:sldMkLst>
      </pc:sldChg>
      <pc:sldChg chg="add del">
        <pc:chgData name="fuminori sakuma" userId="289d416634db11fc" providerId="LiveId" clId="{7F1B5500-375C-4867-841F-959DA462116E}" dt="2024-05-06T02:27:42.874" v="6230" actId="2696"/>
        <pc:sldMkLst>
          <pc:docMk/>
          <pc:sldMk cId="2939691309" sldId="2451"/>
        </pc:sldMkLst>
      </pc:sldChg>
      <pc:sldChg chg="modSp mod">
        <pc:chgData name="fuminori sakuma" userId="289d416634db11fc" providerId="LiveId" clId="{7F1B5500-375C-4867-841F-959DA462116E}" dt="2024-05-13T11:34:02.720" v="8127" actId="1037"/>
        <pc:sldMkLst>
          <pc:docMk/>
          <pc:sldMk cId="1341188105" sldId="2456"/>
        </pc:sldMkLst>
        <pc:spChg chg="mod">
          <ac:chgData name="fuminori sakuma" userId="289d416634db11fc" providerId="LiveId" clId="{7F1B5500-375C-4867-841F-959DA462116E}" dt="2024-05-06T05:27:04.781" v="6797" actId="1076"/>
          <ac:spMkLst>
            <pc:docMk/>
            <pc:sldMk cId="1341188105" sldId="2456"/>
            <ac:spMk id="2" creationId="{10A8906F-67F8-5420-1E98-D9F161917F96}"/>
          </ac:spMkLst>
        </pc:spChg>
        <pc:spChg chg="mod">
          <ac:chgData name="fuminori sakuma" userId="289d416634db11fc" providerId="LiveId" clId="{7F1B5500-375C-4867-841F-959DA462116E}" dt="2024-05-13T11:34:02.720" v="8127" actId="1037"/>
          <ac:spMkLst>
            <pc:docMk/>
            <pc:sldMk cId="1341188105" sldId="2456"/>
            <ac:spMk id="11" creationId="{18EFC0E6-699A-65FF-63D6-8D5B7982A16D}"/>
          </ac:spMkLst>
        </pc:spChg>
      </pc:sldChg>
      <pc:sldChg chg="del">
        <pc:chgData name="fuminori sakuma" userId="289d416634db11fc" providerId="LiveId" clId="{7F1B5500-375C-4867-841F-959DA462116E}" dt="2024-05-05T03:25:47.942" v="726" actId="47"/>
        <pc:sldMkLst>
          <pc:docMk/>
          <pc:sldMk cId="119845877" sldId="2462"/>
        </pc:sldMkLst>
      </pc:sldChg>
      <pc:sldChg chg="del">
        <pc:chgData name="fuminori sakuma" userId="289d416634db11fc" providerId="LiveId" clId="{7F1B5500-375C-4867-841F-959DA462116E}" dt="2024-05-05T03:31:58.100" v="728" actId="47"/>
        <pc:sldMkLst>
          <pc:docMk/>
          <pc:sldMk cId="886873656" sldId="2524"/>
        </pc:sldMkLst>
      </pc:sldChg>
      <pc:sldChg chg="del">
        <pc:chgData name="fuminori sakuma" userId="289d416634db11fc" providerId="LiveId" clId="{7F1B5500-375C-4867-841F-959DA462116E}" dt="2024-05-06T02:27:33.505" v="6228" actId="2696"/>
        <pc:sldMkLst>
          <pc:docMk/>
          <pc:sldMk cId="3365353751" sldId="2534"/>
        </pc:sldMkLst>
      </pc:sldChg>
      <pc:sldChg chg="add">
        <pc:chgData name="fuminori sakuma" userId="289d416634db11fc" providerId="LiveId" clId="{7F1B5500-375C-4867-841F-959DA462116E}" dt="2024-05-06T02:27:39.303" v="6229"/>
        <pc:sldMkLst>
          <pc:docMk/>
          <pc:sldMk cId="3766291041" sldId="2534"/>
        </pc:sldMkLst>
      </pc:sldChg>
      <pc:sldChg chg="modSp mod modAnim">
        <pc:chgData name="fuminori sakuma" userId="289d416634db11fc" providerId="LiveId" clId="{7F1B5500-375C-4867-841F-959DA462116E}" dt="2024-05-13T11:20:14.316" v="8082"/>
        <pc:sldMkLst>
          <pc:docMk/>
          <pc:sldMk cId="659576534" sldId="2542"/>
        </pc:sldMkLst>
        <pc:spChg chg="mod">
          <ac:chgData name="fuminori sakuma" userId="289d416634db11fc" providerId="LiveId" clId="{7F1B5500-375C-4867-841F-959DA462116E}" dt="2024-05-04T06:58:31.679" v="278" actId="20577"/>
          <ac:spMkLst>
            <pc:docMk/>
            <pc:sldMk cId="659576534" sldId="2542"/>
            <ac:spMk id="3" creationId="{DEC0B874-4668-50CF-D548-F5EBFFA76CC6}"/>
          </ac:spMkLst>
        </pc:spChg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358124785" sldId="2548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1460158486" sldId="2548"/>
        </pc:sldMkLst>
      </pc:sldChg>
      <pc:sldChg chg="addSp delSp modSp mod modAnim">
        <pc:chgData name="fuminori sakuma" userId="289d416634db11fc" providerId="LiveId" clId="{7F1B5500-375C-4867-841F-959DA462116E}" dt="2024-05-13T11:24:16.945" v="8095"/>
        <pc:sldMkLst>
          <pc:docMk/>
          <pc:sldMk cId="2057969601" sldId="2549"/>
        </pc:sldMkLst>
        <pc:spChg chg="mod">
          <ac:chgData name="fuminori sakuma" userId="289d416634db11fc" providerId="LiveId" clId="{7F1B5500-375C-4867-841F-959DA462116E}" dt="2024-05-05T03:50:15.158" v="815" actId="1076"/>
          <ac:spMkLst>
            <pc:docMk/>
            <pc:sldMk cId="2057969601" sldId="2549"/>
            <ac:spMk id="2" creationId="{8F6B411F-39BB-5083-3018-3010DD8186CA}"/>
          </ac:spMkLst>
        </pc:spChg>
        <pc:spChg chg="mod">
          <ac:chgData name="fuminori sakuma" userId="289d416634db11fc" providerId="LiveId" clId="{7F1B5500-375C-4867-841F-959DA462116E}" dt="2024-05-05T04:01:04.228" v="1015" actId="1076"/>
          <ac:spMkLst>
            <pc:docMk/>
            <pc:sldMk cId="2057969601" sldId="2549"/>
            <ac:spMk id="3" creationId="{83FA0A2B-E214-DB32-9E01-73737D99A968}"/>
          </ac:spMkLst>
        </pc:spChg>
        <pc:spChg chg="add mod">
          <ac:chgData name="fuminori sakuma" userId="289d416634db11fc" providerId="LiveId" clId="{7F1B5500-375C-4867-841F-959DA462116E}" dt="2024-05-05T04:03:13.174" v="1037" actId="164"/>
          <ac:spMkLst>
            <pc:docMk/>
            <pc:sldMk cId="2057969601" sldId="2549"/>
            <ac:spMk id="18" creationId="{07E2C866-249D-123B-D9CF-15C95F5A8A8C}"/>
          </ac:spMkLst>
        </pc:spChg>
        <pc:spChg chg="add mod">
          <ac:chgData name="fuminori sakuma" userId="289d416634db11fc" providerId="LiveId" clId="{7F1B5500-375C-4867-841F-959DA462116E}" dt="2024-05-05T04:04:39.547" v="1072" actId="207"/>
          <ac:spMkLst>
            <pc:docMk/>
            <pc:sldMk cId="2057969601" sldId="2549"/>
            <ac:spMk id="20" creationId="{424521A0-4463-9A9E-FEBC-9DE66D3D5F41}"/>
          </ac:spMkLst>
        </pc:spChg>
        <pc:spChg chg="add mod">
          <ac:chgData name="fuminori sakuma" userId="289d416634db11fc" providerId="LiveId" clId="{7F1B5500-375C-4867-841F-959DA462116E}" dt="2024-05-05T04:04:43.803" v="1073" actId="207"/>
          <ac:spMkLst>
            <pc:docMk/>
            <pc:sldMk cId="2057969601" sldId="2549"/>
            <ac:spMk id="21" creationId="{4979A79D-98D2-2175-8E71-086D405943F6}"/>
          </ac:spMkLst>
        </pc:spChg>
        <pc:grpChg chg="add mod">
          <ac:chgData name="fuminori sakuma" userId="289d416634db11fc" providerId="LiveId" clId="{7F1B5500-375C-4867-841F-959DA462116E}" dt="2024-05-05T04:03:21.448" v="1040" actId="14100"/>
          <ac:grpSpMkLst>
            <pc:docMk/>
            <pc:sldMk cId="2057969601" sldId="2549"/>
            <ac:grpSpMk id="19" creationId="{0F75365F-72AE-AA95-8523-E80456E3959D}"/>
          </ac:grpSpMkLst>
        </pc:grpChg>
        <pc:grpChg chg="add mod ord">
          <ac:chgData name="fuminori sakuma" userId="289d416634db11fc" providerId="LiveId" clId="{7F1B5500-375C-4867-841F-959DA462116E}" dt="2024-05-05T04:05:43.045" v="1081" actId="167"/>
          <ac:grpSpMkLst>
            <pc:docMk/>
            <pc:sldMk cId="2057969601" sldId="2549"/>
            <ac:grpSpMk id="22" creationId="{870DA5C6-164E-64B5-1049-D408C6DEE661}"/>
          </ac:grpSpMkLst>
        </pc:grpChg>
        <pc:picChg chg="add mod modCrop">
          <ac:chgData name="fuminori sakuma" userId="289d416634db11fc" providerId="LiveId" clId="{7F1B5500-375C-4867-841F-959DA462116E}" dt="2024-05-05T04:04:08.764" v="1063" actId="732"/>
          <ac:picMkLst>
            <pc:docMk/>
            <pc:sldMk cId="2057969601" sldId="2549"/>
            <ac:picMk id="6" creationId="{9CC84779-B251-4BF9-9DBC-5A9C0C1ABC80}"/>
          </ac:picMkLst>
        </pc:picChg>
        <pc:picChg chg="add mod modCrop">
          <ac:chgData name="fuminori sakuma" userId="289d416634db11fc" providerId="LiveId" clId="{7F1B5500-375C-4867-841F-959DA462116E}" dt="2024-05-05T04:04:13.865" v="1064" actId="732"/>
          <ac:picMkLst>
            <pc:docMk/>
            <pc:sldMk cId="2057969601" sldId="2549"/>
            <ac:picMk id="8" creationId="{C1E1F3BA-B04D-4E42-71E8-602B45A71ED5}"/>
          </ac:picMkLst>
        </pc:picChg>
        <pc:picChg chg="add mod modCrop">
          <ac:chgData name="fuminori sakuma" userId="289d416634db11fc" providerId="LiveId" clId="{7F1B5500-375C-4867-841F-959DA462116E}" dt="2024-05-05T04:03:13.174" v="1037" actId="164"/>
          <ac:picMkLst>
            <pc:docMk/>
            <pc:sldMk cId="2057969601" sldId="2549"/>
            <ac:picMk id="10" creationId="{5D8FD827-6736-C9AE-1A84-1FCCB9AFB0D9}"/>
          </ac:picMkLst>
        </pc:picChg>
        <pc:picChg chg="add mod ord">
          <ac:chgData name="fuminori sakuma" userId="289d416634db11fc" providerId="LiveId" clId="{7F1B5500-375C-4867-841F-959DA462116E}" dt="2024-05-05T04:05:39.517" v="1080" actId="164"/>
          <ac:picMkLst>
            <pc:docMk/>
            <pc:sldMk cId="2057969601" sldId="2549"/>
            <ac:picMk id="12" creationId="{F0FA2E9B-0FEF-71E7-A163-04629E6176F8}"/>
          </ac:picMkLst>
        </pc:picChg>
        <pc:picChg chg="add mod ord">
          <ac:chgData name="fuminori sakuma" userId="289d416634db11fc" providerId="LiveId" clId="{7F1B5500-375C-4867-841F-959DA462116E}" dt="2024-05-05T04:05:39.517" v="1080" actId="164"/>
          <ac:picMkLst>
            <pc:docMk/>
            <pc:sldMk cId="2057969601" sldId="2549"/>
            <ac:picMk id="14" creationId="{EA25D614-82B6-A48D-9A2E-295529377A35}"/>
          </ac:picMkLst>
        </pc:picChg>
        <pc:picChg chg="add mod ord modCrop">
          <ac:chgData name="fuminori sakuma" userId="289d416634db11fc" providerId="LiveId" clId="{7F1B5500-375C-4867-841F-959DA462116E}" dt="2024-05-05T04:03:32.587" v="1045" actId="1076"/>
          <ac:picMkLst>
            <pc:docMk/>
            <pc:sldMk cId="2057969601" sldId="2549"/>
            <ac:picMk id="15" creationId="{34EA5831-EF6A-8CE2-696C-89EA5A516668}"/>
          </ac:picMkLst>
        </pc:picChg>
        <pc:picChg chg="add del">
          <ac:chgData name="fuminori sakuma" userId="289d416634db11fc" providerId="LiveId" clId="{7F1B5500-375C-4867-841F-959DA462116E}" dt="2024-05-05T04:02:42.214" v="1028" actId="22"/>
          <ac:picMkLst>
            <pc:docMk/>
            <pc:sldMk cId="2057969601" sldId="2549"/>
            <ac:picMk id="17" creationId="{B0C34C05-26C0-F341-928C-B39F73B423A9}"/>
          </ac:picMkLst>
        </pc:picChg>
      </pc:sldChg>
      <pc:sldChg chg="addSp modSp mod modAnim">
        <pc:chgData name="fuminori sakuma" userId="289d416634db11fc" providerId="LiveId" clId="{7F1B5500-375C-4867-841F-959DA462116E}" dt="2024-05-05T08:50:17.550" v="3946" actId="1076"/>
        <pc:sldMkLst>
          <pc:docMk/>
          <pc:sldMk cId="1174157469" sldId="2550"/>
        </pc:sldMkLst>
        <pc:spChg chg="mod">
          <ac:chgData name="fuminori sakuma" userId="289d416634db11fc" providerId="LiveId" clId="{7F1B5500-375C-4867-841F-959DA462116E}" dt="2024-05-04T07:22:19.032" v="387" actId="20577"/>
          <ac:spMkLst>
            <pc:docMk/>
            <pc:sldMk cId="1174157469" sldId="2550"/>
            <ac:spMk id="2" creationId="{6B92F5B2-A1C9-47BB-AC49-00E12C327F32}"/>
          </ac:spMkLst>
        </pc:spChg>
        <pc:spChg chg="mod">
          <ac:chgData name="fuminori sakuma" userId="289d416634db11fc" providerId="LiveId" clId="{7F1B5500-375C-4867-841F-959DA462116E}" dt="2024-05-05T08:50:04.985" v="3921" actId="12789"/>
          <ac:spMkLst>
            <pc:docMk/>
            <pc:sldMk cId="1174157469" sldId="2550"/>
            <ac:spMk id="3" creationId="{F6C944B5-0C05-48FD-A811-884E143C7A8D}"/>
          </ac:spMkLst>
        </pc:spChg>
        <pc:spChg chg="mod">
          <ac:chgData name="fuminori sakuma" userId="289d416634db11fc" providerId="LiveId" clId="{7F1B5500-375C-4867-841F-959DA462116E}" dt="2024-05-05T08:50:00.270" v="3920" actId="12789"/>
          <ac:spMkLst>
            <pc:docMk/>
            <pc:sldMk cId="1174157469" sldId="2550"/>
            <ac:spMk id="6" creationId="{6FAAC932-9F6F-47DC-B599-F87E3CF5AC03}"/>
          </ac:spMkLst>
        </pc:spChg>
        <pc:spChg chg="mod">
          <ac:chgData name="fuminori sakuma" userId="289d416634db11fc" providerId="LiveId" clId="{7F1B5500-375C-4867-841F-959DA462116E}" dt="2024-05-05T08:50:00.270" v="3920" actId="12789"/>
          <ac:spMkLst>
            <pc:docMk/>
            <pc:sldMk cId="1174157469" sldId="2550"/>
            <ac:spMk id="10" creationId="{65D7B37F-6327-47C3-86C9-FF1515DE1F63}"/>
          </ac:spMkLst>
        </pc:spChg>
        <pc:spChg chg="mod">
          <ac:chgData name="fuminori sakuma" userId="289d416634db11fc" providerId="LiveId" clId="{7F1B5500-375C-4867-841F-959DA462116E}" dt="2024-05-05T08:50:15.462" v="3945" actId="1076"/>
          <ac:spMkLst>
            <pc:docMk/>
            <pc:sldMk cId="1174157469" sldId="2550"/>
            <ac:spMk id="14" creationId="{144811AC-DB0F-4D70-8441-641C5F0FC8F1}"/>
          </ac:spMkLst>
        </pc:spChg>
        <pc:spChg chg="mod">
          <ac:chgData name="fuminori sakuma" userId="289d416634db11fc" providerId="LiveId" clId="{7F1B5500-375C-4867-841F-959DA462116E}" dt="2024-05-04T07:20:56.312" v="381" actId="1037"/>
          <ac:spMkLst>
            <pc:docMk/>
            <pc:sldMk cId="1174157469" sldId="2550"/>
            <ac:spMk id="25" creationId="{5DD8E96F-AEC3-A522-522C-82639847E5FB}"/>
          </ac:spMkLst>
        </pc:spChg>
        <pc:spChg chg="mod">
          <ac:chgData name="fuminori sakuma" userId="289d416634db11fc" providerId="LiveId" clId="{7F1B5500-375C-4867-841F-959DA462116E}" dt="2024-05-04T06:40:47.829" v="0" actId="2711"/>
          <ac:spMkLst>
            <pc:docMk/>
            <pc:sldMk cId="1174157469" sldId="2550"/>
            <ac:spMk id="35" creationId="{DF2C66F9-DBFA-D86F-9FE2-4969F55AA78C}"/>
          </ac:spMkLst>
        </pc:spChg>
        <pc:spChg chg="mod">
          <ac:chgData name="fuminori sakuma" userId="289d416634db11fc" providerId="LiveId" clId="{7F1B5500-375C-4867-841F-959DA462116E}" dt="2024-05-04T06:52:44.242" v="27" actId="6549"/>
          <ac:spMkLst>
            <pc:docMk/>
            <pc:sldMk cId="1174157469" sldId="2550"/>
            <ac:spMk id="36" creationId="{B4996025-9641-DE83-3442-ECC43B40FB7E}"/>
          </ac:spMkLst>
        </pc:spChg>
        <pc:spChg chg="mod">
          <ac:chgData name="fuminori sakuma" userId="289d416634db11fc" providerId="LiveId" clId="{7F1B5500-375C-4867-841F-959DA462116E}" dt="2024-05-04T06:52:48.155" v="39" actId="20577"/>
          <ac:spMkLst>
            <pc:docMk/>
            <pc:sldMk cId="1174157469" sldId="2550"/>
            <ac:spMk id="37" creationId="{6DFBA2C2-0580-9364-C274-FB280144CD77}"/>
          </ac:spMkLst>
        </pc:spChg>
        <pc:spChg chg="mod">
          <ac:chgData name="fuminori sakuma" userId="289d416634db11fc" providerId="LiveId" clId="{7F1B5500-375C-4867-841F-959DA462116E}" dt="2024-05-05T08:50:17.550" v="3946" actId="1076"/>
          <ac:spMkLst>
            <pc:docMk/>
            <pc:sldMk cId="1174157469" sldId="2550"/>
            <ac:spMk id="38" creationId="{75E5EDBA-DBA3-7F7B-43B0-68CAEFAA8F72}"/>
          </ac:spMkLst>
        </pc:spChg>
        <pc:spChg chg="add mod">
          <ac:chgData name="fuminori sakuma" userId="289d416634db11fc" providerId="LiveId" clId="{7F1B5500-375C-4867-841F-959DA462116E}" dt="2024-05-04T07:19:34.924" v="316" actId="571"/>
          <ac:spMkLst>
            <pc:docMk/>
            <pc:sldMk cId="1174157469" sldId="2550"/>
            <ac:spMk id="39" creationId="{72D8B00E-9248-25D0-DE36-CD889301BF15}"/>
          </ac:spMkLst>
        </pc:spChg>
        <pc:spChg chg="add mod">
          <ac:chgData name="fuminori sakuma" userId="289d416634db11fc" providerId="LiveId" clId="{7F1B5500-375C-4867-841F-959DA462116E}" dt="2024-05-04T07:19:34.924" v="316" actId="571"/>
          <ac:spMkLst>
            <pc:docMk/>
            <pc:sldMk cId="1174157469" sldId="2550"/>
            <ac:spMk id="40" creationId="{19EB2C8A-3598-1F71-8D39-063019CC4FAC}"/>
          </ac:spMkLst>
        </pc:spChg>
      </pc:sldChg>
      <pc:sldChg chg="addSp delSp modSp new mod modAnim">
        <pc:chgData name="fuminori sakuma" userId="289d416634db11fc" providerId="LiveId" clId="{7F1B5500-375C-4867-841F-959DA462116E}" dt="2024-05-13T11:24:36.015" v="8096"/>
        <pc:sldMkLst>
          <pc:docMk/>
          <pc:sldMk cId="2111381584" sldId="2551"/>
        </pc:sldMkLst>
        <pc:spChg chg="mod">
          <ac:chgData name="fuminori sakuma" userId="289d416634db11fc" providerId="LiveId" clId="{7F1B5500-375C-4867-841F-959DA462116E}" dt="2024-05-05T09:14:25.181" v="4310" actId="20577"/>
          <ac:spMkLst>
            <pc:docMk/>
            <pc:sldMk cId="2111381584" sldId="2551"/>
            <ac:spMk id="2" creationId="{B17B8BF6-3CAA-4B93-5240-5DE5BEE5C4AC}"/>
          </ac:spMkLst>
        </pc:spChg>
        <pc:spChg chg="del">
          <ac:chgData name="fuminori sakuma" userId="289d416634db11fc" providerId="LiveId" clId="{7F1B5500-375C-4867-841F-959DA462116E}" dt="2024-05-05T05:18:27.730" v="1326" actId="478"/>
          <ac:spMkLst>
            <pc:docMk/>
            <pc:sldMk cId="2111381584" sldId="2551"/>
            <ac:spMk id="3" creationId="{34B581EC-1690-936C-AB4A-EB623DFE8D00}"/>
          </ac:spMkLst>
        </pc:spChg>
        <pc:spChg chg="add mod">
          <ac:chgData name="fuminori sakuma" userId="289d416634db11fc" providerId="LiveId" clId="{7F1B5500-375C-4867-841F-959DA462116E}" dt="2024-05-05T06:01:08.305" v="1864" actId="1076"/>
          <ac:spMkLst>
            <pc:docMk/>
            <pc:sldMk cId="2111381584" sldId="2551"/>
            <ac:spMk id="15" creationId="{C118738C-D2D7-EA7C-87E9-9F5A2E2436D7}"/>
          </ac:spMkLst>
        </pc:spChg>
        <pc:spChg chg="add mod">
          <ac:chgData name="fuminori sakuma" userId="289d416634db11fc" providerId="LiveId" clId="{7F1B5500-375C-4867-841F-959DA462116E}" dt="2024-05-05T06:34:49.883" v="2409" actId="20577"/>
          <ac:spMkLst>
            <pc:docMk/>
            <pc:sldMk cId="2111381584" sldId="2551"/>
            <ac:spMk id="16" creationId="{D3F326E9-8164-94E4-702E-3DD8737DA720}"/>
          </ac:spMkLst>
        </pc:spChg>
        <pc:spChg chg="add mod">
          <ac:chgData name="fuminori sakuma" userId="289d416634db11fc" providerId="LiveId" clId="{7F1B5500-375C-4867-841F-959DA462116E}" dt="2024-05-05T06:01:08.305" v="1864" actId="1076"/>
          <ac:spMkLst>
            <pc:docMk/>
            <pc:sldMk cId="2111381584" sldId="2551"/>
            <ac:spMk id="17" creationId="{B0D0585C-88C1-39D1-C79E-D8F6443D3B42}"/>
          </ac:spMkLst>
        </pc:spChg>
        <pc:spChg chg="add mod">
          <ac:chgData name="fuminori sakuma" userId="289d416634db11fc" providerId="LiveId" clId="{7F1B5500-375C-4867-841F-959DA462116E}" dt="2024-05-05T05:56:22.141" v="1792" actId="1076"/>
          <ac:spMkLst>
            <pc:docMk/>
            <pc:sldMk cId="2111381584" sldId="2551"/>
            <ac:spMk id="19" creationId="{93FD074C-2C6A-7D0A-AB32-5BE9DC161858}"/>
          </ac:spMkLst>
        </pc:spChg>
        <pc:spChg chg="add mod">
          <ac:chgData name="fuminori sakuma" userId="289d416634db11fc" providerId="LiveId" clId="{7F1B5500-375C-4867-841F-959DA462116E}" dt="2024-05-05T06:01:08.305" v="1864" actId="1076"/>
          <ac:spMkLst>
            <pc:docMk/>
            <pc:sldMk cId="2111381584" sldId="2551"/>
            <ac:spMk id="28" creationId="{F365EE62-9588-4A20-FB51-6752F442D42A}"/>
          </ac:spMkLst>
        </pc:spChg>
        <pc:spChg chg="add del mod">
          <ac:chgData name="fuminori sakuma" userId="289d416634db11fc" providerId="LiveId" clId="{7F1B5500-375C-4867-841F-959DA462116E}" dt="2024-05-05T06:01:27.662" v="1873" actId="478"/>
          <ac:spMkLst>
            <pc:docMk/>
            <pc:sldMk cId="2111381584" sldId="2551"/>
            <ac:spMk id="29" creationId="{4A449E35-96BF-330B-85C1-3B0DFCC6ED11}"/>
          </ac:spMkLst>
        </pc:spChg>
        <pc:spChg chg="add mod">
          <ac:chgData name="fuminori sakuma" userId="289d416634db11fc" providerId="LiveId" clId="{7F1B5500-375C-4867-841F-959DA462116E}" dt="2024-05-05T06:03:55.441" v="1913" actId="692"/>
          <ac:spMkLst>
            <pc:docMk/>
            <pc:sldMk cId="2111381584" sldId="2551"/>
            <ac:spMk id="32" creationId="{CC59E5AB-EB70-73E4-23C4-92954ECC2734}"/>
          </ac:spMkLst>
        </pc:spChg>
        <pc:spChg chg="add mod ord">
          <ac:chgData name="fuminori sakuma" userId="289d416634db11fc" providerId="LiveId" clId="{7F1B5500-375C-4867-841F-959DA462116E}" dt="2024-05-05T06:54:26.617" v="2665" actId="692"/>
          <ac:spMkLst>
            <pc:docMk/>
            <pc:sldMk cId="2111381584" sldId="2551"/>
            <ac:spMk id="33" creationId="{7D07299A-8FA5-A757-8C83-3C3B6F6376F2}"/>
          </ac:spMkLst>
        </pc:spChg>
        <pc:spChg chg="add mod">
          <ac:chgData name="fuminori sakuma" userId="289d416634db11fc" providerId="LiveId" clId="{7F1B5500-375C-4867-841F-959DA462116E}" dt="2024-05-05T06:31:50.242" v="2406" actId="20577"/>
          <ac:spMkLst>
            <pc:docMk/>
            <pc:sldMk cId="2111381584" sldId="2551"/>
            <ac:spMk id="34" creationId="{D5FCE72C-A1F5-07A0-EDA8-562CDC7EF8E1}"/>
          </ac:spMkLst>
        </pc:spChg>
        <pc:spChg chg="add mod">
          <ac:chgData name="fuminori sakuma" userId="289d416634db11fc" providerId="LiveId" clId="{7F1B5500-375C-4867-841F-959DA462116E}" dt="2024-05-05T06:35:36.648" v="2430" actId="164"/>
          <ac:spMkLst>
            <pc:docMk/>
            <pc:sldMk cId="2111381584" sldId="2551"/>
            <ac:spMk id="35" creationId="{C0948689-59E3-5BF5-5CA3-7752186B9334}"/>
          </ac:spMkLst>
        </pc:spChg>
        <pc:grpChg chg="add mod">
          <ac:chgData name="fuminori sakuma" userId="289d416634db11fc" providerId="LiveId" clId="{7F1B5500-375C-4867-841F-959DA462116E}" dt="2024-05-05T06:01:08.305" v="1864" actId="1076"/>
          <ac:grpSpMkLst>
            <pc:docMk/>
            <pc:sldMk cId="2111381584" sldId="2551"/>
            <ac:grpSpMk id="14" creationId="{ECFDF6C5-570A-BB6F-0DE6-A08EB62B85B2}"/>
          </ac:grpSpMkLst>
        </pc:grpChg>
        <pc:grpChg chg="add mod ord">
          <ac:chgData name="fuminori sakuma" userId="289d416634db11fc" providerId="LiveId" clId="{7F1B5500-375C-4867-841F-959DA462116E}" dt="2024-05-05T06:35:40.490" v="2431" actId="167"/>
          <ac:grpSpMkLst>
            <pc:docMk/>
            <pc:sldMk cId="2111381584" sldId="2551"/>
            <ac:grpSpMk id="36" creationId="{FC2D26B4-4283-E36F-9A5D-C5FDCC309B7E}"/>
          </ac:grpSpMkLst>
        </pc:grpChg>
        <pc:picChg chg="add del mod">
          <ac:chgData name="fuminori sakuma" userId="289d416634db11fc" providerId="LiveId" clId="{7F1B5500-375C-4867-841F-959DA462116E}" dt="2024-05-05T05:56:26.656" v="1795" actId="1076"/>
          <ac:picMkLst>
            <pc:docMk/>
            <pc:sldMk cId="2111381584" sldId="2551"/>
            <ac:picMk id="5" creationId="{A1FD397F-3AEA-D88C-1811-C5BE9386E014}"/>
          </ac:picMkLst>
        </pc:picChg>
        <pc:picChg chg="add mod">
          <ac:chgData name="fuminori sakuma" userId="289d416634db11fc" providerId="LiveId" clId="{7F1B5500-375C-4867-841F-959DA462116E}" dt="2024-05-05T06:35:36.648" v="2430" actId="164"/>
          <ac:picMkLst>
            <pc:docMk/>
            <pc:sldMk cId="2111381584" sldId="2551"/>
            <ac:picMk id="7" creationId="{534EBA91-E7D3-506E-2C59-CF106F4CEF62}"/>
          </ac:picMkLst>
        </pc:picChg>
        <pc:picChg chg="add mod">
          <ac:chgData name="fuminori sakuma" userId="289d416634db11fc" providerId="LiveId" clId="{7F1B5500-375C-4867-841F-959DA462116E}" dt="2024-05-05T06:01:08.305" v="1864" actId="1076"/>
          <ac:picMkLst>
            <pc:docMk/>
            <pc:sldMk cId="2111381584" sldId="2551"/>
            <ac:picMk id="9" creationId="{62B98375-1F3F-75C1-33BE-334A976EC921}"/>
          </ac:picMkLst>
        </pc:picChg>
        <pc:picChg chg="add mod">
          <ac:chgData name="fuminori sakuma" userId="289d416634db11fc" providerId="LiveId" clId="{7F1B5500-375C-4867-841F-959DA462116E}" dt="2024-05-05T05:26:36.181" v="1379" actId="164"/>
          <ac:picMkLst>
            <pc:docMk/>
            <pc:sldMk cId="2111381584" sldId="2551"/>
            <ac:picMk id="10" creationId="{7C6D558B-EDD6-D417-0762-FF93351C3BC9}"/>
          </ac:picMkLst>
        </pc:picChg>
        <pc:picChg chg="add del mod modCrop">
          <ac:chgData name="fuminori sakuma" userId="289d416634db11fc" providerId="LiveId" clId="{7F1B5500-375C-4867-841F-959DA462116E}" dt="2024-05-05T05:26:36.181" v="1379" actId="164"/>
          <ac:picMkLst>
            <pc:docMk/>
            <pc:sldMk cId="2111381584" sldId="2551"/>
            <ac:picMk id="11" creationId="{08403D39-E5B5-E1A2-97D6-5CEEE98633DC}"/>
          </ac:picMkLst>
        </pc:picChg>
        <pc:picChg chg="add mod">
          <ac:chgData name="fuminori sakuma" userId="289d416634db11fc" providerId="LiveId" clId="{7F1B5500-375C-4867-841F-959DA462116E}" dt="2024-05-05T05:25:40.442" v="1362" actId="1076"/>
          <ac:picMkLst>
            <pc:docMk/>
            <pc:sldMk cId="2111381584" sldId="2551"/>
            <ac:picMk id="12" creationId="{51F7B24F-954D-4204-CF08-57B3963439E1}"/>
          </ac:picMkLst>
        </pc:picChg>
        <pc:picChg chg="add mod">
          <ac:chgData name="fuminori sakuma" userId="289d416634db11fc" providerId="LiveId" clId="{7F1B5500-375C-4867-841F-959DA462116E}" dt="2024-05-05T05:38:56.327" v="1788" actId="1038"/>
          <ac:picMkLst>
            <pc:docMk/>
            <pc:sldMk cId="2111381584" sldId="2551"/>
            <ac:picMk id="13" creationId="{8272AA15-3D94-C99D-334D-67451A737805}"/>
          </ac:picMkLst>
        </pc:picChg>
        <pc:picChg chg="add mod">
          <ac:chgData name="fuminori sakuma" userId="289d416634db11fc" providerId="LiveId" clId="{7F1B5500-375C-4867-841F-959DA462116E}" dt="2024-05-05T05:56:45.866" v="1807" actId="1038"/>
          <ac:picMkLst>
            <pc:docMk/>
            <pc:sldMk cId="2111381584" sldId="2551"/>
            <ac:picMk id="18" creationId="{A48D805F-9ABD-E201-2BAA-3922E1D83253}"/>
          </ac:picMkLst>
        </pc:picChg>
        <pc:picChg chg="add mod">
          <ac:chgData name="fuminori sakuma" userId="289d416634db11fc" providerId="LiveId" clId="{7F1B5500-375C-4867-841F-959DA462116E}" dt="2024-05-05T05:56:22.141" v="1792" actId="1076"/>
          <ac:picMkLst>
            <pc:docMk/>
            <pc:sldMk cId="2111381584" sldId="2551"/>
            <ac:picMk id="21" creationId="{FD9C7CAD-F52F-36F8-0CA3-8E59F2BF5A41}"/>
          </ac:picMkLst>
        </pc:picChg>
        <pc:picChg chg="add del">
          <ac:chgData name="fuminori sakuma" userId="289d416634db11fc" providerId="LiveId" clId="{7F1B5500-375C-4867-841F-959DA462116E}" dt="2024-05-05T05:37:40.554" v="1759" actId="22"/>
          <ac:picMkLst>
            <pc:docMk/>
            <pc:sldMk cId="2111381584" sldId="2551"/>
            <ac:picMk id="23" creationId="{29D39686-F3BA-29C7-AE27-4A208312FF36}"/>
          </ac:picMkLst>
        </pc:picChg>
        <pc:picChg chg="add mod">
          <ac:chgData name="fuminori sakuma" userId="289d416634db11fc" providerId="LiveId" clId="{7F1B5500-375C-4867-841F-959DA462116E}" dt="2024-05-05T05:56:22.141" v="1792" actId="1076"/>
          <ac:picMkLst>
            <pc:docMk/>
            <pc:sldMk cId="2111381584" sldId="2551"/>
            <ac:picMk id="24" creationId="{D1DB90D2-1000-A125-95CA-EF6CA23F065D}"/>
          </ac:picMkLst>
        </pc:picChg>
        <pc:picChg chg="add mod">
          <ac:chgData name="fuminori sakuma" userId="289d416634db11fc" providerId="LiveId" clId="{7F1B5500-375C-4867-841F-959DA462116E}" dt="2024-05-05T05:56:38.171" v="1798" actId="1076"/>
          <ac:picMkLst>
            <pc:docMk/>
            <pc:sldMk cId="2111381584" sldId="2551"/>
            <ac:picMk id="25" creationId="{29D1B3F1-094D-953E-787F-91B327FF24B4}"/>
          </ac:picMkLst>
        </pc:picChg>
        <pc:picChg chg="add mod">
          <ac:chgData name="fuminori sakuma" userId="289d416634db11fc" providerId="LiveId" clId="{7F1B5500-375C-4867-841F-959DA462116E}" dt="2024-05-05T06:01:08.305" v="1864" actId="1076"/>
          <ac:picMkLst>
            <pc:docMk/>
            <pc:sldMk cId="2111381584" sldId="2551"/>
            <ac:picMk id="27" creationId="{3BBD6B26-B66F-F536-14B9-24DDBAC279DF}"/>
          </ac:picMkLst>
        </pc:picChg>
        <pc:picChg chg="add del mod modCrop">
          <ac:chgData name="fuminori sakuma" userId="289d416634db11fc" providerId="LiveId" clId="{7F1B5500-375C-4867-841F-959DA462116E}" dt="2024-05-05T06:05:59.611" v="1976" actId="692"/>
          <ac:picMkLst>
            <pc:docMk/>
            <pc:sldMk cId="2111381584" sldId="2551"/>
            <ac:picMk id="30" creationId="{95E7C885-238B-7840-FD9C-3712392A755E}"/>
          </ac:picMkLst>
        </pc:picChg>
        <pc:picChg chg="add del mod modCrop">
          <ac:chgData name="fuminori sakuma" userId="289d416634db11fc" providerId="LiveId" clId="{7F1B5500-375C-4867-841F-959DA462116E}" dt="2024-05-05T06:03:37.237" v="1900" actId="1076"/>
          <ac:picMkLst>
            <pc:docMk/>
            <pc:sldMk cId="2111381584" sldId="2551"/>
            <ac:picMk id="31" creationId="{4CBBBE84-A9D2-4E59-6244-6FF3B5C9DDFF}"/>
          </ac:picMkLst>
        </pc:picChg>
      </pc:sldChg>
      <pc:sldChg chg="addSp delSp modSp new del mod">
        <pc:chgData name="fuminori sakuma" userId="289d416634db11fc" providerId="LiveId" clId="{7F1B5500-375C-4867-841F-959DA462116E}" dt="2024-05-06T01:54:27.825" v="5869" actId="47"/>
        <pc:sldMkLst>
          <pc:docMk/>
          <pc:sldMk cId="2838440199" sldId="2552"/>
        </pc:sldMkLst>
        <pc:spChg chg="add del mod">
          <ac:chgData name="fuminori sakuma" userId="289d416634db11fc" providerId="LiveId" clId="{7F1B5500-375C-4867-841F-959DA462116E}" dt="2024-05-05T04:08:52" v="1278" actId="478"/>
          <ac:spMkLst>
            <pc:docMk/>
            <pc:sldMk cId="2838440199" sldId="2552"/>
            <ac:spMk id="2" creationId="{CC8ABEE7-A1D8-7FD7-C3CD-22CF3739A197}"/>
          </ac:spMkLst>
        </pc:spChg>
        <pc:spChg chg="add del mod">
          <ac:chgData name="fuminori sakuma" userId="289d416634db11fc" providerId="LiveId" clId="{7F1B5500-375C-4867-841F-959DA462116E}" dt="2024-05-06T01:15:50.237" v="5533" actId="20577"/>
          <ac:spMkLst>
            <pc:docMk/>
            <pc:sldMk cId="2838440199" sldId="2552"/>
            <ac:spMk id="3" creationId="{5F81785A-BA31-D97C-5233-1496F5A9520E}"/>
          </ac:spMkLst>
        </pc:spChg>
        <pc:spChg chg="add del mod">
          <ac:chgData name="fuminori sakuma" userId="289d416634db11fc" providerId="LiveId" clId="{7F1B5500-375C-4867-841F-959DA462116E}" dt="2024-05-05T04:08:13.415" v="1209" actId="478"/>
          <ac:spMkLst>
            <pc:docMk/>
            <pc:sldMk cId="2838440199" sldId="2552"/>
            <ac:spMk id="6" creationId="{ED0B8C8A-CDFD-43DE-6E1E-27ECF840AA93}"/>
          </ac:spMkLst>
        </pc:spChg>
        <pc:spChg chg="add del mod">
          <ac:chgData name="fuminori sakuma" userId="289d416634db11fc" providerId="LiveId" clId="{7F1B5500-375C-4867-841F-959DA462116E}" dt="2024-05-05T04:08:53.978" v="1279" actId="478"/>
          <ac:spMkLst>
            <pc:docMk/>
            <pc:sldMk cId="2838440199" sldId="2552"/>
            <ac:spMk id="8" creationId="{AF5BA85B-02AB-669F-63EC-CD1F7EE4577C}"/>
          </ac:spMkLst>
        </pc:spChg>
      </pc:sldChg>
      <pc:sldChg chg="addSp delSp modSp new mod">
        <pc:chgData name="fuminori sakuma" userId="289d416634db11fc" providerId="LiveId" clId="{7F1B5500-375C-4867-841F-959DA462116E}" dt="2024-05-05T10:28:07.471" v="4404" actId="2711"/>
        <pc:sldMkLst>
          <pc:docMk/>
          <pc:sldMk cId="2937097946" sldId="2553"/>
        </pc:sldMkLst>
        <pc:spChg chg="mod">
          <ac:chgData name="fuminori sakuma" userId="289d416634db11fc" providerId="LiveId" clId="{7F1B5500-375C-4867-841F-959DA462116E}" dt="2024-05-05T10:28:07.471" v="4404" actId="2711"/>
          <ac:spMkLst>
            <pc:docMk/>
            <pc:sldMk cId="2937097946" sldId="2553"/>
            <ac:spMk id="2" creationId="{B78BE14E-F45C-4290-2B76-54C864B22A8A}"/>
          </ac:spMkLst>
        </pc:spChg>
        <pc:spChg chg="del">
          <ac:chgData name="fuminori sakuma" userId="289d416634db11fc" providerId="LiveId" clId="{7F1B5500-375C-4867-841F-959DA462116E}" dt="2024-05-05T10:20:00.481" v="4377" actId="478"/>
          <ac:spMkLst>
            <pc:docMk/>
            <pc:sldMk cId="2937097946" sldId="2553"/>
            <ac:spMk id="3" creationId="{9E42C6FC-6A4D-37B3-1487-0460FBB8D656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8" creationId="{BEEB1ADF-6DB0-C3EF-EC9B-730455600887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9" creationId="{D6314A64-0387-E0AE-D2A8-108F389819C4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0" creationId="{38412743-A846-4A5F-4AB1-4AE039BE41E9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1" creationId="{5D04FD0C-D27F-F0F3-C504-F7B638E15007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2" creationId="{33DDB9D6-D75D-5487-08AF-A889B6EC41BC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3" creationId="{EFAA8568-CD64-9CFB-6812-24482FC87DC8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4" creationId="{36E80C6C-A69B-DD40-1C6C-5AA9BF425722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8" creationId="{AC0AEFB9-8C5D-2E35-6C6B-0B9997245C02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9" creationId="{FD3E68FE-CA64-94BD-BB71-2341C31907BE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0" creationId="{E99367D4-F9CE-BAE1-9D80-8B75D07C40B4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1" creationId="{1CFC4C72-CB1A-C0D0-AC39-5EED53C13C2F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2" creationId="{AF3BE217-DB48-478E-ABA6-A3ADC8FC9CDA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3" creationId="{52BE8242-B995-0521-4EF4-F02C49E73F98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4" creationId="{D9779983-131B-C0DC-4ECD-5A7D2526C603}"/>
          </ac:spMkLst>
        </pc:spChg>
        <pc:spChg chg="add 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5" creationId="{6EF2DE5A-C49A-F0E7-03F8-5425D3652BE9}"/>
          </ac:spMkLst>
        </pc:spChg>
        <pc:grpChg chg="add mod">
          <ac:chgData name="fuminori sakuma" userId="289d416634db11fc" providerId="LiveId" clId="{7F1B5500-375C-4867-841F-959DA462116E}" dt="2024-05-05T10:19:56.313" v="4376"/>
          <ac:grpSpMkLst>
            <pc:docMk/>
            <pc:sldMk cId="2937097946" sldId="2553"/>
            <ac:grpSpMk id="5" creationId="{1999EBF8-DE57-B64D-03A3-1A5477DABA48}"/>
          </ac:grpSpMkLst>
        </pc:grpChg>
        <pc:grpChg chg="add mod">
          <ac:chgData name="fuminori sakuma" userId="289d416634db11fc" providerId="LiveId" clId="{7F1B5500-375C-4867-841F-959DA462116E}" dt="2024-05-05T10:19:56.313" v="4376"/>
          <ac:grpSpMkLst>
            <pc:docMk/>
            <pc:sldMk cId="2937097946" sldId="2553"/>
            <ac:grpSpMk id="15" creationId="{F4C71062-D9A8-5FF7-BB5F-A85EF11E1B17}"/>
          </ac:grpSpMkLst>
        </pc:grp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6" creationId="{92C552ED-5A07-CBD8-D351-E0D6D3A38532}"/>
          </ac:picMkLst>
        </pc:pic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7" creationId="{63B89C9D-E32F-2437-9425-11FCC7D97C2C}"/>
          </ac:picMkLst>
        </pc:pic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16" creationId="{CC31C0E2-C878-C6CD-F7DC-E6C520F61385}"/>
          </ac:picMkLst>
        </pc:pic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17" creationId="{76D31C61-ED4B-E054-A721-153BD9D09CF5}"/>
          </ac:picMkLst>
        </pc:picChg>
      </pc:sldChg>
      <pc:sldChg chg="addSp delSp modSp add mod modTransition">
        <pc:chgData name="fuminori sakuma" userId="289d416634db11fc" providerId="LiveId" clId="{7F1B5500-375C-4867-841F-959DA462116E}" dt="2024-05-13T11:25:27.787" v="8097"/>
        <pc:sldMkLst>
          <pc:docMk/>
          <pc:sldMk cId="1370622559" sldId="2554"/>
        </pc:sldMkLst>
        <pc:spChg chg="mod">
          <ac:chgData name="fuminori sakuma" userId="289d416634db11fc" providerId="LiveId" clId="{7F1B5500-375C-4867-841F-959DA462116E}" dt="2024-05-05T09:14:28.831" v="4311" actId="20577"/>
          <ac:spMkLst>
            <pc:docMk/>
            <pc:sldMk cId="1370622559" sldId="2554"/>
            <ac:spMk id="2" creationId="{B17B8BF6-3CAA-4B93-5240-5DE5BEE5C4AC}"/>
          </ac:spMkLst>
        </pc:spChg>
        <pc:spChg chg="add mod">
          <ac:chgData name="fuminori sakuma" userId="289d416634db11fc" providerId="LiveId" clId="{7F1B5500-375C-4867-841F-959DA462116E}" dt="2024-05-06T04:54:34.674" v="6553" actId="20577"/>
          <ac:spMkLst>
            <pc:docMk/>
            <pc:sldMk cId="1370622559" sldId="2554"/>
            <ac:spMk id="3" creationId="{91392567-447E-DE9F-AF8B-F148A56828AA}"/>
          </ac:spMkLst>
        </pc:spChg>
        <pc:spChg chg="add mod">
          <ac:chgData name="fuminori sakuma" userId="289d416634db11fc" providerId="LiveId" clId="{7F1B5500-375C-4867-841F-959DA462116E}" dt="2024-05-05T06:32:31.277" v="2407"/>
          <ac:spMkLst>
            <pc:docMk/>
            <pc:sldMk cId="1370622559" sldId="2554"/>
            <ac:spMk id="6" creationId="{F0F1FC10-BE69-BDE0-1E00-71BD2B9CEDA6}"/>
          </ac:spMkLst>
        </pc:spChg>
        <pc:spChg chg="add del mod">
          <ac:chgData name="fuminori sakuma" userId="289d416634db11fc" providerId="LiveId" clId="{7F1B5500-375C-4867-841F-959DA462116E}" dt="2024-05-05T07:06:21.522" v="2720" actId="478"/>
          <ac:spMkLst>
            <pc:docMk/>
            <pc:sldMk cId="1370622559" sldId="2554"/>
            <ac:spMk id="8" creationId="{C87CFBA5-F292-525D-0973-AD12329F3904}"/>
          </ac:spMkLst>
        </pc:spChg>
        <pc:spChg chg="add mod ord">
          <ac:chgData name="fuminori sakuma" userId="289d416634db11fc" providerId="LiveId" clId="{7F1B5500-375C-4867-841F-959DA462116E}" dt="2024-05-07T00:55:50.840" v="6929" actId="113"/>
          <ac:spMkLst>
            <pc:docMk/>
            <pc:sldMk cId="1370622559" sldId="2554"/>
            <ac:spMk id="12" creationId="{BF683670-EDFA-2232-AC60-C15B43E6139A}"/>
          </ac:spMkLst>
        </pc:spChg>
        <pc:spChg chg="mod">
          <ac:chgData name="fuminori sakuma" userId="289d416634db11fc" providerId="LiveId" clId="{7F1B5500-375C-4867-841F-959DA462116E}" dt="2024-05-05T06:34:54.657" v="2410" actId="20577"/>
          <ac:spMkLst>
            <pc:docMk/>
            <pc:sldMk cId="1370622559" sldId="2554"/>
            <ac:spMk id="16" creationId="{D3F326E9-8164-94E4-702E-3DD8737DA720}"/>
          </ac:spMkLst>
        </pc:spChg>
        <pc:spChg chg="add mod">
          <ac:chgData name="fuminori sakuma" userId="289d416634db11fc" providerId="LiveId" clId="{7F1B5500-375C-4867-841F-959DA462116E}" dt="2024-05-07T00:55:58.520" v="6930" actId="14100"/>
          <ac:spMkLst>
            <pc:docMk/>
            <pc:sldMk cId="1370622559" sldId="2554"/>
            <ac:spMk id="20" creationId="{B22C520F-18DA-03F9-B49F-FEF4F605E497}"/>
          </ac:spMkLst>
        </pc:spChg>
        <pc:spChg chg="add mod">
          <ac:chgData name="fuminori sakuma" userId="289d416634db11fc" providerId="LiveId" clId="{7F1B5500-375C-4867-841F-959DA462116E}" dt="2024-05-07T00:57:45.071" v="6962" actId="1076"/>
          <ac:spMkLst>
            <pc:docMk/>
            <pc:sldMk cId="1370622559" sldId="2554"/>
            <ac:spMk id="22" creationId="{0317B797-C06C-548E-1D89-EEC003FF5341}"/>
          </ac:spMkLst>
        </pc:spChg>
        <pc:spChg chg="del ord">
          <ac:chgData name="fuminori sakuma" userId="289d416634db11fc" providerId="LiveId" clId="{7F1B5500-375C-4867-841F-959DA462116E}" dt="2024-05-05T06:11:23.540" v="1993" actId="478"/>
          <ac:spMkLst>
            <pc:docMk/>
            <pc:sldMk cId="1370622559" sldId="2554"/>
            <ac:spMk id="33" creationId="{7D07299A-8FA5-A757-8C83-3C3B6F6376F2}"/>
          </ac:spMkLst>
        </pc:spChg>
        <pc:grpChg chg="del">
          <ac:chgData name="fuminori sakuma" userId="289d416634db11fc" providerId="LiveId" clId="{7F1B5500-375C-4867-841F-959DA462116E}" dt="2024-05-05T06:10:08.074" v="1983" actId="165"/>
          <ac:grpSpMkLst>
            <pc:docMk/>
            <pc:sldMk cId="1370622559" sldId="2554"/>
            <ac:grpSpMk id="14" creationId="{ECFDF6C5-570A-BB6F-0DE6-A08EB62B85B2}"/>
          </ac:grpSpMkLst>
        </pc:grpChg>
        <pc:picChg chg="mod">
          <ac:chgData name="fuminori sakuma" userId="289d416634db11fc" providerId="LiveId" clId="{7F1B5500-375C-4867-841F-959DA462116E}" dt="2024-05-05T06:13:19.735" v="2041" actId="1035"/>
          <ac:picMkLst>
            <pc:docMk/>
            <pc:sldMk cId="1370622559" sldId="2554"/>
            <ac:picMk id="7" creationId="{534EBA91-E7D3-506E-2C59-CF106F4CEF62}"/>
          </ac:picMkLst>
        </pc:picChg>
        <pc:picChg chg="mod">
          <ac:chgData name="fuminori sakuma" userId="289d416634db11fc" providerId="LiveId" clId="{7F1B5500-375C-4867-841F-959DA462116E}" dt="2024-05-05T06:13:19.735" v="2041" actId="1035"/>
          <ac:picMkLst>
            <pc:docMk/>
            <pc:sldMk cId="1370622559" sldId="2554"/>
            <ac:picMk id="9" creationId="{62B98375-1F3F-75C1-33BE-334A976EC921}"/>
          </ac:picMkLst>
        </pc:picChg>
        <pc:picChg chg="mod topLvl">
          <ac:chgData name="fuminori sakuma" userId="289d416634db11fc" providerId="LiveId" clId="{7F1B5500-375C-4867-841F-959DA462116E}" dt="2024-05-07T00:57:32.431" v="6961" actId="1076"/>
          <ac:picMkLst>
            <pc:docMk/>
            <pc:sldMk cId="1370622559" sldId="2554"/>
            <ac:picMk id="10" creationId="{7C6D558B-EDD6-D417-0762-FF93351C3BC9}"/>
          </ac:picMkLst>
        </pc:picChg>
        <pc:picChg chg="del mod topLvl">
          <ac:chgData name="fuminori sakuma" userId="289d416634db11fc" providerId="LiveId" clId="{7F1B5500-375C-4867-841F-959DA462116E}" dt="2024-05-05T06:10:11.160" v="1984" actId="478"/>
          <ac:picMkLst>
            <pc:docMk/>
            <pc:sldMk cId="1370622559" sldId="2554"/>
            <ac:picMk id="11" creationId="{08403D39-E5B5-E1A2-97D6-5CEEE98633DC}"/>
          </ac:picMkLst>
        </pc:picChg>
        <pc:picChg chg="del mod topLvl">
          <ac:chgData name="fuminori sakuma" userId="289d416634db11fc" providerId="LiveId" clId="{7F1B5500-375C-4867-841F-959DA462116E}" dt="2024-05-05T06:10:11.160" v="1984" actId="478"/>
          <ac:picMkLst>
            <pc:docMk/>
            <pc:sldMk cId="1370622559" sldId="2554"/>
            <ac:picMk id="13" creationId="{8272AA15-3D94-C99D-334D-67451A737805}"/>
          </ac:picMkLst>
        </pc:picChg>
        <pc:picChg chg="mod">
          <ac:chgData name="fuminori sakuma" userId="289d416634db11fc" providerId="LiveId" clId="{7F1B5500-375C-4867-841F-959DA462116E}" dt="2024-05-05T06:13:19.735" v="2041" actId="1035"/>
          <ac:picMkLst>
            <pc:docMk/>
            <pc:sldMk cId="1370622559" sldId="2554"/>
            <ac:picMk id="27" creationId="{3BBD6B26-B66F-F536-14B9-24DDBAC279DF}"/>
          </ac:picMkLst>
        </pc:picChg>
        <pc:picChg chg="del ord">
          <ac:chgData name="fuminori sakuma" userId="289d416634db11fc" providerId="LiveId" clId="{7F1B5500-375C-4867-841F-959DA462116E}" dt="2024-05-05T06:11:23.540" v="1993" actId="478"/>
          <ac:picMkLst>
            <pc:docMk/>
            <pc:sldMk cId="1370622559" sldId="2554"/>
            <ac:picMk id="30" creationId="{95E7C885-238B-7840-FD9C-3712392A755E}"/>
          </ac:picMkLst>
        </pc:picChg>
        <pc:picChg chg="del">
          <ac:chgData name="fuminori sakuma" userId="289d416634db11fc" providerId="LiveId" clId="{7F1B5500-375C-4867-841F-959DA462116E}" dt="2024-05-05T06:11:23.540" v="1993" actId="478"/>
          <ac:picMkLst>
            <pc:docMk/>
            <pc:sldMk cId="1370622559" sldId="2554"/>
            <ac:picMk id="31" creationId="{4CBBBE84-A9D2-4E59-6244-6FF3B5C9DDFF}"/>
          </ac:picMkLst>
        </pc:picChg>
        <pc:cxnChg chg="add mod">
          <ac:chgData name="fuminori sakuma" userId="289d416634db11fc" providerId="LiveId" clId="{7F1B5500-375C-4867-841F-959DA462116E}" dt="2024-05-07T00:58:14.435" v="6984" actId="14100"/>
          <ac:cxnSpMkLst>
            <pc:docMk/>
            <pc:sldMk cId="1370622559" sldId="2554"/>
            <ac:cxnSpMk id="26" creationId="{7F9FBA24-1C34-78DB-773C-007F4E4B9E30}"/>
          </ac:cxnSpMkLst>
        </pc:cxnChg>
      </pc:sldChg>
      <pc:sldChg chg="addSp delSp modSp add mod delAnim modAnim">
        <pc:chgData name="fuminori sakuma" userId="289d416634db11fc" providerId="LiveId" clId="{7F1B5500-375C-4867-841F-959DA462116E}" dt="2024-05-05T09:14:32.120" v="4312" actId="20577"/>
        <pc:sldMkLst>
          <pc:docMk/>
          <pc:sldMk cId="3842311738" sldId="2555"/>
        </pc:sldMkLst>
        <pc:spChg chg="mod">
          <ac:chgData name="fuminori sakuma" userId="289d416634db11fc" providerId="LiveId" clId="{7F1B5500-375C-4867-841F-959DA462116E}" dt="2024-05-05T09:14:32.120" v="4312" actId="20577"/>
          <ac:spMkLst>
            <pc:docMk/>
            <pc:sldMk cId="3842311738" sldId="2555"/>
            <ac:spMk id="2" creationId="{B17B8BF6-3CAA-4B93-5240-5DE5BEE5C4AC}"/>
          </ac:spMkLst>
        </pc:spChg>
        <pc:spChg chg="mod">
          <ac:chgData name="fuminori sakuma" userId="289d416634db11fc" providerId="LiveId" clId="{7F1B5500-375C-4867-841F-959DA462116E}" dt="2024-05-05T06:44:38.383" v="2501" actId="20577"/>
          <ac:spMkLst>
            <pc:docMk/>
            <pc:sldMk cId="3842311738" sldId="2555"/>
            <ac:spMk id="3" creationId="{91392567-447E-DE9F-AF8B-F148A56828AA}"/>
          </ac:spMkLst>
        </pc:spChg>
        <pc:spChg chg="mod">
          <ac:chgData name="fuminori sakuma" userId="289d416634db11fc" providerId="LiveId" clId="{7F1B5500-375C-4867-841F-959DA462116E}" dt="2024-05-05T06:34:58.618" v="2411" actId="20577"/>
          <ac:spMkLst>
            <pc:docMk/>
            <pc:sldMk cId="3842311738" sldId="2555"/>
            <ac:spMk id="16" creationId="{D3F326E9-8164-94E4-702E-3DD8737DA720}"/>
          </ac:spMkLst>
        </pc:spChg>
        <pc:spChg chg="del">
          <ac:chgData name="fuminori sakuma" userId="289d416634db11fc" providerId="LiveId" clId="{7F1B5500-375C-4867-841F-959DA462116E}" dt="2024-05-05T06:46:51.584" v="2596" actId="478"/>
          <ac:spMkLst>
            <pc:docMk/>
            <pc:sldMk cId="3842311738" sldId="2555"/>
            <ac:spMk id="19" creationId="{93FD074C-2C6A-7D0A-AB32-5BE9DC161858}"/>
          </ac:spMkLst>
        </pc:spChg>
        <pc:spChg chg="add mod">
          <ac:chgData name="fuminori sakuma" userId="289d416634db11fc" providerId="LiveId" clId="{7F1B5500-375C-4867-841F-959DA462116E}" dt="2024-05-05T06:32:32.246" v="2408"/>
          <ac:spMkLst>
            <pc:docMk/>
            <pc:sldMk cId="3842311738" sldId="2555"/>
            <ac:spMk id="22" creationId="{091ECD8D-E952-233D-3E01-E2A1ECC7DBA3}"/>
          </ac:spMkLst>
        </pc:spChg>
        <pc:spChg chg="add del mod">
          <ac:chgData name="fuminori sakuma" userId="289d416634db11fc" providerId="LiveId" clId="{7F1B5500-375C-4867-841F-959DA462116E}" dt="2024-05-05T06:46:54.127" v="2597" actId="478"/>
          <ac:spMkLst>
            <pc:docMk/>
            <pc:sldMk cId="3842311738" sldId="2555"/>
            <ac:spMk id="26" creationId="{BD7E4858-259F-10D9-5AC8-4A682A2557AF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29" creationId="{83E97AEB-FBCB-F688-1A25-2DCA204CC543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0" creationId="{12A208D0-97F2-A807-D05A-D9429F06DE98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1" creationId="{079382EB-D06E-22FC-4E22-37750FB86C15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3" creationId="{13FB61D8-0B8D-C6DD-11A8-865FA6750E2D}"/>
          </ac:spMkLst>
        </pc:spChg>
        <pc:spChg chg="add del mod">
          <ac:chgData name="fuminori sakuma" userId="289d416634db11fc" providerId="LiveId" clId="{7F1B5500-375C-4867-841F-959DA462116E}" dt="2024-05-05T06:47:17.582" v="2600" actId="478"/>
          <ac:spMkLst>
            <pc:docMk/>
            <pc:sldMk cId="3842311738" sldId="2555"/>
            <ac:spMk id="34" creationId="{53913111-4E23-3D64-CD50-B2484E55DAFD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5" creationId="{D0AE4563-6193-106D-8D71-181E45A7629B}"/>
          </ac:spMkLst>
        </pc:spChg>
        <pc:spChg chg="add mod">
          <ac:chgData name="fuminori sakuma" userId="289d416634db11fc" providerId="LiveId" clId="{7F1B5500-375C-4867-841F-959DA462116E}" dt="2024-05-05T06:49:47.235" v="2650" actId="1076"/>
          <ac:spMkLst>
            <pc:docMk/>
            <pc:sldMk cId="3842311738" sldId="2555"/>
            <ac:spMk id="36" creationId="{ACDA8D7B-5D51-5752-E0B1-86B61B27C7CF}"/>
          </ac:spMkLst>
        </pc:spChg>
        <pc:spChg chg="add mod">
          <ac:chgData name="fuminori sakuma" userId="289d416634db11fc" providerId="LiveId" clId="{7F1B5500-375C-4867-841F-959DA462116E}" dt="2024-05-05T06:49:42.426" v="2649" actId="12789"/>
          <ac:spMkLst>
            <pc:docMk/>
            <pc:sldMk cId="3842311738" sldId="2555"/>
            <ac:spMk id="37" creationId="{193D84DA-7A73-9B25-ECE3-EAED9DA7B74A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8" creationId="{BF4AEA4A-E249-C5A3-17DD-D167DD5600C2}"/>
          </ac:spMkLst>
        </pc:spChg>
        <pc:spChg chg="add mod">
          <ac:chgData name="fuminori sakuma" userId="289d416634db11fc" providerId="LiveId" clId="{7F1B5500-375C-4867-841F-959DA462116E}" dt="2024-05-05T06:49:42.426" v="2649" actId="12789"/>
          <ac:spMkLst>
            <pc:docMk/>
            <pc:sldMk cId="3842311738" sldId="2555"/>
            <ac:spMk id="39" creationId="{510DF82D-54E0-48D6-A025-4B9FBB57AFDC}"/>
          </ac:spMkLst>
        </pc:spChg>
        <pc:grpChg chg="add mod ord">
          <ac:chgData name="fuminori sakuma" userId="289d416634db11fc" providerId="LiveId" clId="{7F1B5500-375C-4867-841F-959DA462116E}" dt="2024-05-05T06:26:49.516" v="2151" actId="167"/>
          <ac:grpSpMkLst>
            <pc:docMk/>
            <pc:sldMk cId="3842311738" sldId="2555"/>
            <ac:grpSpMk id="13" creationId="{38B574F4-731F-0C1C-C589-B74DA8999ADF}"/>
          </ac:grpSpMkLst>
        </pc:grpChg>
        <pc:grpChg chg="add mod ord">
          <ac:chgData name="fuminori sakuma" userId="289d416634db11fc" providerId="LiveId" clId="{7F1B5500-375C-4867-841F-959DA462116E}" dt="2024-05-05T06:26:49.516" v="2151" actId="167"/>
          <ac:grpSpMkLst>
            <pc:docMk/>
            <pc:sldMk cId="3842311738" sldId="2555"/>
            <ac:grpSpMk id="14" creationId="{6F76F899-399B-A08B-EA0D-C154A4C5A127}"/>
          </ac:grpSpMkLst>
        </pc:grpChg>
        <pc:grpChg chg="add mod ord">
          <ac:chgData name="fuminori sakuma" userId="289d416634db11fc" providerId="LiveId" clId="{7F1B5500-375C-4867-841F-959DA462116E}" dt="2024-05-05T06:26:49.516" v="2151" actId="167"/>
          <ac:grpSpMkLst>
            <pc:docMk/>
            <pc:sldMk cId="3842311738" sldId="2555"/>
            <ac:grpSpMk id="20" creationId="{735EA3B1-D167-CE10-12CC-17240B2D5648}"/>
          </ac:grpSpMkLst>
        </pc:grpChg>
        <pc:picChg chg="del">
          <ac:chgData name="fuminori sakuma" userId="289d416634db11fc" providerId="LiveId" clId="{7F1B5500-375C-4867-841F-959DA462116E}" dt="2024-05-05T06:46:51.584" v="2596" actId="478"/>
          <ac:picMkLst>
            <pc:docMk/>
            <pc:sldMk cId="3842311738" sldId="2555"/>
            <ac:picMk id="5" creationId="{A1FD397F-3AEA-D88C-1811-C5BE9386E014}"/>
          </ac:picMkLst>
        </pc:picChg>
        <pc:picChg chg="add del mod modCrop">
          <ac:chgData name="fuminori sakuma" userId="289d416634db11fc" providerId="LiveId" clId="{7F1B5500-375C-4867-841F-959DA462116E}" dt="2024-05-05T06:25:35.476" v="2103" actId="21"/>
          <ac:picMkLst>
            <pc:docMk/>
            <pc:sldMk cId="3842311738" sldId="2555"/>
            <ac:picMk id="6" creationId="{5CB43930-F658-73CC-6DF2-2BBFD09D8791}"/>
          </ac:picMkLst>
        </pc:picChg>
        <pc:picChg chg="mod">
          <ac:chgData name="fuminori sakuma" userId="289d416634db11fc" providerId="LiveId" clId="{7F1B5500-375C-4867-841F-959DA462116E}" dt="2024-05-05T06:26:43.253" v="2149" actId="164"/>
          <ac:picMkLst>
            <pc:docMk/>
            <pc:sldMk cId="3842311738" sldId="2555"/>
            <ac:picMk id="7" creationId="{534EBA91-E7D3-506E-2C59-CF106F4CEF62}"/>
          </ac:picMkLst>
        </pc:picChg>
        <pc:picChg chg="add mod">
          <ac:chgData name="fuminori sakuma" userId="289d416634db11fc" providerId="LiveId" clId="{7F1B5500-375C-4867-841F-959DA462116E}" dt="2024-05-05T06:26:40.506" v="2148" actId="164"/>
          <ac:picMkLst>
            <pc:docMk/>
            <pc:sldMk cId="3842311738" sldId="2555"/>
            <ac:picMk id="8" creationId="{19FC82DF-6468-FF8F-51F2-F1C4A10AB152}"/>
          </ac:picMkLst>
        </pc:picChg>
        <pc:picChg chg="mod ord">
          <ac:chgData name="fuminori sakuma" userId="289d416634db11fc" providerId="LiveId" clId="{7F1B5500-375C-4867-841F-959DA462116E}" dt="2024-05-05T06:26:49.516" v="2151" actId="167"/>
          <ac:picMkLst>
            <pc:docMk/>
            <pc:sldMk cId="3842311738" sldId="2555"/>
            <ac:picMk id="9" creationId="{62B98375-1F3F-75C1-33BE-334A976EC921}"/>
          </ac:picMkLst>
        </pc:picChg>
        <pc:picChg chg="mod">
          <ac:chgData name="fuminori sakuma" userId="289d416634db11fc" providerId="LiveId" clId="{7F1B5500-375C-4867-841F-959DA462116E}" dt="2024-05-05T06:26:46.649" v="2150" actId="164"/>
          <ac:picMkLst>
            <pc:docMk/>
            <pc:sldMk cId="3842311738" sldId="2555"/>
            <ac:picMk id="10" creationId="{7C6D558B-EDD6-D417-0762-FF93351C3BC9}"/>
          </ac:picMkLst>
        </pc:picChg>
        <pc:picChg chg="add mod">
          <ac:chgData name="fuminori sakuma" userId="289d416634db11fc" providerId="LiveId" clId="{7F1B5500-375C-4867-841F-959DA462116E}" dt="2024-05-05T06:26:43.253" v="2149" actId="164"/>
          <ac:picMkLst>
            <pc:docMk/>
            <pc:sldMk cId="3842311738" sldId="2555"/>
            <ac:picMk id="11" creationId="{5CB43930-F658-73CC-6DF2-2BBFD09D8791}"/>
          </ac:picMkLst>
        </pc:picChg>
        <pc:picChg chg="add mod">
          <ac:chgData name="fuminori sakuma" userId="289d416634db11fc" providerId="LiveId" clId="{7F1B5500-375C-4867-841F-959DA462116E}" dt="2024-05-05T06:26:46.649" v="2150" actId="164"/>
          <ac:picMkLst>
            <pc:docMk/>
            <pc:sldMk cId="3842311738" sldId="2555"/>
            <ac:picMk id="12" creationId="{6CB0F3B0-4174-3136-4AC3-D25CE54432F5}"/>
          </ac:picMkLst>
        </pc:picChg>
        <pc:picChg chg="del">
          <ac:chgData name="fuminori sakuma" userId="289d416634db11fc" providerId="LiveId" clId="{7F1B5500-375C-4867-841F-959DA462116E}" dt="2024-05-05T06:46:51.584" v="2596" actId="478"/>
          <ac:picMkLst>
            <pc:docMk/>
            <pc:sldMk cId="3842311738" sldId="2555"/>
            <ac:picMk id="18" creationId="{A48D805F-9ABD-E201-2BAA-3922E1D83253}"/>
          </ac:picMkLst>
        </pc:picChg>
        <pc:picChg chg="del">
          <ac:chgData name="fuminori sakuma" userId="289d416634db11fc" providerId="LiveId" clId="{7F1B5500-375C-4867-841F-959DA462116E}" dt="2024-05-05T06:46:56.970" v="2598" actId="478"/>
          <ac:picMkLst>
            <pc:docMk/>
            <pc:sldMk cId="3842311738" sldId="2555"/>
            <ac:picMk id="21" creationId="{FD9C7CAD-F52F-36F8-0CA3-8E59F2BF5A41}"/>
          </ac:picMkLst>
        </pc:picChg>
        <pc:picChg chg="del">
          <ac:chgData name="fuminori sakuma" userId="289d416634db11fc" providerId="LiveId" clId="{7F1B5500-375C-4867-841F-959DA462116E}" dt="2024-05-05T06:46:56.970" v="2598" actId="478"/>
          <ac:picMkLst>
            <pc:docMk/>
            <pc:sldMk cId="3842311738" sldId="2555"/>
            <ac:picMk id="24" creationId="{D1DB90D2-1000-A125-95CA-EF6CA23F065D}"/>
          </ac:picMkLst>
        </pc:picChg>
        <pc:picChg chg="del">
          <ac:chgData name="fuminori sakuma" userId="289d416634db11fc" providerId="LiveId" clId="{7F1B5500-375C-4867-841F-959DA462116E}" dt="2024-05-05T06:46:51.584" v="2596" actId="478"/>
          <ac:picMkLst>
            <pc:docMk/>
            <pc:sldMk cId="3842311738" sldId="2555"/>
            <ac:picMk id="25" creationId="{29D1B3F1-094D-953E-787F-91B327FF24B4}"/>
          </ac:picMkLst>
        </pc:picChg>
        <pc:picChg chg="mod">
          <ac:chgData name="fuminori sakuma" userId="289d416634db11fc" providerId="LiveId" clId="{7F1B5500-375C-4867-841F-959DA462116E}" dt="2024-05-05T06:26:40.506" v="2148" actId="164"/>
          <ac:picMkLst>
            <pc:docMk/>
            <pc:sldMk cId="3842311738" sldId="2555"/>
            <ac:picMk id="27" creationId="{3BBD6B26-B66F-F536-14B9-24DDBAC279DF}"/>
          </ac:picMkLst>
        </pc:picChg>
      </pc:sldChg>
      <pc:sldChg chg="addSp delSp modSp add mod modTransition">
        <pc:chgData name="fuminori sakuma" userId="289d416634db11fc" providerId="LiveId" clId="{7F1B5500-375C-4867-841F-959DA462116E}" dt="2024-05-13T11:25:56.240" v="8098"/>
        <pc:sldMkLst>
          <pc:docMk/>
          <pc:sldMk cId="2093464262" sldId="2556"/>
        </pc:sldMkLst>
        <pc:spChg chg="mod">
          <ac:chgData name="fuminori sakuma" userId="289d416634db11fc" providerId="LiveId" clId="{7F1B5500-375C-4867-841F-959DA462116E}" dt="2024-05-05T09:14:36.276" v="4313" actId="20577"/>
          <ac:spMkLst>
            <pc:docMk/>
            <pc:sldMk cId="2093464262" sldId="2556"/>
            <ac:spMk id="2" creationId="{B17B8BF6-3CAA-4B93-5240-5DE5BEE5C4AC}"/>
          </ac:spMkLst>
        </pc:spChg>
        <pc:spChg chg="del mod">
          <ac:chgData name="fuminori sakuma" userId="289d416634db11fc" providerId="LiveId" clId="{7F1B5500-375C-4867-841F-959DA462116E}" dt="2024-05-05T06:44:12.214" v="2485" actId="478"/>
          <ac:spMkLst>
            <pc:docMk/>
            <pc:sldMk cId="2093464262" sldId="2556"/>
            <ac:spMk id="3" creationId="{91392567-447E-DE9F-AF8B-F148A56828AA}"/>
          </ac:spMkLst>
        </pc:spChg>
        <pc:spChg chg="add del mod">
          <ac:chgData name="fuminori sakuma" userId="289d416634db11fc" providerId="LiveId" clId="{7F1B5500-375C-4867-841F-959DA462116E}" dt="2024-05-05T07:02:57.278" v="2673" actId="478"/>
          <ac:spMkLst>
            <pc:docMk/>
            <pc:sldMk cId="2093464262" sldId="2556"/>
            <ac:spMk id="8" creationId="{2B5FEBA5-AD8C-7915-D81D-E22E5BD1B647}"/>
          </ac:spMkLst>
        </pc:spChg>
        <pc:spChg chg="add del mod">
          <ac:chgData name="fuminori sakuma" userId="289d416634db11fc" providerId="LiveId" clId="{7F1B5500-375C-4867-841F-959DA462116E}" dt="2024-05-05T07:02:56.834" v="2672" actId="478"/>
          <ac:spMkLst>
            <pc:docMk/>
            <pc:sldMk cId="2093464262" sldId="2556"/>
            <ac:spMk id="11" creationId="{13B703E0-8E49-1807-C967-91B66D8AADDF}"/>
          </ac:spMkLst>
        </pc:spChg>
        <pc:spChg chg="add mod">
          <ac:chgData name="fuminori sakuma" userId="289d416634db11fc" providerId="LiveId" clId="{7F1B5500-375C-4867-841F-959DA462116E}" dt="2024-05-05T06:44:06.578" v="2482"/>
          <ac:spMkLst>
            <pc:docMk/>
            <pc:sldMk cId="2093464262" sldId="2556"/>
            <ac:spMk id="12" creationId="{9B8C6ECB-EFC1-D77B-6A7B-6C7615035E5E}"/>
          </ac:spMkLst>
        </pc:spChg>
        <pc:spChg chg="add del mod">
          <ac:chgData name="fuminori sakuma" userId="289d416634db11fc" providerId="LiveId" clId="{7F1B5500-375C-4867-841F-959DA462116E}" dt="2024-05-05T06:46:09.648" v="2595" actId="1038"/>
          <ac:spMkLst>
            <pc:docMk/>
            <pc:sldMk cId="2093464262" sldId="2556"/>
            <ac:spMk id="13" creationId="{AC3FE808-626B-0E9D-DC80-C073E3649886}"/>
          </ac:spMkLst>
        </pc:spChg>
        <pc:spChg chg="del">
          <ac:chgData name="fuminori sakuma" userId="289d416634db11fc" providerId="LiveId" clId="{7F1B5500-375C-4867-841F-959DA462116E}" dt="2024-05-05T06:48:48.065" v="2642" actId="478"/>
          <ac:spMkLst>
            <pc:docMk/>
            <pc:sldMk cId="2093464262" sldId="2556"/>
            <ac:spMk id="19" creationId="{93FD074C-2C6A-7D0A-AB32-5BE9DC161858}"/>
          </ac:spMkLst>
        </pc:spChg>
        <pc:spChg chg="add del mod">
          <ac:chgData name="fuminori sakuma" userId="289d416634db11fc" providerId="LiveId" clId="{7F1B5500-375C-4867-841F-959DA462116E}" dt="2024-05-05T06:48:50.707" v="2643" actId="478"/>
          <ac:spMkLst>
            <pc:docMk/>
            <pc:sldMk cId="2093464262" sldId="2556"/>
            <ac:spMk id="20" creationId="{6B3C1BEE-A2F8-107A-F9BB-1BC74E4055B8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2" creationId="{725284A6-5C6E-E961-2972-A68FF5C48276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3" creationId="{6FA0D946-EC30-E837-511E-4E13A153D872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6" creationId="{475334D7-376C-F50E-06A4-FBB6AE3C700E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9" creationId="{38B67B3D-1BC0-A1F5-A158-22AA200CA3D3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0" creationId="{9B2EB18C-76B6-1466-E235-F18DCB5B2025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1" creationId="{65DB9012-1700-5A82-6911-89E54BF564DE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3" creationId="{E6149D7E-F355-635F-3F49-09D73EB9C571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4" creationId="{6191B12B-C3E4-E621-483B-6D5DAA44ABCB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5" creationId="{954F01E7-0C02-7175-051A-9C721BC307C0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6" creationId="{35393655-687B-1734-A5BA-A9A0B07B54C8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7" creationId="{05B6F024-4C36-A07D-83A6-4C697E8C62A6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8" creationId="{B49D6569-F7D7-ECD5-75E3-54061459709D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9" creationId="{F39D1918-D112-5B96-B2F2-AB551EFFA598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0" creationId="{49BCB722-EA6A-6260-3C15-657BA71676A4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1" creationId="{1C748FBF-66A8-5D60-83C5-DB53EC064664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2" creationId="{ED64FC92-1E2C-2D0E-B2C1-7482CAEDA45D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3" creationId="{E309270A-139D-0965-F750-0B37D96D0E3C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4" creationId="{E1CDD230-CA4B-D65E-F95C-6FB4F4D70AA6}"/>
          </ac:spMkLst>
        </pc:spChg>
        <pc:picChg chg="del">
          <ac:chgData name="fuminori sakuma" userId="289d416634db11fc" providerId="LiveId" clId="{7F1B5500-375C-4867-841F-959DA462116E}" dt="2024-05-05T06:48:48.065" v="2642" actId="478"/>
          <ac:picMkLst>
            <pc:docMk/>
            <pc:sldMk cId="2093464262" sldId="2556"/>
            <ac:picMk id="5" creationId="{A1FD397F-3AEA-D88C-1811-C5BE9386E014}"/>
          </ac:picMkLst>
        </pc:picChg>
        <pc:picChg chg="mod">
          <ac:chgData name="fuminori sakuma" userId="289d416634db11fc" providerId="LiveId" clId="{7F1B5500-375C-4867-841F-959DA462116E}" dt="2024-05-05T06:37:57.123" v="2439" actId="14100"/>
          <ac:picMkLst>
            <pc:docMk/>
            <pc:sldMk cId="2093464262" sldId="2556"/>
            <ac:picMk id="7" creationId="{534EBA91-E7D3-506E-2C59-CF106F4CEF62}"/>
          </ac:picMkLst>
        </pc:picChg>
        <pc:picChg chg="mod">
          <ac:chgData name="fuminori sakuma" userId="289d416634db11fc" providerId="LiveId" clId="{7F1B5500-375C-4867-841F-959DA462116E}" dt="2024-05-05T06:37:34.368" v="2436" actId="14826"/>
          <ac:picMkLst>
            <pc:docMk/>
            <pc:sldMk cId="2093464262" sldId="2556"/>
            <ac:picMk id="9" creationId="{62B98375-1F3F-75C1-33BE-334A976EC921}"/>
          </ac:picMkLst>
        </pc:picChg>
        <pc:picChg chg="mod">
          <ac:chgData name="fuminori sakuma" userId="289d416634db11fc" providerId="LiveId" clId="{7F1B5500-375C-4867-841F-959DA462116E}" dt="2024-05-05T06:38:36.216" v="2446" actId="1036"/>
          <ac:picMkLst>
            <pc:docMk/>
            <pc:sldMk cId="2093464262" sldId="2556"/>
            <ac:picMk id="10" creationId="{7C6D558B-EDD6-D417-0762-FF93351C3BC9}"/>
          </ac:picMkLst>
        </pc:picChg>
        <pc:picChg chg="del">
          <ac:chgData name="fuminori sakuma" userId="289d416634db11fc" providerId="LiveId" clId="{7F1B5500-375C-4867-841F-959DA462116E}" dt="2024-05-05T06:48:48.065" v="2642" actId="478"/>
          <ac:picMkLst>
            <pc:docMk/>
            <pc:sldMk cId="2093464262" sldId="2556"/>
            <ac:picMk id="18" creationId="{A48D805F-9ABD-E201-2BAA-3922E1D83253}"/>
          </ac:picMkLst>
        </pc:picChg>
        <pc:picChg chg="del">
          <ac:chgData name="fuminori sakuma" userId="289d416634db11fc" providerId="LiveId" clId="{7F1B5500-375C-4867-841F-959DA462116E}" dt="2024-05-05T06:48:50.707" v="2643" actId="478"/>
          <ac:picMkLst>
            <pc:docMk/>
            <pc:sldMk cId="2093464262" sldId="2556"/>
            <ac:picMk id="21" creationId="{FD9C7CAD-F52F-36F8-0CA3-8E59F2BF5A41}"/>
          </ac:picMkLst>
        </pc:picChg>
        <pc:picChg chg="del">
          <ac:chgData name="fuminori sakuma" userId="289d416634db11fc" providerId="LiveId" clId="{7F1B5500-375C-4867-841F-959DA462116E}" dt="2024-05-05T06:48:50.707" v="2643" actId="478"/>
          <ac:picMkLst>
            <pc:docMk/>
            <pc:sldMk cId="2093464262" sldId="2556"/>
            <ac:picMk id="24" creationId="{D1DB90D2-1000-A125-95CA-EF6CA23F065D}"/>
          </ac:picMkLst>
        </pc:picChg>
        <pc:picChg chg="del">
          <ac:chgData name="fuminori sakuma" userId="289d416634db11fc" providerId="LiveId" clId="{7F1B5500-375C-4867-841F-959DA462116E}" dt="2024-05-05T06:48:48.065" v="2642" actId="478"/>
          <ac:picMkLst>
            <pc:docMk/>
            <pc:sldMk cId="2093464262" sldId="2556"/>
            <ac:picMk id="25" creationId="{29D1B3F1-094D-953E-787F-91B327FF24B4}"/>
          </ac:picMkLst>
        </pc:picChg>
        <pc:picChg chg="add del mod">
          <ac:chgData name="fuminori sakuma" userId="289d416634db11fc" providerId="LiveId" clId="{7F1B5500-375C-4867-841F-959DA462116E}" dt="2024-05-05T07:02:56.491" v="2671" actId="14826"/>
          <ac:picMkLst>
            <pc:docMk/>
            <pc:sldMk cId="2093464262" sldId="2556"/>
            <ac:picMk id="27" creationId="{3BBD6B26-B66F-F536-14B9-24DDBAC279DF}"/>
          </ac:picMkLst>
        </pc:picChg>
      </pc:sldChg>
      <pc:sldChg chg="addSp delSp modSp add mod modTransition">
        <pc:chgData name="fuminori sakuma" userId="289d416634db11fc" providerId="LiveId" clId="{7F1B5500-375C-4867-841F-959DA462116E}" dt="2024-05-13T11:25:58.544" v="8099"/>
        <pc:sldMkLst>
          <pc:docMk/>
          <pc:sldMk cId="2655158519" sldId="2557"/>
        </pc:sldMkLst>
        <pc:spChg chg="mod">
          <ac:chgData name="fuminori sakuma" userId="289d416634db11fc" providerId="LiveId" clId="{7F1B5500-375C-4867-841F-959DA462116E}" dt="2024-05-05T09:14:39.365" v="4314" actId="20577"/>
          <ac:spMkLst>
            <pc:docMk/>
            <pc:sldMk cId="2655158519" sldId="2557"/>
            <ac:spMk id="2" creationId="{B17B8BF6-3CAA-4B93-5240-5DE5BEE5C4AC}"/>
          </ac:spMkLst>
        </pc:spChg>
        <pc:spChg chg="add del mod">
          <ac:chgData name="fuminori sakuma" userId="289d416634db11fc" providerId="LiveId" clId="{7F1B5500-375C-4867-841F-959DA462116E}" dt="2024-05-05T07:45:06.508" v="3162" actId="21"/>
          <ac:spMkLst>
            <pc:docMk/>
            <pc:sldMk cId="2655158519" sldId="2557"/>
            <ac:spMk id="3" creationId="{3102852C-A728-B51A-4285-CB66E39EA00A}"/>
          </ac:spMkLst>
        </pc:spChg>
        <pc:spChg chg="del">
          <ac:chgData name="fuminori sakuma" userId="289d416634db11fc" providerId="LiveId" clId="{7F1B5500-375C-4867-841F-959DA462116E}" dt="2024-05-05T07:03:02.898" v="2675" actId="478"/>
          <ac:spMkLst>
            <pc:docMk/>
            <pc:sldMk cId="2655158519" sldId="2557"/>
            <ac:spMk id="8" creationId="{2B5FEBA5-AD8C-7915-D81D-E22E5BD1B647}"/>
          </ac:spMkLst>
        </pc:spChg>
        <pc:spChg chg="del">
          <ac:chgData name="fuminori sakuma" userId="289d416634db11fc" providerId="LiveId" clId="{7F1B5500-375C-4867-841F-959DA462116E}" dt="2024-05-05T07:03:02.898" v="2675" actId="478"/>
          <ac:spMkLst>
            <pc:docMk/>
            <pc:sldMk cId="2655158519" sldId="2557"/>
            <ac:spMk id="11" creationId="{13B703E0-8E49-1807-C967-91B66D8AADDF}"/>
          </ac:spMkLst>
        </pc:spChg>
        <pc:spChg chg="mod">
          <ac:chgData name="fuminori sakuma" userId="289d416634db11fc" providerId="LiveId" clId="{7F1B5500-375C-4867-841F-959DA462116E}" dt="2024-05-06T04:55:28.697" v="6602" actId="20577"/>
          <ac:spMkLst>
            <pc:docMk/>
            <pc:sldMk cId="2655158519" sldId="2557"/>
            <ac:spMk id="13" creationId="{AC3FE808-626B-0E9D-DC80-C073E3649886}"/>
          </ac:spMkLst>
        </pc:spChg>
        <pc:picChg chg="mod">
          <ac:chgData name="fuminori sakuma" userId="289d416634db11fc" providerId="LiveId" clId="{7F1B5500-375C-4867-841F-959DA462116E}" dt="2024-05-05T07:04:29.061" v="2682" actId="14100"/>
          <ac:picMkLst>
            <pc:docMk/>
            <pc:sldMk cId="2655158519" sldId="2557"/>
            <ac:picMk id="7" creationId="{534EBA91-E7D3-506E-2C59-CF106F4CEF62}"/>
          </ac:picMkLst>
        </pc:picChg>
        <pc:picChg chg="mod">
          <ac:chgData name="fuminori sakuma" userId="289d416634db11fc" providerId="LiveId" clId="{7F1B5500-375C-4867-841F-959DA462116E}" dt="2024-05-05T07:04:32.965" v="2692" actId="1037"/>
          <ac:picMkLst>
            <pc:docMk/>
            <pc:sldMk cId="2655158519" sldId="2557"/>
            <ac:picMk id="9" creationId="{62B98375-1F3F-75C1-33BE-334A976EC921}"/>
          </ac:picMkLst>
        </pc:picChg>
        <pc:picChg chg="mod">
          <ac:chgData name="fuminori sakuma" userId="289d416634db11fc" providerId="LiveId" clId="{7F1B5500-375C-4867-841F-959DA462116E}" dt="2024-05-05T07:04:44.490" v="2698" actId="1036"/>
          <ac:picMkLst>
            <pc:docMk/>
            <pc:sldMk cId="2655158519" sldId="2557"/>
            <ac:picMk id="10" creationId="{7C6D558B-EDD6-D417-0762-FF93351C3BC9}"/>
          </ac:picMkLst>
        </pc:picChg>
        <pc:picChg chg="mod">
          <ac:chgData name="fuminori sakuma" userId="289d416634db11fc" providerId="LiveId" clId="{7F1B5500-375C-4867-841F-959DA462116E}" dt="2024-05-05T07:07:22.066" v="2722" actId="1076"/>
          <ac:picMkLst>
            <pc:docMk/>
            <pc:sldMk cId="2655158519" sldId="2557"/>
            <ac:picMk id="27" creationId="{3BBD6B26-B66F-F536-14B9-24DDBAC279DF}"/>
          </ac:picMkLst>
        </pc:picChg>
      </pc:sldChg>
      <pc:sldChg chg="addSp delSp modSp add mod ord modAnim">
        <pc:chgData name="fuminori sakuma" userId="289d416634db11fc" providerId="LiveId" clId="{7F1B5500-375C-4867-841F-959DA462116E}" dt="2024-05-07T00:59:11.199" v="6986" actId="1036"/>
        <pc:sldMkLst>
          <pc:docMk/>
          <pc:sldMk cId="2443869532" sldId="2558"/>
        </pc:sldMkLst>
        <pc:spChg chg="mod">
          <ac:chgData name="fuminori sakuma" userId="289d416634db11fc" providerId="LiveId" clId="{7F1B5500-375C-4867-841F-959DA462116E}" dt="2024-05-05T09:14:46.770" v="4315" actId="20577"/>
          <ac:spMkLst>
            <pc:docMk/>
            <pc:sldMk cId="2443869532" sldId="2558"/>
            <ac:spMk id="2" creationId="{B17B8BF6-3CAA-4B93-5240-5DE5BEE5C4AC}"/>
          </ac:spMkLst>
        </pc:spChg>
        <pc:spChg chg="add mod">
          <ac:chgData name="fuminori sakuma" userId="289d416634db11fc" providerId="LiveId" clId="{7F1B5500-375C-4867-841F-959DA462116E}" dt="2024-05-05T08:05:28.428" v="3597" actId="12789"/>
          <ac:spMkLst>
            <pc:docMk/>
            <pc:sldMk cId="2443869532" sldId="2558"/>
            <ac:spMk id="3" creationId="{D0604822-A056-637C-43FC-FBE71234E7E1}"/>
          </ac:spMkLst>
        </pc:spChg>
        <pc:spChg chg="add mod">
          <ac:chgData name="fuminori sakuma" userId="289d416634db11fc" providerId="LiveId" clId="{7F1B5500-375C-4867-841F-959DA462116E}" dt="2024-05-05T07:19:42.497" v="2961" actId="767"/>
          <ac:spMkLst>
            <pc:docMk/>
            <pc:sldMk cId="2443869532" sldId="2558"/>
            <ac:spMk id="5" creationId="{A2DA8167-222F-286B-E6EB-EEB96469E42B}"/>
          </ac:spMkLst>
        </pc:spChg>
        <pc:spChg chg="add del mod">
          <ac:chgData name="fuminori sakuma" userId="289d416634db11fc" providerId="LiveId" clId="{7F1B5500-375C-4867-841F-959DA462116E}" dt="2024-05-05T07:22:06.220" v="2981" actId="478"/>
          <ac:spMkLst>
            <pc:docMk/>
            <pc:sldMk cId="2443869532" sldId="2558"/>
            <ac:spMk id="8" creationId="{E1A6987E-08A0-9640-84EB-4B91EFA021DB}"/>
          </ac:spMkLst>
        </pc:spChg>
        <pc:spChg chg="add mod">
          <ac:chgData name="fuminori sakuma" userId="289d416634db11fc" providerId="LiveId" clId="{7F1B5500-375C-4867-841F-959DA462116E}" dt="2024-05-05T08:05:28.428" v="3597" actId="12789"/>
          <ac:spMkLst>
            <pc:docMk/>
            <pc:sldMk cId="2443869532" sldId="2558"/>
            <ac:spMk id="11" creationId="{4ECA5648-77DA-E082-B559-EA80E24AF716}"/>
          </ac:spMkLst>
        </pc:spChg>
        <pc:spChg chg="add del mod">
          <ac:chgData name="fuminori sakuma" userId="289d416634db11fc" providerId="LiveId" clId="{7F1B5500-375C-4867-841F-959DA462116E}" dt="2024-05-05T07:26:33.305" v="3076" actId="478"/>
          <ac:spMkLst>
            <pc:docMk/>
            <pc:sldMk cId="2443869532" sldId="2558"/>
            <ac:spMk id="12" creationId="{BB975583-96FA-A328-FEC8-29F1CDAC937C}"/>
          </ac:spMkLst>
        </pc:spChg>
        <pc:spChg chg="del mod">
          <ac:chgData name="fuminori sakuma" userId="289d416634db11fc" providerId="LiveId" clId="{7F1B5500-375C-4867-841F-959DA462116E}" dt="2024-05-05T07:47:13.662" v="3302" actId="478"/>
          <ac:spMkLst>
            <pc:docMk/>
            <pc:sldMk cId="2443869532" sldId="2558"/>
            <ac:spMk id="13" creationId="{AC3FE808-626B-0E9D-DC80-C073E3649886}"/>
          </ac:spMkLst>
        </pc:spChg>
        <pc:spChg chg="add del mod">
          <ac:chgData name="fuminori sakuma" userId="289d416634db11fc" providerId="LiveId" clId="{7F1B5500-375C-4867-841F-959DA462116E}" dt="2024-05-05T07:26:35.377" v="3077" actId="478"/>
          <ac:spMkLst>
            <pc:docMk/>
            <pc:sldMk cId="2443869532" sldId="2558"/>
            <ac:spMk id="14" creationId="{97420D03-D6C0-120B-B35C-06FED6EC6761}"/>
          </ac:spMkLst>
        </pc:spChg>
        <pc:spChg chg="mod">
          <ac:chgData name="fuminori sakuma" userId="289d416634db11fc" providerId="LiveId" clId="{7F1B5500-375C-4867-841F-959DA462116E}" dt="2024-05-07T00:59:11.199" v="6986" actId="1036"/>
          <ac:spMkLst>
            <pc:docMk/>
            <pc:sldMk cId="2443869532" sldId="2558"/>
            <ac:spMk id="15" creationId="{C118738C-D2D7-EA7C-87E9-9F5A2E2436D7}"/>
          </ac:spMkLst>
        </pc:spChg>
        <pc:spChg chg="add del mod">
          <ac:chgData name="fuminori sakuma" userId="289d416634db11fc" providerId="LiveId" clId="{7F1B5500-375C-4867-841F-959DA462116E}" dt="2024-05-05T07:26:35.377" v="3077" actId="478"/>
          <ac:spMkLst>
            <pc:docMk/>
            <pc:sldMk cId="2443869532" sldId="2558"/>
            <ac:spMk id="18" creationId="{DBDD7171-27E3-164F-F905-56DFD43B0B21}"/>
          </ac:spMkLst>
        </pc:spChg>
        <pc:spChg chg="add mod">
          <ac:chgData name="fuminori sakuma" userId="289d416634db11fc" providerId="LiveId" clId="{7F1B5500-375C-4867-841F-959DA462116E}" dt="2024-05-05T07:24:27.622" v="3028" actId="12789"/>
          <ac:spMkLst>
            <pc:docMk/>
            <pc:sldMk cId="2443869532" sldId="2558"/>
            <ac:spMk id="19" creationId="{FAF6756C-577F-1425-DF7F-5DBFEC2B3C82}"/>
          </ac:spMkLst>
        </pc:spChg>
        <pc:spChg chg="add mod">
          <ac:chgData name="fuminori sakuma" userId="289d416634db11fc" providerId="LiveId" clId="{7F1B5500-375C-4867-841F-959DA462116E}" dt="2024-05-05T07:24:27.622" v="3028" actId="12789"/>
          <ac:spMkLst>
            <pc:docMk/>
            <pc:sldMk cId="2443869532" sldId="2558"/>
            <ac:spMk id="20" creationId="{24D1E89E-338E-DEBE-5378-2E35301BC5C4}"/>
          </ac:spMkLst>
        </pc:spChg>
        <pc:spChg chg="add mod">
          <ac:chgData name="fuminori sakuma" userId="289d416634db11fc" providerId="LiveId" clId="{7F1B5500-375C-4867-841F-959DA462116E}" dt="2024-05-05T08:05:31.747" v="3598" actId="12789"/>
          <ac:spMkLst>
            <pc:docMk/>
            <pc:sldMk cId="2443869532" sldId="2558"/>
            <ac:spMk id="21" creationId="{B0CA1F06-996D-FA3F-E459-F4D84C7479F4}"/>
          </ac:spMkLst>
        </pc:spChg>
        <pc:spChg chg="add mod">
          <ac:chgData name="fuminori sakuma" userId="289d416634db11fc" providerId="LiveId" clId="{7F1B5500-375C-4867-841F-959DA462116E}" dt="2024-05-05T08:05:31.747" v="3598" actId="12789"/>
          <ac:spMkLst>
            <pc:docMk/>
            <pc:sldMk cId="2443869532" sldId="2558"/>
            <ac:spMk id="22" creationId="{7C9BBD43-F8D5-F3AC-13E0-4A9D842C589B}"/>
          </ac:spMkLst>
        </pc:spChg>
        <pc:spChg chg="add mod">
          <ac:chgData name="fuminori sakuma" userId="289d416634db11fc" providerId="LiveId" clId="{7F1B5500-375C-4867-841F-959DA462116E}" dt="2024-05-05T08:08:01.024" v="3614" actId="1076"/>
          <ac:spMkLst>
            <pc:docMk/>
            <pc:sldMk cId="2443869532" sldId="2558"/>
            <ac:spMk id="23" creationId="{C0670CF5-0222-008D-BB41-EB2F3C9FB5CA}"/>
          </ac:spMkLst>
        </pc:spChg>
        <pc:spChg chg="add mod">
          <ac:chgData name="fuminori sakuma" userId="289d416634db11fc" providerId="LiveId" clId="{7F1B5500-375C-4867-841F-959DA462116E}" dt="2024-05-05T08:08:01.024" v="3614" actId="1076"/>
          <ac:spMkLst>
            <pc:docMk/>
            <pc:sldMk cId="2443869532" sldId="2558"/>
            <ac:spMk id="24" creationId="{EB3133A8-FF06-7E42-8B80-C65DDB415941}"/>
          </ac:spMkLst>
        </pc:spChg>
        <pc:spChg chg="add mod">
          <ac:chgData name="fuminori sakuma" userId="289d416634db11fc" providerId="LiveId" clId="{7F1B5500-375C-4867-841F-959DA462116E}" dt="2024-05-05T08:11:03.716" v="3641" actId="14100"/>
          <ac:spMkLst>
            <pc:docMk/>
            <pc:sldMk cId="2443869532" sldId="2558"/>
            <ac:spMk id="25" creationId="{3102852C-A728-B51A-4285-CB66E39EA00A}"/>
          </ac:spMkLst>
        </pc:spChg>
        <pc:spChg chg="add mod">
          <ac:chgData name="fuminori sakuma" userId="289d416634db11fc" providerId="LiveId" clId="{7F1B5500-375C-4867-841F-959DA462116E}" dt="2024-05-05T08:19:23.331" v="3767" actId="6549"/>
          <ac:spMkLst>
            <pc:docMk/>
            <pc:sldMk cId="2443869532" sldId="2558"/>
            <ac:spMk id="26" creationId="{16AF86FF-CE10-BE78-8EA8-33BE04A026B5}"/>
          </ac:spMkLst>
        </pc:spChg>
        <pc:spChg chg="add mod">
          <ac:chgData name="fuminori sakuma" userId="289d416634db11fc" providerId="LiveId" clId="{7F1B5500-375C-4867-841F-959DA462116E}" dt="2024-05-05T08:09:27.453" v="3621" actId="692"/>
          <ac:spMkLst>
            <pc:docMk/>
            <pc:sldMk cId="2443869532" sldId="2558"/>
            <ac:spMk id="29" creationId="{F4E10455-2BA1-E24B-C7A3-10B505CAA7DE}"/>
          </ac:spMkLst>
        </pc:spChg>
        <pc:spChg chg="add mod">
          <ac:chgData name="fuminori sakuma" userId="289d416634db11fc" providerId="LiveId" clId="{7F1B5500-375C-4867-841F-959DA462116E}" dt="2024-05-05T08:09:27.453" v="3621" actId="692"/>
          <ac:spMkLst>
            <pc:docMk/>
            <pc:sldMk cId="2443869532" sldId="2558"/>
            <ac:spMk id="30" creationId="{5C49FC2E-F152-3016-4E3A-C19374FD3840}"/>
          </ac:spMkLst>
        </pc:spChg>
        <pc:spChg chg="add mod">
          <ac:chgData name="fuminori sakuma" userId="289d416634db11fc" providerId="LiveId" clId="{7F1B5500-375C-4867-841F-959DA462116E}" dt="2024-05-05T08:22:29.250" v="3832" actId="1076"/>
          <ac:spMkLst>
            <pc:docMk/>
            <pc:sldMk cId="2443869532" sldId="2558"/>
            <ac:spMk id="31" creationId="{8D585773-B411-622C-2CD5-0F292B899943}"/>
          </ac:spMkLst>
        </pc:spChg>
        <pc:spChg chg="add del mod">
          <ac:chgData name="fuminori sakuma" userId="289d416634db11fc" providerId="LiveId" clId="{7F1B5500-375C-4867-841F-959DA462116E}" dt="2024-05-05T08:09:07.205" v="3620" actId="692"/>
          <ac:spMkLst>
            <pc:docMk/>
            <pc:sldMk cId="2443869532" sldId="2558"/>
            <ac:spMk id="32" creationId="{CC59E5AB-EB70-73E4-23C4-92954ECC2734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6" creationId="{35393655-687B-1734-A5BA-A9A0B07B54C8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7" creationId="{05B6F024-4C36-A07D-83A6-4C697E8C62A6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8" creationId="{B49D6569-F7D7-ECD5-75E3-54061459709D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9" creationId="{F39D1918-D112-5B96-B2F2-AB551EFFA598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0" creationId="{49BCB722-EA6A-6260-3C15-657BA71676A4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1" creationId="{1C748FBF-66A8-5D60-83C5-DB53EC064664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2" creationId="{ED64FC92-1E2C-2D0E-B2C1-7482CAEDA45D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3" creationId="{E309270A-139D-0965-F750-0B37D96D0E3C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4" creationId="{E1CDD230-CA4B-D65E-F95C-6FB4F4D70AA6}"/>
          </ac:spMkLst>
        </pc:sp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7" creationId="{534EBA91-E7D3-506E-2C59-CF106F4CEF62}"/>
          </ac:picMkLst>
        </pc:pic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9" creationId="{62B98375-1F3F-75C1-33BE-334A976EC921}"/>
          </ac:picMkLst>
        </pc:pic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10" creationId="{7C6D558B-EDD6-D417-0762-FF93351C3BC9}"/>
          </ac:picMkLst>
        </pc:pic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27" creationId="{3BBD6B26-B66F-F536-14B9-24DDBAC279DF}"/>
          </ac:picMkLst>
        </pc:picChg>
      </pc:sldChg>
      <pc:sldChg chg="addSp delSp modSp add del mod ord">
        <pc:chgData name="fuminori sakuma" userId="289d416634db11fc" providerId="LiveId" clId="{7F1B5500-375C-4867-841F-959DA462116E}" dt="2024-05-05T07:55:00.118" v="3468" actId="47"/>
        <pc:sldMkLst>
          <pc:docMk/>
          <pc:sldMk cId="202638037" sldId="2559"/>
        </pc:sldMkLst>
        <pc:spChg chg="mod">
          <ac:chgData name="fuminori sakuma" userId="289d416634db11fc" providerId="LiveId" clId="{7F1B5500-375C-4867-841F-959DA462116E}" dt="2024-05-05T07:53:27.877" v="3427" actId="207"/>
          <ac:spMkLst>
            <pc:docMk/>
            <pc:sldMk cId="202638037" sldId="2559"/>
            <ac:spMk id="3" creationId="{D0604822-A056-637C-43FC-FBE71234E7E1}"/>
          </ac:spMkLst>
        </pc:spChg>
        <pc:spChg chg="mod">
          <ac:chgData name="fuminori sakuma" userId="289d416634db11fc" providerId="LiveId" clId="{7F1B5500-375C-4867-841F-959DA462116E}" dt="2024-05-05T07:53:33.843" v="3429" actId="207"/>
          <ac:spMkLst>
            <pc:docMk/>
            <pc:sldMk cId="202638037" sldId="2559"/>
            <ac:spMk id="11" creationId="{4ECA5648-77DA-E082-B559-EA80E24AF716}"/>
          </ac:spMkLst>
        </pc:spChg>
        <pc:spChg chg="del mod">
          <ac:chgData name="fuminori sakuma" userId="289d416634db11fc" providerId="LiveId" clId="{7F1B5500-375C-4867-841F-959DA462116E}" dt="2024-05-05T07:48:13.484" v="3317" actId="478"/>
          <ac:spMkLst>
            <pc:docMk/>
            <pc:sldMk cId="202638037" sldId="2559"/>
            <ac:spMk id="13" creationId="{AC3FE808-626B-0E9D-DC80-C073E3649886}"/>
          </ac:spMkLst>
        </pc:spChg>
        <pc:spChg chg="mod">
          <ac:chgData name="fuminori sakuma" userId="289d416634db11fc" providerId="LiveId" clId="{7F1B5500-375C-4867-841F-959DA462116E}" dt="2024-05-05T07:53:31.570" v="3428" actId="207"/>
          <ac:spMkLst>
            <pc:docMk/>
            <pc:sldMk cId="202638037" sldId="2559"/>
            <ac:spMk id="21" creationId="{B0CA1F06-996D-FA3F-E459-F4D84C7479F4}"/>
          </ac:spMkLst>
        </pc:spChg>
        <pc:spChg chg="mod">
          <ac:chgData name="fuminori sakuma" userId="289d416634db11fc" providerId="LiveId" clId="{7F1B5500-375C-4867-841F-959DA462116E}" dt="2024-05-05T07:53:36.596" v="3430" actId="207"/>
          <ac:spMkLst>
            <pc:docMk/>
            <pc:sldMk cId="202638037" sldId="2559"/>
            <ac:spMk id="22" creationId="{7C9BBD43-F8D5-F3AC-13E0-4A9D842C589B}"/>
          </ac:spMkLst>
        </pc:spChg>
        <pc:spChg chg="mod">
          <ac:chgData name="fuminori sakuma" userId="289d416634db11fc" providerId="LiveId" clId="{7F1B5500-375C-4867-841F-959DA462116E}" dt="2024-05-05T07:53:40.366" v="3431" actId="207"/>
          <ac:spMkLst>
            <pc:docMk/>
            <pc:sldMk cId="202638037" sldId="2559"/>
            <ac:spMk id="23" creationId="{C0670CF5-0222-008D-BB41-EB2F3C9FB5CA}"/>
          </ac:spMkLst>
        </pc:spChg>
        <pc:spChg chg="mod">
          <ac:chgData name="fuminori sakuma" userId="289d416634db11fc" providerId="LiveId" clId="{7F1B5500-375C-4867-841F-959DA462116E}" dt="2024-05-05T07:53:42.889" v="3432" actId="207"/>
          <ac:spMkLst>
            <pc:docMk/>
            <pc:sldMk cId="202638037" sldId="2559"/>
            <ac:spMk id="24" creationId="{EB3133A8-FF06-7E42-8B80-C65DDB415941}"/>
          </ac:spMkLst>
        </pc:spChg>
        <pc:spChg chg="del">
          <ac:chgData name="fuminori sakuma" userId="289d416634db11fc" providerId="LiveId" clId="{7F1B5500-375C-4867-841F-959DA462116E}" dt="2024-05-05T07:48:11.995" v="3316" actId="478"/>
          <ac:spMkLst>
            <pc:docMk/>
            <pc:sldMk cId="202638037" sldId="2559"/>
            <ac:spMk id="25" creationId="{3102852C-A728-B51A-4285-CB66E39EA00A}"/>
          </ac:spMkLst>
        </pc:sp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5" creationId="{65AACEBD-E7A0-01B3-C2BC-9E7C5716EB78}"/>
          </ac:picMkLst>
        </pc:pic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7" creationId="{3E2760DF-1EF0-46EA-B3A2-028947A67D9A}"/>
          </ac:picMkLst>
        </pc:pic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8" creationId="{C69A66E4-461B-EA7C-23DC-3958427DDA45}"/>
          </ac:picMkLst>
        </pc:pic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9" creationId="{3EAE4999-823D-50B2-BE91-D8885806BADA}"/>
          </ac:picMkLst>
        </pc:picChg>
      </pc:sldChg>
      <pc:sldChg chg="addSp delSp modSp add mod ord modAnim">
        <pc:chgData name="fuminori sakuma" userId="289d416634db11fc" providerId="LiveId" clId="{7F1B5500-375C-4867-841F-959DA462116E}" dt="2024-05-05T08:45:02.993" v="3895" actId="14100"/>
        <pc:sldMkLst>
          <pc:docMk/>
          <pc:sldMk cId="2580584118" sldId="2559"/>
        </pc:sldMkLst>
        <pc:spChg chg="mod">
          <ac:chgData name="fuminori sakuma" userId="289d416634db11fc" providerId="LiveId" clId="{7F1B5500-375C-4867-841F-959DA462116E}" dt="2024-05-05T08:39:22.462" v="3864" actId="14100"/>
          <ac:spMkLst>
            <pc:docMk/>
            <pc:sldMk cId="2580584118" sldId="2559"/>
            <ac:spMk id="4" creationId="{03854CA5-1699-0C71-6687-48FE089F76A2}"/>
          </ac:spMkLst>
        </pc:spChg>
        <pc:spChg chg="add del mod">
          <ac:chgData name="fuminori sakuma" userId="289d416634db11fc" providerId="LiveId" clId="{7F1B5500-375C-4867-841F-959DA462116E}" dt="2024-05-05T08:39:12.268" v="3862" actId="478"/>
          <ac:spMkLst>
            <pc:docMk/>
            <pc:sldMk cId="2580584118" sldId="2559"/>
            <ac:spMk id="5" creationId="{30643718-F58E-AD53-68F1-98483FE0097A}"/>
          </ac:spMkLst>
        </pc:spChg>
        <pc:spChg chg="add del mod">
          <ac:chgData name="fuminori sakuma" userId="289d416634db11fc" providerId="LiveId" clId="{7F1B5500-375C-4867-841F-959DA462116E}" dt="2024-05-05T08:25:46.339" v="3855" actId="478"/>
          <ac:spMkLst>
            <pc:docMk/>
            <pc:sldMk cId="2580584118" sldId="2559"/>
            <ac:spMk id="6" creationId="{3B1FD418-F3F0-C5CE-DDA2-221C60A0D535}"/>
          </ac:spMkLst>
        </pc:spChg>
        <pc:spChg chg="mod">
          <ac:chgData name="fuminori sakuma" userId="289d416634db11fc" providerId="LiveId" clId="{7F1B5500-375C-4867-841F-959DA462116E}" dt="2024-05-05T08:45:02.993" v="3895" actId="14100"/>
          <ac:spMkLst>
            <pc:docMk/>
            <pc:sldMk cId="2580584118" sldId="2559"/>
            <ac:spMk id="13" creationId="{89016A81-092F-42AE-97ED-36B29E68808C}"/>
          </ac:spMkLst>
        </pc:spChg>
      </pc:sldChg>
      <pc:sldChg chg="new">
        <pc:chgData name="fuminori sakuma" userId="289d416634db11fc" providerId="LiveId" clId="{7F1B5500-375C-4867-841F-959DA462116E}" dt="2024-05-05T08:41:46.819" v="3891" actId="680"/>
        <pc:sldMkLst>
          <pc:docMk/>
          <pc:sldMk cId="2156105871" sldId="2560"/>
        </pc:sldMkLst>
      </pc:sldChg>
      <pc:sldChg chg="addSp modSp add mod">
        <pc:chgData name="fuminori sakuma" userId="289d416634db11fc" providerId="LiveId" clId="{7F1B5500-375C-4867-841F-959DA462116E}" dt="2024-05-07T01:09:15.826" v="7003" actId="14100"/>
        <pc:sldMkLst>
          <pc:docMk/>
          <pc:sldMk cId="3945150168" sldId="2561"/>
        </pc:sldMkLst>
        <pc:spChg chg="mod">
          <ac:chgData name="fuminori sakuma" userId="289d416634db11fc" providerId="LiveId" clId="{7F1B5500-375C-4867-841F-959DA462116E}" dt="2024-05-05T10:28:14.642" v="4406" actId="2711"/>
          <ac:spMkLst>
            <pc:docMk/>
            <pc:sldMk cId="3945150168" sldId="2561"/>
            <ac:spMk id="2" creationId="{5503EAAA-F332-4D9A-9AC6-D6626B7B1D98}"/>
          </ac:spMkLst>
        </pc:spChg>
        <pc:spChg chg="mod">
          <ac:chgData name="fuminori sakuma" userId="289d416634db11fc" providerId="LiveId" clId="{7F1B5500-375C-4867-841F-959DA462116E}" dt="2024-05-07T01:09:15.826" v="7003" actId="14100"/>
          <ac:spMkLst>
            <pc:docMk/>
            <pc:sldMk cId="3945150168" sldId="2561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9" creationId="{31CEC1B9-E185-4557-B807-93DEF3C15769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11" creationId="{792100F2-C6C2-47DB-B6D3-4E6607B28C53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12" creationId="{2F3565FE-1C3E-42C0-8C25-1AA322169B51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15" creationId="{943E5B7C-3461-52EB-1811-1B3AE3821834}"/>
          </ac:spMkLst>
        </pc:spChg>
        <pc:grpChg chg="mod">
          <ac:chgData name="fuminori sakuma" userId="289d416634db11fc" providerId="LiveId" clId="{7F1B5500-375C-4867-841F-959DA462116E}" dt="2024-05-05T09:05:14.162" v="4128" actId="1076"/>
          <ac:grpSpMkLst>
            <pc:docMk/>
            <pc:sldMk cId="3945150168" sldId="2561"/>
            <ac:grpSpMk id="13" creationId="{E2E90155-F213-4D09-9737-ECDF2BF69356}"/>
          </ac:grpSpMkLst>
        </pc:grpChg>
        <pc:grpChg chg="mod">
          <ac:chgData name="fuminori sakuma" userId="289d416634db11fc" providerId="LiveId" clId="{7F1B5500-375C-4867-841F-959DA462116E}" dt="2024-05-05T09:12:52.990" v="4227" actId="1076"/>
          <ac:grpSpMkLst>
            <pc:docMk/>
            <pc:sldMk cId="3945150168" sldId="2561"/>
            <ac:grpSpMk id="16" creationId="{F6FF5FAE-367E-A3D6-1D35-7D4352EC64AC}"/>
          </ac:grpSpMkLst>
        </pc:grpChg>
        <pc:graphicFrameChg chg="add mod modGraphic">
          <ac:chgData name="fuminori sakuma" userId="289d416634db11fc" providerId="LiveId" clId="{7F1B5500-375C-4867-841F-959DA462116E}" dt="2024-05-05T09:13:01.120" v="4230" actId="57"/>
          <ac:graphicFrameMkLst>
            <pc:docMk/>
            <pc:sldMk cId="3945150168" sldId="2561"/>
            <ac:graphicFrameMk id="3" creationId="{3B7A9F6A-4BA7-1E65-E05A-B5159790899A}"/>
          </ac:graphicFrameMkLst>
        </pc:graphicFrameChg>
        <pc:picChg chg="mod">
          <ac:chgData name="fuminori sakuma" userId="289d416634db11fc" providerId="LiveId" clId="{7F1B5500-375C-4867-841F-959DA462116E}" dt="2024-05-05T09:05:14.162" v="4128" actId="1076"/>
          <ac:picMkLst>
            <pc:docMk/>
            <pc:sldMk cId="3945150168" sldId="2561"/>
            <ac:picMk id="7" creationId="{B4B17B74-5E95-4322-B004-470C9E49473C}"/>
          </ac:picMkLst>
        </pc:picChg>
        <pc:picChg chg="mod">
          <ac:chgData name="fuminori sakuma" userId="289d416634db11fc" providerId="LiveId" clId="{7F1B5500-375C-4867-841F-959DA462116E}" dt="2024-05-05T09:05:14.162" v="4128" actId="1076"/>
          <ac:picMkLst>
            <pc:docMk/>
            <pc:sldMk cId="3945150168" sldId="2561"/>
            <ac:picMk id="8" creationId="{B57B5413-6FB1-4CB3-9392-0A3A9C9641C0}"/>
          </ac:picMkLst>
        </pc:picChg>
      </pc:sldChg>
      <pc:sldChg chg="new del">
        <pc:chgData name="fuminori sakuma" userId="289d416634db11fc" providerId="LiveId" clId="{7F1B5500-375C-4867-841F-959DA462116E}" dt="2024-05-06T01:54:27.825" v="5869" actId="47"/>
        <pc:sldMkLst>
          <pc:docMk/>
          <pc:sldMk cId="1153600350" sldId="2562"/>
        </pc:sldMkLst>
      </pc:sldChg>
      <pc:sldChg chg="delSp modSp add del mod">
        <pc:chgData name="fuminori sakuma" userId="289d416634db11fc" providerId="LiveId" clId="{7F1B5500-375C-4867-841F-959DA462116E}" dt="2024-05-06T01:16:23.926" v="5534" actId="47"/>
        <pc:sldMkLst>
          <pc:docMk/>
          <pc:sldMk cId="88711263" sldId="2563"/>
        </pc:sldMkLst>
        <pc:spChg chg="mod">
          <ac:chgData name="fuminori sakuma" userId="289d416634db11fc" providerId="LiveId" clId="{7F1B5500-375C-4867-841F-959DA462116E}" dt="2024-05-06T00:53:27.457" v="5224" actId="20577"/>
          <ac:spMkLst>
            <pc:docMk/>
            <pc:sldMk cId="88711263" sldId="2563"/>
            <ac:spMk id="6" creationId="{EFB3B456-7B2C-4E6F-B169-48FE7BF72643}"/>
          </ac:spMkLst>
        </pc:spChg>
        <pc:grpChg chg="del">
          <ac:chgData name="fuminori sakuma" userId="289d416634db11fc" providerId="LiveId" clId="{7F1B5500-375C-4867-841F-959DA462116E}" dt="2024-05-05T10:42:02.399" v="4435" actId="478"/>
          <ac:grpSpMkLst>
            <pc:docMk/>
            <pc:sldMk cId="88711263" sldId="2563"/>
            <ac:grpSpMk id="13" creationId="{E2E90155-F213-4D09-9737-ECDF2BF69356}"/>
          </ac:grpSpMkLst>
        </pc:grpChg>
        <pc:grpChg chg="del">
          <ac:chgData name="fuminori sakuma" userId="289d416634db11fc" providerId="LiveId" clId="{7F1B5500-375C-4867-841F-959DA462116E}" dt="2024-05-05T10:42:02.399" v="4435" actId="478"/>
          <ac:grpSpMkLst>
            <pc:docMk/>
            <pc:sldMk cId="88711263" sldId="2563"/>
            <ac:grpSpMk id="16" creationId="{F6FF5FAE-367E-A3D6-1D35-7D4352EC64AC}"/>
          </ac:grpSpMkLst>
        </pc:grpChg>
        <pc:graphicFrameChg chg="del">
          <ac:chgData name="fuminori sakuma" userId="289d416634db11fc" providerId="LiveId" clId="{7F1B5500-375C-4867-841F-959DA462116E}" dt="2024-05-05T10:42:02.399" v="4435" actId="478"/>
          <ac:graphicFrameMkLst>
            <pc:docMk/>
            <pc:sldMk cId="88711263" sldId="2563"/>
            <ac:graphicFrameMk id="3" creationId="{3B7A9F6A-4BA7-1E65-E05A-B5159790899A}"/>
          </ac:graphicFrameMkLst>
        </pc:graphicFrameChg>
      </pc:sldChg>
      <pc:sldChg chg="addSp delSp modSp add del mod">
        <pc:chgData name="fuminori sakuma" userId="289d416634db11fc" providerId="LiveId" clId="{7F1B5500-375C-4867-841F-959DA462116E}" dt="2024-05-05T10:24:49.294" v="4387"/>
        <pc:sldMkLst>
          <pc:docMk/>
          <pc:sldMk cId="503371950" sldId="2563"/>
        </pc:sldMkLst>
        <pc:spChg chg="add del">
          <ac:chgData name="fuminori sakuma" userId="289d416634db11fc" providerId="LiveId" clId="{7F1B5500-375C-4867-841F-959DA462116E}" dt="2024-05-05T10:23:25.604" v="4385" actId="478"/>
          <ac:spMkLst>
            <pc:docMk/>
            <pc:sldMk cId="503371950" sldId="2563"/>
            <ac:spMk id="14" creationId="{36E80C6C-A69B-DD40-1C6C-5AA9BF425722}"/>
          </ac:spMkLst>
        </pc:spChg>
        <pc:picChg chg="mod">
          <ac:chgData name="fuminori sakuma" userId="289d416634db11fc" providerId="LiveId" clId="{7F1B5500-375C-4867-841F-959DA462116E}" dt="2024-05-05T10:23:26.065" v="4386" actId="14826"/>
          <ac:picMkLst>
            <pc:docMk/>
            <pc:sldMk cId="503371950" sldId="2563"/>
            <ac:picMk id="6" creationId="{92C552ED-5A07-CBD8-D351-E0D6D3A38532}"/>
          </ac:picMkLst>
        </pc:picChg>
      </pc:sldChg>
      <pc:sldChg chg="addSp delSp modSp add del mod delAnim modAnim">
        <pc:chgData name="fuminori sakuma" userId="289d416634db11fc" providerId="LiveId" clId="{7F1B5500-375C-4867-841F-959DA462116E}" dt="2024-05-07T03:16:09.848" v="7848" actId="47"/>
        <pc:sldMkLst>
          <pc:docMk/>
          <pc:sldMk cId="3721898454" sldId="2564"/>
        </pc:sldMkLst>
        <pc:spChg chg="add del mod">
          <ac:chgData name="fuminori sakuma" userId="289d416634db11fc" providerId="LiveId" clId="{7F1B5500-375C-4867-841F-959DA462116E}" dt="2024-05-06T01:21:18.997" v="5545" actId="478"/>
          <ac:spMkLst>
            <pc:docMk/>
            <pc:sldMk cId="3721898454" sldId="2564"/>
            <ac:spMk id="5" creationId="{18D7D000-B833-7FD2-5E58-BF82BD98284B}"/>
          </ac:spMkLst>
        </pc:spChg>
        <pc:spChg chg="mod">
          <ac:chgData name="fuminori sakuma" userId="289d416634db11fc" providerId="LiveId" clId="{7F1B5500-375C-4867-841F-959DA462116E}" dt="2024-05-07T01:27:20.840" v="7102" actId="20577"/>
          <ac:spMkLst>
            <pc:docMk/>
            <pc:sldMk cId="3721898454" sldId="2564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0" creationId="{8D525577-B1E2-D5F0-BCD7-E9DDA2341D25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1" creationId="{6D3C6E06-5E92-4426-3F50-8BD43463408B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2" creationId="{A1B13945-29C9-62BF-AB1A-A46AEE42CE26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3" creationId="{0760BF7B-D1EA-5336-3E18-DDFAEEA2DFEB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4" creationId="{55F3324E-3B66-779F-D087-CBA49B25702F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5" creationId="{90570595-4EF2-6424-75AB-B019AC53D9EB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6" creationId="{9F55AF80-DCFF-BA7E-D780-D8B6611E9CC1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1" creationId="{7C671930-2ED0-AD3D-9621-13CFF136282A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2" creationId="{6367E906-715D-99B5-20A8-A7F8EFDC6ABD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3" creationId="{E5AC699F-3D44-32B8-3CDE-1532EFA64D01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4" creationId="{9843744C-CA00-876A-7EE3-5C337090BF9D}"/>
          </ac:spMkLst>
        </pc:spChg>
        <pc:spChg chg="add mod">
          <ac:chgData name="fuminori sakuma" userId="289d416634db11fc" providerId="LiveId" clId="{7F1B5500-375C-4867-841F-959DA462116E}" dt="2024-05-06T01:26:51.932" v="5594" actId="692"/>
          <ac:spMkLst>
            <pc:docMk/>
            <pc:sldMk cId="3721898454" sldId="2564"/>
            <ac:spMk id="25" creationId="{A7735F70-BA82-4043-2E41-2654B734F400}"/>
          </ac:spMkLst>
        </pc:spChg>
        <pc:grpChg chg="add mod">
          <ac:chgData name="fuminori sakuma" userId="289d416634db11fc" providerId="LiveId" clId="{7F1B5500-375C-4867-841F-959DA462116E}" dt="2024-05-06T01:26:21.101" v="5582" actId="1037"/>
          <ac:grpSpMkLst>
            <pc:docMk/>
            <pc:sldMk cId="3721898454" sldId="2564"/>
            <ac:grpSpMk id="7" creationId="{3398908D-9CF5-36BA-EB04-17C9242D9408}"/>
          </ac:grpSpMkLst>
        </pc:grpChg>
        <pc:graphicFrameChg chg="add mod modGraphic">
          <ac:chgData name="fuminori sakuma" userId="289d416634db11fc" providerId="LiveId" clId="{7F1B5500-375C-4867-841F-959DA462116E}" dt="2024-05-07T01:29:08.485" v="7108" actId="20577"/>
          <ac:graphicFrameMkLst>
            <pc:docMk/>
            <pc:sldMk cId="3721898454" sldId="2564"/>
            <ac:graphicFrameMk id="3" creationId="{BDF126B0-AB5C-37C9-D0D8-D8FC1E268B47}"/>
          </ac:graphicFrameMkLst>
        </pc:graphicFrame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8" creationId="{CC0C0F1F-88E0-04C9-C74A-D5612BC022C7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9" creationId="{66C351AE-D7C0-AA75-90C5-37049945AD9E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17" creationId="{E23F9F73-FF23-95FB-C039-8F1EF61A04B3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18" creationId="{EA3A3F50-5761-2F51-0282-C4DA8D502822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19" creationId="{D52417FB-EA12-1ED2-B76F-80869B263BE8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20" creationId="{D9524FFF-0344-CFCF-EF3F-50B72FF69390}"/>
          </ac:cxnSpMkLst>
        </pc:cxnChg>
      </pc:sldChg>
      <pc:sldChg chg="addSp delSp modSp add mod modAnim">
        <pc:chgData name="fuminori sakuma" userId="289d416634db11fc" providerId="LiveId" clId="{7F1B5500-375C-4867-841F-959DA462116E}" dt="2024-05-06T01:49:48.186" v="5847" actId="313"/>
        <pc:sldMkLst>
          <pc:docMk/>
          <pc:sldMk cId="3190630225" sldId="2565"/>
        </pc:sldMkLst>
        <pc:spChg chg="mod">
          <ac:chgData name="fuminori sakuma" userId="289d416634db11fc" providerId="LiveId" clId="{7F1B5500-375C-4867-841F-959DA462116E}" dt="2024-05-06T01:45:39.696" v="5748" actId="20577"/>
          <ac:spMkLst>
            <pc:docMk/>
            <pc:sldMk cId="3190630225" sldId="2565"/>
            <ac:spMk id="6" creationId="{EFB3B456-7B2C-4E6F-B169-48FE7BF72643}"/>
          </ac:spMkLst>
        </pc:spChg>
        <pc:spChg chg="del">
          <ac:chgData name="fuminori sakuma" userId="289d416634db11fc" providerId="LiveId" clId="{7F1B5500-375C-4867-841F-959DA462116E}" dt="2024-05-06T01:45:30.575" v="5741" actId="478"/>
          <ac:spMkLst>
            <pc:docMk/>
            <pc:sldMk cId="3190630225" sldId="2565"/>
            <ac:spMk id="25" creationId="{A7735F70-BA82-4043-2E41-2654B734F400}"/>
          </ac:spMkLst>
        </pc:spChg>
        <pc:spChg chg="add mod">
          <ac:chgData name="fuminori sakuma" userId="289d416634db11fc" providerId="LiveId" clId="{7F1B5500-375C-4867-841F-959DA462116E}" dt="2024-05-06T01:48:07.016" v="5795" actId="1076"/>
          <ac:spMkLst>
            <pc:docMk/>
            <pc:sldMk cId="3190630225" sldId="2565"/>
            <ac:spMk id="27" creationId="{F6634287-9F1A-CFDC-3D68-DE5D58ADDF15}"/>
          </ac:spMkLst>
        </pc:spChg>
        <pc:spChg chg="add mod">
          <ac:chgData name="fuminori sakuma" userId="289d416634db11fc" providerId="LiveId" clId="{7F1B5500-375C-4867-841F-959DA462116E}" dt="2024-05-06T01:47:59.418" v="5793" actId="1076"/>
          <ac:spMkLst>
            <pc:docMk/>
            <pc:sldMk cId="3190630225" sldId="2565"/>
            <ac:spMk id="28" creationId="{B3931838-6559-142A-8FFA-D576F1F54276}"/>
          </ac:spMkLst>
        </pc:spChg>
        <pc:spChg chg="add mod">
          <ac:chgData name="fuminori sakuma" userId="289d416634db11fc" providerId="LiveId" clId="{7F1B5500-375C-4867-841F-959DA462116E}" dt="2024-05-06T01:49:48.186" v="5847" actId="313"/>
          <ac:spMkLst>
            <pc:docMk/>
            <pc:sldMk cId="3190630225" sldId="2565"/>
            <ac:spMk id="29" creationId="{6B1B123E-1DE9-4208-9F29-E7DE5A4F60D8}"/>
          </ac:spMkLst>
        </pc:spChg>
        <pc:grpChg chg="del">
          <ac:chgData name="fuminori sakuma" userId="289d416634db11fc" providerId="LiveId" clId="{7F1B5500-375C-4867-841F-959DA462116E}" dt="2024-05-06T01:45:30.575" v="5741" actId="478"/>
          <ac:grpSpMkLst>
            <pc:docMk/>
            <pc:sldMk cId="3190630225" sldId="2565"/>
            <ac:grpSpMk id="7" creationId="{3398908D-9CF5-36BA-EB04-17C9242D9408}"/>
          </ac:grpSpMkLst>
        </pc:grpChg>
        <pc:graphicFrameChg chg="del">
          <ac:chgData name="fuminori sakuma" userId="289d416634db11fc" providerId="LiveId" clId="{7F1B5500-375C-4867-841F-959DA462116E}" dt="2024-05-06T01:45:32.792" v="5742" actId="478"/>
          <ac:graphicFrameMkLst>
            <pc:docMk/>
            <pc:sldMk cId="3190630225" sldId="2565"/>
            <ac:graphicFrameMk id="3" creationId="{BDF126B0-AB5C-37C9-D0D8-D8FC1E268B47}"/>
          </ac:graphicFrameMkLst>
        </pc:graphicFrameChg>
        <pc:picChg chg="add mod">
          <ac:chgData name="fuminori sakuma" userId="289d416634db11fc" providerId="LiveId" clId="{7F1B5500-375C-4867-841F-959DA462116E}" dt="2024-05-06T01:48:13.678" v="5799" actId="1076"/>
          <ac:picMkLst>
            <pc:docMk/>
            <pc:sldMk cId="3190630225" sldId="2565"/>
            <ac:picMk id="26" creationId="{04D16F36-F00B-F136-DEF0-2B98E9544539}"/>
          </ac:picMkLst>
        </pc:picChg>
      </pc:sldChg>
      <pc:sldChg chg="addSp delSp modSp add mod">
        <pc:chgData name="fuminori sakuma" userId="289d416634db11fc" providerId="LiveId" clId="{7F1B5500-375C-4867-841F-959DA462116E}" dt="2024-05-06T01:54:24.902" v="5868" actId="1076"/>
        <pc:sldMkLst>
          <pc:docMk/>
          <pc:sldMk cId="1777115061" sldId="2566"/>
        </pc:sldMkLst>
        <pc:spChg chg="add del mod">
          <ac:chgData name="fuminori sakuma" userId="289d416634db11fc" providerId="LiveId" clId="{7F1B5500-375C-4867-841F-959DA462116E}" dt="2024-05-06T01:54:19.960" v="5867" actId="478"/>
          <ac:spMkLst>
            <pc:docMk/>
            <pc:sldMk cId="1777115061" sldId="2566"/>
            <ac:spMk id="2" creationId="{AC102AC3-5238-E40E-BED9-CD6602C9A6ED}"/>
          </ac:spMkLst>
        </pc:spChg>
        <pc:spChg chg="del">
          <ac:chgData name="fuminori sakuma" userId="289d416634db11fc" providerId="LiveId" clId="{7F1B5500-375C-4867-841F-959DA462116E}" dt="2024-05-06T01:54:17.800" v="5866" actId="478"/>
          <ac:spMkLst>
            <pc:docMk/>
            <pc:sldMk cId="1777115061" sldId="2566"/>
            <ac:spMk id="3" creationId="{394C6EAC-A5AF-4C9D-9745-14458BF832F1}"/>
          </ac:spMkLst>
        </pc:spChg>
        <pc:spChg chg="del">
          <ac:chgData name="fuminori sakuma" userId="289d416634db11fc" providerId="LiveId" clId="{7F1B5500-375C-4867-841F-959DA462116E}" dt="2024-05-06T01:54:17.800" v="5866" actId="478"/>
          <ac:spMkLst>
            <pc:docMk/>
            <pc:sldMk cId="1777115061" sldId="2566"/>
            <ac:spMk id="5" creationId="{061F1EC6-259E-44C0-A9C2-DC00ABA2D604}"/>
          </ac:spMkLst>
        </pc:spChg>
        <pc:spChg chg="mod">
          <ac:chgData name="fuminori sakuma" userId="289d416634db11fc" providerId="LiveId" clId="{7F1B5500-375C-4867-841F-959DA462116E}" dt="2024-05-06T01:54:24.902" v="5868" actId="1076"/>
          <ac:spMkLst>
            <pc:docMk/>
            <pc:sldMk cId="1777115061" sldId="2566"/>
            <ac:spMk id="11" creationId="{859F9415-D08D-AB78-83A1-02FFF8B112B5}"/>
          </ac:spMkLst>
        </pc:spChg>
        <pc:picChg chg="del">
          <ac:chgData name="fuminori sakuma" userId="289d416634db11fc" providerId="LiveId" clId="{7F1B5500-375C-4867-841F-959DA462116E}" dt="2024-05-06T01:54:17.800" v="5866" actId="478"/>
          <ac:picMkLst>
            <pc:docMk/>
            <pc:sldMk cId="1777115061" sldId="2566"/>
            <ac:picMk id="4" creationId="{43AC9D1C-9D05-4CF5-9153-B460B509B523}"/>
          </ac:picMkLst>
        </pc:picChg>
        <pc:picChg chg="mod">
          <ac:chgData name="fuminori sakuma" userId="289d416634db11fc" providerId="LiveId" clId="{7F1B5500-375C-4867-841F-959DA462116E}" dt="2024-05-06T01:54:24.902" v="5868" actId="1076"/>
          <ac:picMkLst>
            <pc:docMk/>
            <pc:sldMk cId="1777115061" sldId="2566"/>
            <ac:picMk id="7" creationId="{CDFEC481-A37E-4BC2-89B5-9BB028B483B5}"/>
          </ac:picMkLst>
        </pc:picChg>
        <pc:picChg chg="del">
          <ac:chgData name="fuminori sakuma" userId="289d416634db11fc" providerId="LiveId" clId="{7F1B5500-375C-4867-841F-959DA462116E}" dt="2024-05-06T01:54:17.800" v="5866" actId="478"/>
          <ac:picMkLst>
            <pc:docMk/>
            <pc:sldMk cId="1777115061" sldId="2566"/>
            <ac:picMk id="10" creationId="{75C25DC2-C7A8-B940-878D-759207AB7A38}"/>
          </ac:picMkLst>
        </pc:picChg>
        <pc:picChg chg="del">
          <ac:chgData name="fuminori sakuma" userId="289d416634db11fc" providerId="LiveId" clId="{7F1B5500-375C-4867-841F-959DA462116E}" dt="2024-05-06T01:54:17.800" v="5866" actId="478"/>
          <ac:picMkLst>
            <pc:docMk/>
            <pc:sldMk cId="1777115061" sldId="2566"/>
            <ac:picMk id="1026" creationId="{FEB11CBA-06F9-4717-8BAD-A65AFE5A75E7}"/>
          </ac:picMkLst>
        </pc:picChg>
      </pc:sldChg>
      <pc:sldChg chg="addSp delSp modSp add mod">
        <pc:chgData name="fuminori sakuma" userId="289d416634db11fc" providerId="LiveId" clId="{7F1B5500-375C-4867-841F-959DA462116E}" dt="2024-05-06T05:04:43.465" v="6631" actId="1076"/>
        <pc:sldMkLst>
          <pc:docMk/>
          <pc:sldMk cId="114757890" sldId="2567"/>
        </pc:sldMkLst>
        <pc:spChg chg="mod">
          <ac:chgData name="fuminori sakuma" userId="289d416634db11fc" providerId="LiveId" clId="{7F1B5500-375C-4867-841F-959DA462116E}" dt="2024-05-06T02:15:47.264" v="6184" actId="1036"/>
          <ac:spMkLst>
            <pc:docMk/>
            <pc:sldMk cId="114757890" sldId="2567"/>
            <ac:spMk id="3" creationId="{F6C944B5-0C05-48FD-A811-884E143C7A8D}"/>
          </ac:spMkLst>
        </pc:spChg>
        <pc:spChg chg="mod">
          <ac:chgData name="fuminori sakuma" userId="289d416634db11fc" providerId="LiveId" clId="{7F1B5500-375C-4867-841F-959DA462116E}" dt="2024-05-06T02:15:47.264" v="6184" actId="1036"/>
          <ac:spMkLst>
            <pc:docMk/>
            <pc:sldMk cId="114757890" sldId="2567"/>
            <ac:spMk id="5" creationId="{B9CF7366-13EF-4C45-898F-4B95AD9E2CD6}"/>
          </ac:spMkLst>
        </pc:spChg>
        <pc:spChg chg="del">
          <ac:chgData name="fuminori sakuma" userId="289d416634db11fc" providerId="LiveId" clId="{7F1B5500-375C-4867-841F-959DA462116E}" dt="2024-05-06T02:07:34.873" v="6090" actId="478"/>
          <ac:spMkLst>
            <pc:docMk/>
            <pc:sldMk cId="114757890" sldId="2567"/>
            <ac:spMk id="6" creationId="{4CAD87FC-15C5-44AA-85D8-71647134E894}"/>
          </ac:spMkLst>
        </pc:spChg>
        <pc:spChg chg="mod">
          <ac:chgData name="fuminori sakuma" userId="289d416634db11fc" providerId="LiveId" clId="{7F1B5500-375C-4867-841F-959DA462116E}" dt="2024-05-06T02:15:47.264" v="6184" actId="1036"/>
          <ac:spMkLst>
            <pc:docMk/>
            <pc:sldMk cId="114757890" sldId="2567"/>
            <ac:spMk id="11" creationId="{295A52C7-CDF4-4928-B7BB-E6F5008E00D7}"/>
          </ac:spMkLst>
        </pc:spChg>
        <pc:spChg chg="mod">
          <ac:chgData name="fuminori sakuma" userId="289d416634db11fc" providerId="LiveId" clId="{7F1B5500-375C-4867-841F-959DA462116E}" dt="2024-05-06T02:15:58.712" v="6201" actId="1035"/>
          <ac:spMkLst>
            <pc:docMk/>
            <pc:sldMk cId="114757890" sldId="2567"/>
            <ac:spMk id="12" creationId="{25A68622-A045-4A88-AF05-7468C1A2FDFC}"/>
          </ac:spMkLst>
        </pc:spChg>
        <pc:grpChg chg="add del mod">
          <ac:chgData name="fuminori sakuma" userId="289d416634db11fc" providerId="LiveId" clId="{7F1B5500-375C-4867-841F-959DA462116E}" dt="2024-05-06T02:14:01.898" v="6148" actId="165"/>
          <ac:grpSpMkLst>
            <pc:docMk/>
            <pc:sldMk cId="114757890" sldId="2567"/>
            <ac:grpSpMk id="21" creationId="{FA6DD230-97EF-96D0-3A4A-B297FBC0E0DC}"/>
          </ac:grpSpMkLst>
        </pc:grpChg>
        <pc:grpChg chg="add del mod">
          <ac:chgData name="fuminori sakuma" userId="289d416634db11fc" providerId="LiveId" clId="{7F1B5500-375C-4867-841F-959DA462116E}" dt="2024-05-06T02:13:18.637" v="6140" actId="165"/>
          <ac:grpSpMkLst>
            <pc:docMk/>
            <pc:sldMk cId="114757890" sldId="2567"/>
            <ac:grpSpMk id="22" creationId="{6E994FBF-B3CD-6064-01DF-FAC6F4662F12}"/>
          </ac:grpSpMkLst>
        </pc:grpChg>
        <pc:grpChg chg="add mod">
          <ac:chgData name="fuminori sakuma" userId="289d416634db11fc" providerId="LiveId" clId="{7F1B5500-375C-4867-841F-959DA462116E}" dt="2024-05-06T05:04:41.556" v="6630" actId="1076"/>
          <ac:grpSpMkLst>
            <pc:docMk/>
            <pc:sldMk cId="114757890" sldId="2567"/>
            <ac:grpSpMk id="26" creationId="{D6749CFA-B913-232C-EB2E-8BDEC764EF40}"/>
          </ac:grpSpMkLst>
        </pc:grpChg>
        <pc:grpChg chg="add mod">
          <ac:chgData name="fuminori sakuma" userId="289d416634db11fc" providerId="LiveId" clId="{7F1B5500-375C-4867-841F-959DA462116E}" dt="2024-05-06T05:04:43.465" v="6631" actId="1076"/>
          <ac:grpSpMkLst>
            <pc:docMk/>
            <pc:sldMk cId="114757890" sldId="2567"/>
            <ac:grpSpMk id="27" creationId="{5082B837-611A-7A42-9195-DA97C78212D4}"/>
          </ac:grpSpMkLst>
        </pc:grpChg>
        <pc:graphicFrameChg chg="mod modGraphic">
          <ac:chgData name="fuminori sakuma" userId="289d416634db11fc" providerId="LiveId" clId="{7F1B5500-375C-4867-841F-959DA462116E}" dt="2024-05-06T02:15:58.712" v="6201" actId="1035"/>
          <ac:graphicFrameMkLst>
            <pc:docMk/>
            <pc:sldMk cId="114757890" sldId="2567"/>
            <ac:graphicFrameMk id="17" creationId="{5E535077-8500-B3D3-361E-194CD514A9CF}"/>
          </ac:graphicFrameMkLst>
        </pc:graphicFrameChg>
        <pc:picChg chg="mod">
          <ac:chgData name="fuminori sakuma" userId="289d416634db11fc" providerId="LiveId" clId="{7F1B5500-375C-4867-841F-959DA462116E}" dt="2024-05-06T02:15:50.378" v="6192" actId="1036"/>
          <ac:picMkLst>
            <pc:docMk/>
            <pc:sldMk cId="114757890" sldId="2567"/>
            <ac:picMk id="8" creationId="{65E11DA3-3D0B-D6F5-3E39-4BD7AC1FCE32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0" creationId="{34F7C731-C6A8-DCEA-4E81-504B43E6F377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3" creationId="{2859E3E2-311E-0400-0532-392E3B0BED10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4" creationId="{5E4495AA-CCF5-2539-D3CA-825187510550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5" creationId="{57837D38-2A74-F46A-9786-5BE21F3CD167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6" creationId="{326C7ECE-C2F5-837C-1767-941D11FDF4EA}"/>
          </ac:picMkLst>
        </pc:picChg>
        <pc:picChg chg="add mod topLvl">
          <ac:chgData name="fuminori sakuma" userId="289d416634db11fc" providerId="LiveId" clId="{7F1B5500-375C-4867-841F-959DA462116E}" dt="2024-05-06T02:14:08.369" v="6149" actId="164"/>
          <ac:picMkLst>
            <pc:docMk/>
            <pc:sldMk cId="114757890" sldId="2567"/>
            <ac:picMk id="18" creationId="{DF3BAC5D-0D2F-B560-DD74-F0E29340A112}"/>
          </ac:picMkLst>
        </pc:picChg>
        <pc:picChg chg="add mod topLvl modCrop">
          <ac:chgData name="fuminori sakuma" userId="289d416634db11fc" providerId="LiveId" clId="{7F1B5500-375C-4867-841F-959DA462116E}" dt="2024-05-06T02:14:08.369" v="6149" actId="164"/>
          <ac:picMkLst>
            <pc:docMk/>
            <pc:sldMk cId="114757890" sldId="2567"/>
            <ac:picMk id="19" creationId="{114CF6B9-A234-30F5-A09D-05C99BA555B6}"/>
          </ac:picMkLst>
        </pc:picChg>
        <pc:picChg chg="add mod">
          <ac:chgData name="fuminori sakuma" userId="289d416634db11fc" providerId="LiveId" clId="{7F1B5500-375C-4867-841F-959DA462116E}" dt="2024-05-06T02:12:57.897" v="6134" actId="1036"/>
          <ac:picMkLst>
            <pc:docMk/>
            <pc:sldMk cId="114757890" sldId="2567"/>
            <ac:picMk id="20" creationId="{686B8C96-2922-A03D-9262-B465B130AC3C}"/>
          </ac:picMkLst>
        </pc:picChg>
        <pc:picChg chg="mod topLvl">
          <ac:chgData name="fuminori sakuma" userId="289d416634db11fc" providerId="LiveId" clId="{7F1B5500-375C-4867-841F-959DA462116E}" dt="2024-05-06T02:14:16.489" v="6152" actId="164"/>
          <ac:picMkLst>
            <pc:docMk/>
            <pc:sldMk cId="114757890" sldId="2567"/>
            <ac:picMk id="23" creationId="{D3751BA4-7309-DD5D-FF1C-685104F8D95A}"/>
          </ac:picMkLst>
        </pc:picChg>
        <pc:picChg chg="mod topLvl">
          <ac:chgData name="fuminori sakuma" userId="289d416634db11fc" providerId="LiveId" clId="{7F1B5500-375C-4867-841F-959DA462116E}" dt="2024-05-06T02:14:16.489" v="6152" actId="164"/>
          <ac:picMkLst>
            <pc:docMk/>
            <pc:sldMk cId="114757890" sldId="2567"/>
            <ac:picMk id="24" creationId="{5AA107C7-9306-B6B3-783E-D33F6B0A3B02}"/>
          </ac:picMkLst>
        </pc:picChg>
        <pc:picChg chg="add mod modCrop">
          <ac:chgData name="fuminori sakuma" userId="289d416634db11fc" providerId="LiveId" clId="{7F1B5500-375C-4867-841F-959DA462116E}" dt="2024-05-06T02:14:08.369" v="6149" actId="164"/>
          <ac:picMkLst>
            <pc:docMk/>
            <pc:sldMk cId="114757890" sldId="2567"/>
            <ac:picMk id="25" creationId="{FA179D01-1B66-31FB-8C7D-CB75736FB727}"/>
          </ac:picMkLst>
        </pc:picChg>
      </pc:sldChg>
      <pc:sldChg chg="addSp delSp modSp add del mod">
        <pc:chgData name="fuminori sakuma" userId="289d416634db11fc" providerId="LiveId" clId="{7F1B5500-375C-4867-841F-959DA462116E}" dt="2024-05-07T03:16:18.334" v="7849" actId="47"/>
        <pc:sldMkLst>
          <pc:docMk/>
          <pc:sldMk cId="3713865349" sldId="2568"/>
        </pc:sldMkLst>
        <pc:spChg chg="mod">
          <ac:chgData name="fuminori sakuma" userId="289d416634db11fc" providerId="LiveId" clId="{7F1B5500-375C-4867-841F-959DA462116E}" dt="2024-05-07T02:46:51.139" v="7190" actId="255"/>
          <ac:spMkLst>
            <pc:docMk/>
            <pc:sldMk cId="3713865349" sldId="2568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7T02:48:14.076" v="7198" actId="1076"/>
          <ac:spMkLst>
            <pc:docMk/>
            <pc:sldMk cId="3713865349" sldId="2568"/>
            <ac:spMk id="25" creationId="{A7735F70-BA82-4043-2E41-2654B734F400}"/>
          </ac:spMkLst>
        </pc:spChg>
        <pc:spChg chg="del mod">
          <ac:chgData name="fuminori sakuma" userId="289d416634db11fc" providerId="LiveId" clId="{7F1B5500-375C-4867-841F-959DA462116E}" dt="2024-05-07T02:48:03.298" v="7196" actId="478"/>
          <ac:spMkLst>
            <pc:docMk/>
            <pc:sldMk cId="3713865349" sldId="2568"/>
            <ac:spMk id="27" creationId="{E0668496-4342-C01E-21A2-E52120D8B458}"/>
          </ac:spMkLst>
        </pc:spChg>
        <pc:spChg chg="del mod topLvl">
          <ac:chgData name="fuminori sakuma" userId="289d416634db11fc" providerId="LiveId" clId="{7F1B5500-375C-4867-841F-959DA462116E}" dt="2024-05-07T02:48:06.013" v="7197" actId="478"/>
          <ac:spMkLst>
            <pc:docMk/>
            <pc:sldMk cId="3713865349" sldId="2568"/>
            <ac:spMk id="28" creationId="{A599D310-F190-802F-67B0-58F580E34632}"/>
          </ac:spMkLst>
        </pc:spChg>
        <pc:spChg chg="add mod or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29" creationId="{ACFA93B0-7ACD-5558-CAC3-FC8BE271D065}"/>
          </ac:spMkLst>
        </pc:spChg>
        <pc:spChg chg="add del">
          <ac:chgData name="fuminori sakuma" userId="289d416634db11fc" providerId="LiveId" clId="{7F1B5500-375C-4867-841F-959DA462116E}" dt="2024-05-07T02:48:49.128" v="7217" actId="11529"/>
          <ac:spMkLst>
            <pc:docMk/>
            <pc:sldMk cId="3713865349" sldId="2568"/>
            <ac:spMk id="30" creationId="{A082DDAD-D642-C42F-69A3-BCEB22D3119B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1" creationId="{46AFA0D6-A61B-2F5D-4D6E-020397ABA3F7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6" creationId="{BB9BFB5A-053D-F317-BE3B-F1AAD12225D6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7" creationId="{6F9D7A9C-5080-A83D-063D-BA6DB855282F}"/>
          </ac:spMkLst>
        </pc:spChg>
        <pc:spChg chg="add mod">
          <ac:chgData name="fuminori sakuma" userId="289d416634db11fc" providerId="LiveId" clId="{7F1B5500-375C-4867-841F-959DA462116E}" dt="2024-05-07T02:50:55.085" v="7266" actId="767"/>
          <ac:spMkLst>
            <pc:docMk/>
            <pc:sldMk cId="3713865349" sldId="2568"/>
            <ac:spMk id="38" creationId="{72F44B8E-B80B-9684-E42D-4ED54AC327A0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9" creationId="{13D729A7-38DD-C799-A9D0-6DBE7C76315D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41" creationId="{0A3622C1-0018-2E76-02E1-BD5B4614AC06}"/>
          </ac:spMkLst>
        </pc:spChg>
        <pc:grpChg chg="add del mod">
          <ac:chgData name="fuminori sakuma" userId="289d416634db11fc" providerId="LiveId" clId="{7F1B5500-375C-4867-841F-959DA462116E}" dt="2024-05-07T02:48:06.013" v="7197" actId="478"/>
          <ac:grpSpMkLst>
            <pc:docMk/>
            <pc:sldMk cId="3713865349" sldId="2568"/>
            <ac:grpSpMk id="5" creationId="{45901C78-70B8-AE05-EAF2-45154609CE65}"/>
          </ac:grpSpMkLst>
        </pc:grpChg>
        <pc:grpChg chg="mod">
          <ac:chgData name="fuminori sakuma" userId="289d416634db11fc" providerId="LiveId" clId="{7F1B5500-375C-4867-841F-959DA462116E}" dt="2024-05-07T02:48:14.076" v="7198" actId="1076"/>
          <ac:grpSpMkLst>
            <pc:docMk/>
            <pc:sldMk cId="3713865349" sldId="2568"/>
            <ac:grpSpMk id="7" creationId="{3398908D-9CF5-36BA-EB04-17C9242D9408}"/>
          </ac:grpSpMkLst>
        </pc:grpChg>
        <pc:grpChg chg="add mod">
          <ac:chgData name="fuminori sakuma" userId="289d416634db11fc" providerId="LiveId" clId="{7F1B5500-375C-4867-841F-959DA462116E}" dt="2024-05-07T02:49:15.653" v="7228" actId="164"/>
          <ac:grpSpMkLst>
            <pc:docMk/>
            <pc:sldMk cId="3713865349" sldId="2568"/>
            <ac:grpSpMk id="32" creationId="{A2E93FF3-EE1C-CBAD-544F-69D0918910C0}"/>
          </ac:grpSpMkLst>
        </pc:grpChg>
        <pc:grpChg chg="add mod">
          <ac:chgData name="fuminori sakuma" userId="289d416634db11fc" providerId="LiveId" clId="{7F1B5500-375C-4867-841F-959DA462116E}" dt="2024-05-07T02:51:16.050" v="7271" actId="164"/>
          <ac:grpSpMkLst>
            <pc:docMk/>
            <pc:sldMk cId="3713865349" sldId="2568"/>
            <ac:grpSpMk id="40" creationId="{45A21345-B029-D768-A254-A4E0FEEE25DE}"/>
          </ac:grpSpMkLst>
        </pc:grpChg>
        <pc:grpChg chg="add mod">
          <ac:chgData name="fuminori sakuma" userId="289d416634db11fc" providerId="LiveId" clId="{7F1B5500-375C-4867-841F-959DA462116E}" dt="2024-05-07T02:57:10.628" v="7299" actId="1076"/>
          <ac:grpSpMkLst>
            <pc:docMk/>
            <pc:sldMk cId="3713865349" sldId="2568"/>
            <ac:grpSpMk id="42" creationId="{63DA5C9A-19E6-4F35-576A-BE0FEDC3C4B6}"/>
          </ac:grpSpMkLst>
        </pc:grpChg>
        <pc:graphicFrameChg chg="mod modGraphic">
          <ac:chgData name="fuminori sakuma" userId="289d416634db11fc" providerId="LiveId" clId="{7F1B5500-375C-4867-841F-959DA462116E}" dt="2024-05-07T03:03:56.791" v="7552" actId="20577"/>
          <ac:graphicFrameMkLst>
            <pc:docMk/>
            <pc:sldMk cId="3713865349" sldId="2568"/>
            <ac:graphicFrameMk id="3" creationId="{BDF126B0-AB5C-37C9-D0D8-D8FC1E268B47}"/>
          </ac:graphicFrameMkLst>
        </pc:graphicFrameChg>
        <pc:picChg chg="mod topLvl">
          <ac:chgData name="fuminori sakuma" userId="289d416634db11fc" providerId="LiveId" clId="{7F1B5500-375C-4867-841F-959DA462116E}" dt="2024-05-07T02:51:50.537" v="7287" actId="164"/>
          <ac:picMkLst>
            <pc:docMk/>
            <pc:sldMk cId="3713865349" sldId="2568"/>
            <ac:picMk id="26" creationId="{2C4298B7-CDE4-1C04-6653-30B97650B60A}"/>
          </ac:picMkLst>
        </pc:picChg>
        <pc:cxnChg chg="add mod">
          <ac:chgData name="fuminori sakuma" userId="289d416634db11fc" providerId="LiveId" clId="{7F1B5500-375C-4867-841F-959DA462116E}" dt="2024-05-07T02:51:50.537" v="7287" actId="164"/>
          <ac:cxnSpMkLst>
            <pc:docMk/>
            <pc:sldMk cId="3713865349" sldId="2568"/>
            <ac:cxnSpMk id="34" creationId="{E4167B42-9B30-406F-E468-67CEBE2C4BD3}"/>
          </ac:cxnSpMkLst>
        </pc:cxnChg>
      </pc:sldChg>
      <pc:sldChg chg="delSp modSp add mod modTransition modAnim">
        <pc:chgData name="fuminori sakuma" userId="289d416634db11fc" providerId="LiveId" clId="{7F1B5500-375C-4867-841F-959DA462116E}" dt="2024-05-13T11:29:28.220" v="8104"/>
        <pc:sldMkLst>
          <pc:docMk/>
          <pc:sldMk cId="523575771" sldId="2569"/>
        </pc:sldMkLst>
        <pc:spChg chg="mod">
          <ac:chgData name="fuminori sakuma" userId="289d416634db11fc" providerId="LiveId" clId="{7F1B5500-375C-4867-841F-959DA462116E}" dt="2024-05-07T03:23:59.445" v="7923" actId="12"/>
          <ac:spMkLst>
            <pc:docMk/>
            <pc:sldMk cId="523575771" sldId="2569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7T03:15:41.623" v="7830" actId="1038"/>
          <ac:spMkLst>
            <pc:docMk/>
            <pc:sldMk cId="523575771" sldId="2569"/>
            <ac:spMk id="29" creationId="{ACFA93B0-7ACD-5558-CAC3-FC8BE271D065}"/>
          </ac:spMkLst>
        </pc:spChg>
        <pc:spChg chg="mod">
          <ac:chgData name="fuminori sakuma" userId="289d416634db11fc" providerId="LiveId" clId="{7F1B5500-375C-4867-841F-959DA462116E}" dt="2024-05-07T03:15:39.083" v="7827" actId="1037"/>
          <ac:spMkLst>
            <pc:docMk/>
            <pc:sldMk cId="523575771" sldId="2569"/>
            <ac:spMk id="36" creationId="{BB9BFB5A-053D-F317-BE3B-F1AAD12225D6}"/>
          </ac:spMkLst>
        </pc:spChg>
        <pc:spChg chg="mod">
          <ac:chgData name="fuminori sakuma" userId="289d416634db11fc" providerId="LiveId" clId="{7F1B5500-375C-4867-841F-959DA462116E}" dt="2024-05-07T03:15:51.632" v="7845" actId="1038"/>
          <ac:spMkLst>
            <pc:docMk/>
            <pc:sldMk cId="523575771" sldId="2569"/>
            <ac:spMk id="39" creationId="{13D729A7-38DD-C799-A9D0-6DBE7C76315D}"/>
          </ac:spMkLst>
        </pc:spChg>
        <pc:grpChg chg="mod">
          <ac:chgData name="fuminori sakuma" userId="289d416634db11fc" providerId="LiveId" clId="{7F1B5500-375C-4867-841F-959DA462116E}" dt="2024-05-07T03:16:05.093" v="7847" actId="1076"/>
          <ac:grpSpMkLst>
            <pc:docMk/>
            <pc:sldMk cId="523575771" sldId="2569"/>
            <ac:grpSpMk id="42" creationId="{63DA5C9A-19E6-4F35-576A-BE0FEDC3C4B6}"/>
          </ac:grpSpMkLst>
        </pc:grpChg>
        <pc:graphicFrameChg chg="del mod modGraphic">
          <ac:chgData name="fuminori sakuma" userId="289d416634db11fc" providerId="LiveId" clId="{7F1B5500-375C-4867-841F-959DA462116E}" dt="2024-05-07T03:06:33.835" v="7623" actId="478"/>
          <ac:graphicFrameMkLst>
            <pc:docMk/>
            <pc:sldMk cId="523575771" sldId="2569"/>
            <ac:graphicFrameMk id="3" creationId="{BDF126B0-AB5C-37C9-D0D8-D8FC1E268B47}"/>
          </ac:graphicFrameMkLst>
        </pc:graphicFrameChg>
      </pc:sldChg>
      <pc:sldChg chg="addSp delSp modSp new mod">
        <pc:chgData name="fuminori sakuma" userId="289d416634db11fc" providerId="LiveId" clId="{7F1B5500-375C-4867-841F-959DA462116E}" dt="2024-05-07T04:57:36.321" v="7963" actId="1076"/>
        <pc:sldMkLst>
          <pc:docMk/>
          <pc:sldMk cId="2852644664" sldId="2570"/>
        </pc:sldMkLst>
        <pc:spChg chg="del">
          <ac:chgData name="fuminori sakuma" userId="289d416634db11fc" providerId="LiveId" clId="{7F1B5500-375C-4867-841F-959DA462116E}" dt="2024-05-07T04:57:03.507" v="7934" actId="478"/>
          <ac:spMkLst>
            <pc:docMk/>
            <pc:sldMk cId="2852644664" sldId="2570"/>
            <ac:spMk id="2" creationId="{48ADEFA1-DCA3-4A67-C0A0-E9635E98F5FC}"/>
          </ac:spMkLst>
        </pc:spChg>
        <pc:spChg chg="del">
          <ac:chgData name="fuminori sakuma" userId="289d416634db11fc" providerId="LiveId" clId="{7F1B5500-375C-4867-841F-959DA462116E}" dt="2024-05-07T04:57:03.507" v="7934" actId="478"/>
          <ac:spMkLst>
            <pc:docMk/>
            <pc:sldMk cId="2852644664" sldId="2570"/>
            <ac:spMk id="3" creationId="{4C799C14-020A-2C35-375F-D98E43FE0E1D}"/>
          </ac:spMkLst>
        </pc:spChg>
        <pc:spChg chg="add mod">
          <ac:chgData name="fuminori sakuma" userId="289d416634db11fc" providerId="LiveId" clId="{7F1B5500-375C-4867-841F-959DA462116E}" dt="2024-05-07T04:57:36.321" v="7963" actId="1076"/>
          <ac:spMkLst>
            <pc:docMk/>
            <pc:sldMk cId="2852644664" sldId="2570"/>
            <ac:spMk id="7" creationId="{E2DC0EF7-524F-E187-83DD-07398E17ECC5}"/>
          </ac:spMkLst>
        </pc:spChg>
        <pc:picChg chg="add mod ord">
          <ac:chgData name="fuminori sakuma" userId="289d416634db11fc" providerId="LiveId" clId="{7F1B5500-375C-4867-841F-959DA462116E}" dt="2024-05-07T04:57:15.557" v="7938" actId="167"/>
          <ac:picMkLst>
            <pc:docMk/>
            <pc:sldMk cId="2852644664" sldId="2570"/>
            <ac:picMk id="6" creationId="{11C1DA5B-7142-0287-D7C4-FB7C4CE73189}"/>
          </ac:picMkLst>
        </pc:picChg>
      </pc:sldChg>
      <pc:sldChg chg="addSp modSp add mod">
        <pc:chgData name="fuminori sakuma" userId="289d416634db11fc" providerId="LiveId" clId="{7F1B5500-375C-4867-841F-959DA462116E}" dt="2024-05-07T04:57:49.613" v="7966"/>
        <pc:sldMkLst>
          <pc:docMk/>
          <pc:sldMk cId="3652659746" sldId="2571"/>
        </pc:sldMkLst>
        <pc:picChg chg="add mod">
          <ac:chgData name="fuminori sakuma" userId="289d416634db11fc" providerId="LiveId" clId="{7F1B5500-375C-4867-841F-959DA462116E}" dt="2024-05-07T04:57:49.613" v="7966"/>
          <ac:picMkLst>
            <pc:docMk/>
            <pc:sldMk cId="3652659746" sldId="2571"/>
            <ac:picMk id="2" creationId="{E9DCD71D-4851-147E-0B21-5F353483EAB7}"/>
          </ac:picMkLst>
        </pc:picChg>
        <pc:picChg chg="mod">
          <ac:chgData name="fuminori sakuma" userId="289d416634db11fc" providerId="LiveId" clId="{7F1B5500-375C-4867-841F-959DA462116E}" dt="2024-05-07T04:57:46.346" v="7965" actId="14826"/>
          <ac:picMkLst>
            <pc:docMk/>
            <pc:sldMk cId="3652659746" sldId="2571"/>
            <ac:picMk id="6" creationId="{11C1DA5B-7142-0287-D7C4-FB7C4CE73189}"/>
          </ac:picMkLst>
        </pc:picChg>
      </pc:sldChg>
      <pc:sldChg chg="modSp add mod">
        <pc:chgData name="fuminori sakuma" userId="289d416634db11fc" providerId="LiveId" clId="{7F1B5500-375C-4867-841F-959DA462116E}" dt="2024-05-07T04:58:02.341" v="7968" actId="14826"/>
        <pc:sldMkLst>
          <pc:docMk/>
          <pc:sldMk cId="1372724447" sldId="2572"/>
        </pc:sldMkLst>
        <pc:picChg chg="mod">
          <ac:chgData name="fuminori sakuma" userId="289d416634db11fc" providerId="LiveId" clId="{7F1B5500-375C-4867-841F-959DA462116E}" dt="2024-05-07T04:58:02.341" v="7968" actId="14826"/>
          <ac:picMkLst>
            <pc:docMk/>
            <pc:sldMk cId="1372724447" sldId="2572"/>
            <ac:picMk id="6" creationId="{11C1DA5B-7142-0287-D7C4-FB7C4CE73189}"/>
          </ac:picMkLst>
        </pc:picChg>
      </pc:sldChg>
      <pc:sldChg chg="modSp add mod">
        <pc:chgData name="fuminori sakuma" userId="289d416634db11fc" providerId="LiveId" clId="{7F1B5500-375C-4867-841F-959DA462116E}" dt="2024-05-07T04:58:21.911" v="7970" actId="14826"/>
        <pc:sldMkLst>
          <pc:docMk/>
          <pc:sldMk cId="1993579775" sldId="2573"/>
        </pc:sldMkLst>
        <pc:picChg chg="mod">
          <ac:chgData name="fuminori sakuma" userId="289d416634db11fc" providerId="LiveId" clId="{7F1B5500-375C-4867-841F-959DA462116E}" dt="2024-05-07T04:58:21.911" v="7970" actId="14826"/>
          <ac:picMkLst>
            <pc:docMk/>
            <pc:sldMk cId="1993579775" sldId="2573"/>
            <ac:picMk id="6" creationId="{11C1DA5B-7142-0287-D7C4-FB7C4CE73189}"/>
          </ac:picMkLst>
        </pc:picChg>
      </pc:sldChg>
      <pc:sldChg chg="modSp add mod">
        <pc:chgData name="fuminori sakuma" userId="289d416634db11fc" providerId="LiveId" clId="{7F1B5500-375C-4867-841F-959DA462116E}" dt="2024-05-07T04:58:43.257" v="7972" actId="14826"/>
        <pc:sldMkLst>
          <pc:docMk/>
          <pc:sldMk cId="1680186489" sldId="2574"/>
        </pc:sldMkLst>
        <pc:picChg chg="mod">
          <ac:chgData name="fuminori sakuma" userId="289d416634db11fc" providerId="LiveId" clId="{7F1B5500-375C-4867-841F-959DA462116E}" dt="2024-05-07T04:58:43.257" v="7972" actId="14826"/>
          <ac:picMkLst>
            <pc:docMk/>
            <pc:sldMk cId="1680186489" sldId="2574"/>
            <ac:picMk id="6" creationId="{11C1DA5B-7142-0287-D7C4-FB7C4CE73189}"/>
          </ac:picMkLst>
        </pc:picChg>
      </pc:sldChg>
      <pc:sldChg chg="addSp delSp modSp new mod">
        <pc:chgData name="fuminori sakuma" userId="289d416634db11fc" providerId="LiveId" clId="{7F1B5500-375C-4867-841F-959DA462116E}" dt="2024-05-07T05:10:53.432" v="7982" actId="1076"/>
        <pc:sldMkLst>
          <pc:docMk/>
          <pc:sldMk cId="2369410728" sldId="2575"/>
        </pc:sldMkLst>
        <pc:spChg chg="del">
          <ac:chgData name="fuminori sakuma" userId="289d416634db11fc" providerId="LiveId" clId="{7F1B5500-375C-4867-841F-959DA462116E}" dt="2024-05-07T05:10:17.041" v="7980" actId="478"/>
          <ac:spMkLst>
            <pc:docMk/>
            <pc:sldMk cId="2369410728" sldId="2575"/>
            <ac:spMk id="2" creationId="{5C68313D-B91E-6AB4-3AE1-1DC6CB218A53}"/>
          </ac:spMkLst>
        </pc:spChg>
        <pc:spChg chg="del">
          <ac:chgData name="fuminori sakuma" userId="289d416634db11fc" providerId="LiveId" clId="{7F1B5500-375C-4867-841F-959DA462116E}" dt="2024-05-07T05:10:17.041" v="7980" actId="478"/>
          <ac:spMkLst>
            <pc:docMk/>
            <pc:sldMk cId="2369410728" sldId="2575"/>
            <ac:spMk id="3" creationId="{292E9213-C151-30AD-9F04-4D4BE2C42997}"/>
          </ac:spMkLst>
        </pc:spChg>
        <pc:spChg chg="add mod">
          <ac:chgData name="fuminori sakuma" userId="289d416634db11fc" providerId="LiveId" clId="{7F1B5500-375C-4867-841F-959DA462116E}" dt="2024-05-07T05:10:33.061" v="7981"/>
          <ac:spMkLst>
            <pc:docMk/>
            <pc:sldMk cId="2369410728" sldId="2575"/>
            <ac:spMk id="9" creationId="{E5D41016-1D9E-8116-9955-4418B8CEA49F}"/>
          </ac:spMkLst>
        </pc:spChg>
        <pc:picChg chg="add mod">
          <ac:chgData name="fuminori sakuma" userId="289d416634db11fc" providerId="LiveId" clId="{7F1B5500-375C-4867-841F-959DA462116E}" dt="2024-05-07T05:10:53.432" v="7982" actId="1076"/>
          <ac:picMkLst>
            <pc:docMk/>
            <pc:sldMk cId="2369410728" sldId="2575"/>
            <ac:picMk id="6" creationId="{9FFBE77E-2DC3-0DED-F3EC-2B3FC495385A}"/>
          </ac:picMkLst>
        </pc:picChg>
        <pc:picChg chg="add mod">
          <ac:chgData name="fuminori sakuma" userId="289d416634db11fc" providerId="LiveId" clId="{7F1B5500-375C-4867-841F-959DA462116E}" dt="2024-05-07T05:10:13.971" v="7978" actId="1076"/>
          <ac:picMkLst>
            <pc:docMk/>
            <pc:sldMk cId="2369410728" sldId="2575"/>
            <ac:picMk id="8" creationId="{B2B5E178-444D-C031-4E3F-238C4F619FC3}"/>
          </ac:picMkLst>
        </pc:picChg>
      </pc:sldChg>
      <pc:sldChg chg="del">
        <pc:chgData name="fuminori sakuma" userId="289d416634db11fc" providerId="LiveId" clId="{7F1B5500-375C-4867-841F-959DA462116E}" dt="2024-05-07T04:59:03.300" v="7973" actId="47"/>
        <pc:sldMkLst>
          <pc:docMk/>
          <pc:sldMk cId="4054493622" sldId="25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830FD-4CF9-4D9E-AD68-AC1BC1153C11}" type="datetimeFigureOut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C2C4-A678-4C67-9D7C-F137A99836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2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E568-C4EC-4A00-8602-B08C1CF99DA7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31F2-F391-4121-AE5B-CFB7045E6FC8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E36D-9249-4EB0-9A6E-D2F46003B531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5E5C-76E2-4E0A-817B-8BDECAA3C442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5C8F-B43F-4E72-9380-5842CA5D4D7B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DEFE0-17AE-4036-899D-E9ABB6FC8FFE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6AC1-14E3-4E5A-B422-BBD7AD48F280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EBD-F838-4C3A-84D1-C1577340ED47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CEED-7902-4C72-91E8-361A1D550008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0540-7AEA-4A92-9797-643E2956F8B6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D2BC-6B95-4FBD-98C6-F876708EEB80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9FD58-E8BC-439A-AC76-14A79DC92E70}" type="datetime1">
              <a:rPr kumimoji="1" lang="ja-JP" altLang="en-US" smtClean="0"/>
              <a:t>2024/5/30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21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5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5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5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46.svg"/><Relationship Id="rId7" Type="http://schemas.openxmlformats.org/officeDocument/2006/relationships/image" Target="../media/image4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2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0.emf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19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3.emf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810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4.png"/><Relationship Id="rId7" Type="http://schemas.openxmlformats.org/officeDocument/2006/relationships/image" Target="../media/image16.png"/><Relationship Id="rId12" Type="http://schemas.openxmlformats.org/officeDocument/2006/relationships/image" Target="../media/image80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79.emf"/><Relationship Id="rId5" Type="http://schemas.openxmlformats.org/officeDocument/2006/relationships/image" Target="../media/image75.png"/><Relationship Id="rId10" Type="http://schemas.openxmlformats.org/officeDocument/2006/relationships/image" Target="../media/image78.emf"/><Relationship Id="rId4" Type="http://schemas.openxmlformats.org/officeDocument/2006/relationships/image" Target="../media/image14.png"/><Relationship Id="rId9" Type="http://schemas.openxmlformats.org/officeDocument/2006/relationships/image" Target="../media/image77.emf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12" Type="http://schemas.openxmlformats.org/officeDocument/2006/relationships/image" Target="../media/image9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3.jpeg"/><Relationship Id="rId5" Type="http://schemas.openxmlformats.org/officeDocument/2006/relationships/image" Target="../media/image85.jpeg"/><Relationship Id="rId10" Type="http://schemas.openxmlformats.org/officeDocument/2006/relationships/image" Target="../media/image92.png"/><Relationship Id="rId4" Type="http://schemas.openxmlformats.org/officeDocument/2006/relationships/image" Target="../media/image1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0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0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0.emf"/><Relationship Id="rId4" Type="http://schemas.openxmlformats.org/officeDocument/2006/relationships/image" Target="../media/image3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4.png"/><Relationship Id="rId3" Type="http://schemas.openxmlformats.org/officeDocument/2006/relationships/image" Target="../media/image65.png"/><Relationship Id="rId7" Type="http://schemas.openxmlformats.org/officeDocument/2006/relationships/image" Target="../media/image50.png"/><Relationship Id="rId12" Type="http://schemas.openxmlformats.org/officeDocument/2006/relationships/image" Target="../media/image55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32.png"/><Relationship Id="rId5" Type="http://schemas.openxmlformats.org/officeDocument/2006/relationships/image" Target="../media/image480.png"/><Relationship Id="rId15" Type="http://schemas.openxmlformats.org/officeDocument/2006/relationships/hyperlink" Target="https://doi.org/10.48550/arXiv.2404.01773" TargetMode="External"/><Relationship Id="rId10" Type="http://schemas.openxmlformats.org/officeDocument/2006/relationships/image" Target="../media/image131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0.png"/><Relationship Id="rId3" Type="http://schemas.openxmlformats.org/officeDocument/2006/relationships/image" Target="../media/image133.png"/><Relationship Id="rId7" Type="http://schemas.openxmlformats.org/officeDocument/2006/relationships/image" Target="../media/image49.png"/><Relationship Id="rId12" Type="http://schemas.openxmlformats.org/officeDocument/2006/relationships/image" Target="../media/image13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131.png"/><Relationship Id="rId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image" Target="../media/image134.png"/><Relationship Id="rId9" Type="http://schemas.openxmlformats.org/officeDocument/2006/relationships/image" Target="../media/image129.png"/><Relationship Id="rId14" Type="http://schemas.openxmlformats.org/officeDocument/2006/relationships/hyperlink" Target="https://doi.org/10.48550/arXiv.2404.01773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138.png"/><Relationship Id="rId7" Type="http://schemas.openxmlformats.org/officeDocument/2006/relationships/image" Target="../media/image5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0.png"/><Relationship Id="rId10" Type="http://schemas.openxmlformats.org/officeDocument/2006/relationships/image" Target="../media/image640.png"/><Relationship Id="rId4" Type="http://schemas.openxmlformats.org/officeDocument/2006/relationships/image" Target="../media/image139.png"/><Relationship Id="rId9" Type="http://schemas.openxmlformats.org/officeDocument/2006/relationships/hyperlink" Target="https://doi.org/10.48550/arXiv.2404.01773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41.png"/><Relationship Id="rId7" Type="http://schemas.openxmlformats.org/officeDocument/2006/relationships/image" Target="../media/image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640.png"/><Relationship Id="rId5" Type="http://schemas.openxmlformats.org/officeDocument/2006/relationships/image" Target="../media/image480.png"/><Relationship Id="rId10" Type="http://schemas.openxmlformats.org/officeDocument/2006/relationships/hyperlink" Target="https://doi.org/10.48550/arXiv.2404.01773" TargetMode="External"/><Relationship Id="rId4" Type="http://schemas.openxmlformats.org/officeDocument/2006/relationships/image" Target="../media/image142.png"/><Relationship Id="rId9" Type="http://schemas.openxmlformats.org/officeDocument/2006/relationships/image" Target="../media/image5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4.png"/><Relationship Id="rId7" Type="http://schemas.openxmlformats.org/officeDocument/2006/relationships/image" Target="../media/image5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640.png"/><Relationship Id="rId5" Type="http://schemas.openxmlformats.org/officeDocument/2006/relationships/image" Target="../media/image480.png"/><Relationship Id="rId10" Type="http://schemas.openxmlformats.org/officeDocument/2006/relationships/hyperlink" Target="https://doi.org/10.48550/arXiv.2404.01773" TargetMode="External"/><Relationship Id="rId4" Type="http://schemas.openxmlformats.org/officeDocument/2006/relationships/image" Target="../media/image145.png"/><Relationship Id="rId9" Type="http://schemas.openxmlformats.org/officeDocument/2006/relationships/image" Target="../media/image5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790.png"/><Relationship Id="rId3" Type="http://schemas.openxmlformats.org/officeDocument/2006/relationships/image" Target="../media/image4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48550/arXiv.2404.01773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550.png"/><Relationship Id="rId10" Type="http://schemas.openxmlformats.org/officeDocument/2006/relationships/image" Target="../media/image760.png"/><Relationship Id="rId4" Type="http://schemas.openxmlformats.org/officeDocument/2006/relationships/image" Target="../media/image50.png"/><Relationship Id="rId9" Type="http://schemas.openxmlformats.org/officeDocument/2006/relationships/image" Target="../media/image750.png"/><Relationship Id="rId14" Type="http://schemas.openxmlformats.org/officeDocument/2006/relationships/image" Target="../media/image8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8550/arXiv.2404.0177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3.emf"/><Relationship Id="rId7" Type="http://schemas.openxmlformats.org/officeDocument/2006/relationships/image" Target="../media/image157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emf"/><Relationship Id="rId5" Type="http://schemas.openxmlformats.org/officeDocument/2006/relationships/image" Target="../media/image155.png"/><Relationship Id="rId4" Type="http://schemas.openxmlformats.org/officeDocument/2006/relationships/image" Target="../media/image241.png"/><Relationship Id="rId9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svg"/><Relationship Id="rId5" Type="http://schemas.openxmlformats.org/officeDocument/2006/relationships/image" Target="../media/image168.png"/><Relationship Id="rId4" Type="http://schemas.openxmlformats.org/officeDocument/2006/relationships/image" Target="../media/image167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13" Type="http://schemas.openxmlformats.org/officeDocument/2006/relationships/image" Target="../media/image175.jpeg"/><Relationship Id="rId3" Type="http://schemas.openxmlformats.org/officeDocument/2006/relationships/image" Target="../media/image1.png"/><Relationship Id="rId7" Type="http://schemas.openxmlformats.org/officeDocument/2006/relationships/image" Target="../media/image173.png"/><Relationship Id="rId12" Type="http://schemas.openxmlformats.org/officeDocument/2006/relationships/image" Target="../media/image174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11" Type="http://schemas.openxmlformats.org/officeDocument/2006/relationships/image" Target="../media/image93.jpeg"/><Relationship Id="rId5" Type="http://schemas.openxmlformats.org/officeDocument/2006/relationships/image" Target="../media/image171.png"/><Relationship Id="rId10" Type="http://schemas.openxmlformats.org/officeDocument/2006/relationships/image" Target="../media/image92.png"/><Relationship Id="rId4" Type="http://schemas.openxmlformats.org/officeDocument/2006/relationships/image" Target="../media/image85.jpeg"/><Relationship Id="rId9" Type="http://schemas.openxmlformats.org/officeDocument/2006/relationships/image" Target="../media/image89.png"/><Relationship Id="rId14" Type="http://schemas.openxmlformats.org/officeDocument/2006/relationships/image" Target="../media/image17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emf"/><Relationship Id="rId4" Type="http://schemas.openxmlformats.org/officeDocument/2006/relationships/image" Target="../media/image182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0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21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94C6EAC-A5AF-4C9D-9745-14458BF8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44" y="3916173"/>
            <a:ext cx="8823512" cy="194834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4000" b="1" dirty="0"/>
              <a:t>F. Sakuma, RIKEN</a:t>
            </a:r>
          </a:p>
          <a:p>
            <a:r>
              <a:rPr lang="en-US" altLang="ja-JP" sz="2000" b="1" dirty="0"/>
              <a:t>sakuma@ribf.riken.jp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J-PARC E15/E73/T77/E80/P89 collaboration</a:t>
            </a:r>
            <a:endParaRPr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グループロゴ">
            <a:extLst>
              <a:ext uri="{FF2B5EF4-FFF2-40B4-BE49-F238E27FC236}">
                <a16:creationId xmlns:a16="http://schemas.microsoft.com/office/drawing/2014/main" id="{43AC9D1C-9D05-4CF5-9153-B460B509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3208068" y="3955452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1F1EC6-259E-44C0-A9C2-DC00ABA2D604}"/>
              </a:ext>
            </a:extLst>
          </p:cNvPr>
          <p:cNvSpPr txBox="1"/>
          <p:nvPr/>
        </p:nvSpPr>
        <p:spPr>
          <a:xfrm>
            <a:off x="1482402" y="6457890"/>
            <a:ext cx="917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研究会「</a:t>
            </a:r>
            <a:r>
              <a:rPr lang="en-US" altLang="ja-JP" sz="2000" dirty="0"/>
              <a:t>EIC</a:t>
            </a:r>
            <a:r>
              <a:rPr lang="ja-JP" altLang="en-US" sz="2000" dirty="0"/>
              <a:t>で展開する新たな原子核・素粒子物理」</a:t>
            </a:r>
            <a:r>
              <a:rPr lang="en-US" altLang="ja-JP" sz="2000" dirty="0"/>
              <a:t>28–30 May 2024</a:t>
            </a:r>
            <a:r>
              <a:rPr lang="ja-JP" altLang="en-US" sz="2000" dirty="0"/>
              <a:t> 東京大学</a:t>
            </a:r>
          </a:p>
        </p:txBody>
      </p:sp>
      <p:pic>
        <p:nvPicPr>
          <p:cNvPr id="1026" name="Picture 2" descr="http://common.intra.riken.jp/assets/dept/ils/files/cpr/public_relations/logo/CPR_logo1_s_Co.gif">
            <a:extLst>
              <a:ext uri="{FF2B5EF4-FFF2-40B4-BE49-F238E27FC236}">
                <a16:creationId xmlns:a16="http://schemas.microsoft.com/office/drawing/2014/main" id="{FEB11CBA-06F9-4717-8BAD-A65AFE5A7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57" y="4363581"/>
            <a:ext cx="654331" cy="5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FEC481-A37E-4BC2-89B5-9BB028B4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51" y="2498463"/>
            <a:ext cx="4074903" cy="1114547"/>
          </a:xfrm>
          <a:prstGeom prst="rect">
            <a:avLst/>
          </a:prstGeom>
        </p:spPr>
      </p:pic>
      <p:pic>
        <p:nvPicPr>
          <p:cNvPr id="10" name="Picture 4" descr="仁科センター 計算機ネットワーク">
            <a:extLst>
              <a:ext uri="{FF2B5EF4-FFF2-40B4-BE49-F238E27FC236}">
                <a16:creationId xmlns:a16="http://schemas.microsoft.com/office/drawing/2014/main" id="{75C25DC2-C7A8-B940-878D-759207AB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38" y="3945369"/>
            <a:ext cx="1457926" cy="3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93059" y="766806"/>
                <a:ext cx="11170023" cy="165100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kaon-nucleus bound systems</a:t>
                </a:r>
                <a:br>
                  <a:rPr lang="en-US" altLang="ja-JP" sz="5400" b="1" dirty="0"/>
                </a:br>
                <a:r>
                  <a:rPr lang="en-US" altLang="ja-JP" sz="2400" b="1" dirty="0"/>
                  <a:t> </a:t>
                </a:r>
                <a:br>
                  <a:rPr lang="en-US" altLang="ja-JP" sz="4800" dirty="0"/>
                </a:br>
                <a:r>
                  <a:rPr lang="en-US" altLang="ja-JP" sz="4400" i="1" dirty="0"/>
                  <a:t>–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4400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𝑁𝑁𝑁𝑁</m:t>
                    </m:r>
                  </m:oMath>
                </a14:m>
                <a:r>
                  <a:rPr lang="ja-JP" altLang="en-US" sz="4400" i="1" dirty="0"/>
                  <a:t> </a:t>
                </a:r>
                <a:r>
                  <a:rPr lang="en-US" altLang="ja-JP" sz="4400" i="1" dirty="0"/>
                  <a:t>systems –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93059" y="766806"/>
                <a:ext cx="11170023" cy="1651005"/>
              </a:xfrm>
              <a:blipFill>
                <a:blip r:embed="rId6"/>
                <a:stretch>
                  <a:fillRect t="-16974" b="-16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3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80kW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647003B-1988-FA25-F120-261ADE66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DCD3E9F8-D86C-6AC5-1C31-C33DC6A1B770}"/>
              </a:ext>
            </a:extLst>
          </p:cNvPr>
          <p:cNvSpPr/>
          <p:nvPr/>
        </p:nvSpPr>
        <p:spPr>
          <a:xfrm>
            <a:off x="-117987" y="-88491"/>
            <a:ext cx="12496800" cy="7118555"/>
          </a:xfrm>
          <a:custGeom>
            <a:avLst/>
            <a:gdLst>
              <a:gd name="connsiteX0" fmla="*/ 700969 w 12496800"/>
              <a:gd name="connsiteY0" fmla="*/ 1269268 h 7118555"/>
              <a:gd name="connsiteX1" fmla="*/ 216310 w 12496800"/>
              <a:gd name="connsiteY1" fmla="*/ 1753927 h 7118555"/>
              <a:gd name="connsiteX2" fmla="*/ 216310 w 12496800"/>
              <a:gd name="connsiteY2" fmla="*/ 3692505 h 7118555"/>
              <a:gd name="connsiteX3" fmla="*/ 700969 w 12496800"/>
              <a:gd name="connsiteY3" fmla="*/ 4177164 h 7118555"/>
              <a:gd name="connsiteX4" fmla="*/ 4396701 w 12496800"/>
              <a:gd name="connsiteY4" fmla="*/ 4177164 h 7118555"/>
              <a:gd name="connsiteX5" fmla="*/ 4881359 w 12496800"/>
              <a:gd name="connsiteY5" fmla="*/ 3692505 h 7118555"/>
              <a:gd name="connsiteX6" fmla="*/ 4881359 w 12496800"/>
              <a:gd name="connsiteY6" fmla="*/ 1753927 h 7118555"/>
              <a:gd name="connsiteX7" fmla="*/ 4396701 w 12496800"/>
              <a:gd name="connsiteY7" fmla="*/ 1269268 h 7118555"/>
              <a:gd name="connsiteX8" fmla="*/ 0 w 12496800"/>
              <a:gd name="connsiteY8" fmla="*/ 0 h 7118555"/>
              <a:gd name="connsiteX9" fmla="*/ 12496800 w 12496800"/>
              <a:gd name="connsiteY9" fmla="*/ 0 h 7118555"/>
              <a:gd name="connsiteX10" fmla="*/ 12496800 w 12496800"/>
              <a:gd name="connsiteY10" fmla="*/ 7118555 h 7118555"/>
              <a:gd name="connsiteX11" fmla="*/ 0 w 12496800"/>
              <a:gd name="connsiteY11" fmla="*/ 7118555 h 7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96800" h="7118555">
                <a:moveTo>
                  <a:pt x="700969" y="1269268"/>
                </a:moveTo>
                <a:cubicBezTo>
                  <a:pt x="433299" y="1269268"/>
                  <a:pt x="216310" y="1486257"/>
                  <a:pt x="216310" y="1753927"/>
                </a:cubicBezTo>
                <a:lnTo>
                  <a:pt x="216310" y="3692505"/>
                </a:lnTo>
                <a:cubicBezTo>
                  <a:pt x="216310" y="3960175"/>
                  <a:pt x="433299" y="4177164"/>
                  <a:pt x="700969" y="4177164"/>
                </a:cubicBezTo>
                <a:lnTo>
                  <a:pt x="4396701" y="4177164"/>
                </a:lnTo>
                <a:cubicBezTo>
                  <a:pt x="4664370" y="4177164"/>
                  <a:pt x="4881359" y="3960175"/>
                  <a:pt x="4881359" y="3692505"/>
                </a:cubicBezTo>
                <a:lnTo>
                  <a:pt x="4881359" y="1753927"/>
                </a:lnTo>
                <a:cubicBezTo>
                  <a:pt x="4881359" y="1486257"/>
                  <a:pt x="4664370" y="1269268"/>
                  <a:pt x="4396701" y="1269268"/>
                </a:cubicBezTo>
                <a:close/>
                <a:moveTo>
                  <a:pt x="0" y="0"/>
                </a:moveTo>
                <a:lnTo>
                  <a:pt x="12496800" y="0"/>
                </a:lnTo>
                <a:lnTo>
                  <a:pt x="12496800" y="7118555"/>
                </a:lnTo>
                <a:lnTo>
                  <a:pt x="0" y="71185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12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b="11111"/>
          <a:stretch/>
        </p:blipFill>
        <p:spPr>
          <a:xfrm>
            <a:off x="471487" y="-14227"/>
            <a:ext cx="11249025" cy="68722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709753" y="1597150"/>
            <a:ext cx="2820772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Neutron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Charge Veto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Proton Counter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3" name="直線矢印コネクタ 2"/>
          <p:cNvCxnSpPr>
            <a:cxnSpLocks/>
            <a:stCxn id="6" idx="0"/>
          </p:cNvCxnSpPr>
          <p:nvPr/>
        </p:nvCxnSpPr>
        <p:spPr>
          <a:xfrm flipH="1" flipV="1">
            <a:off x="9632293" y="971550"/>
            <a:ext cx="487846" cy="625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003692" y="620689"/>
            <a:ext cx="175881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Dump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直線矢印コネクタ 9"/>
          <p:cNvCxnSpPr>
            <a:cxnSpLocks/>
          </p:cNvCxnSpPr>
          <p:nvPr/>
        </p:nvCxnSpPr>
        <p:spPr>
          <a:xfrm>
            <a:off x="6744072" y="851520"/>
            <a:ext cx="933078" cy="26715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980792" y="1167925"/>
            <a:ext cx="3279039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Sweeping Magnet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>
            <a:cxnSpLocks/>
            <a:stCxn id="14" idx="2"/>
          </p:cNvCxnSpPr>
          <p:nvPr/>
        </p:nvCxnSpPr>
        <p:spPr>
          <a:xfrm>
            <a:off x="4620312" y="1629590"/>
            <a:ext cx="480056" cy="13882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259823" y="1862177"/>
            <a:ext cx="3326616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Liquid </a:t>
            </a:r>
            <a:r>
              <a:rPr lang="en-US" altLang="ja-JP" sz="2400" b="1" baseline="30000" dirty="0">
                <a:solidFill>
                  <a:srgbClr val="FFFF00"/>
                </a:solidFill>
              </a:rPr>
              <a:t>3</a:t>
            </a:r>
            <a:r>
              <a:rPr lang="en-US" altLang="ja-JP" sz="2400" b="1" dirty="0">
                <a:solidFill>
                  <a:srgbClr val="FFFF00"/>
                </a:solidFill>
              </a:rPr>
              <a:t>He-target System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9" name="直線矢印コネクタ 18"/>
          <p:cNvCxnSpPr>
            <a:cxnSpLocks/>
            <a:stCxn id="18" idx="2"/>
          </p:cNvCxnSpPr>
          <p:nvPr/>
        </p:nvCxnSpPr>
        <p:spPr>
          <a:xfrm>
            <a:off x="2923131" y="2323842"/>
            <a:ext cx="1380715" cy="9265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6873" y="2703823"/>
            <a:ext cx="3603679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Cylindrica Detector System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 (CDS)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>
            <a:cxnSpLocks/>
            <a:stCxn id="22" idx="2"/>
          </p:cNvCxnSpPr>
          <p:nvPr/>
        </p:nvCxnSpPr>
        <p:spPr>
          <a:xfrm>
            <a:off x="1998713" y="3534820"/>
            <a:ext cx="1801839" cy="49425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58497" y="3727961"/>
            <a:ext cx="1928670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Line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Spectrometer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7" name="直線矢印コネクタ 26"/>
          <p:cNvCxnSpPr>
            <a:cxnSpLocks/>
            <a:stCxn id="26" idx="2"/>
          </p:cNvCxnSpPr>
          <p:nvPr/>
        </p:nvCxnSpPr>
        <p:spPr>
          <a:xfrm>
            <a:off x="1122832" y="4558958"/>
            <a:ext cx="680488" cy="7275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241AAF-A3D1-36BC-B6C9-339549DD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-98915"/>
            <a:ext cx="8229600" cy="96728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sz="4800" b="1" dirty="0">
                <a:solidFill>
                  <a:schemeClr val="bg1"/>
                </a:solidFill>
              </a:rPr>
              <a:t>Experimental Setup @ K1.8BR</a:t>
            </a:r>
            <a:endParaRPr kumimoji="1" lang="ja-JP" altLang="en-US" sz="4800" b="1" dirty="0">
              <a:solidFill>
                <a:schemeClr val="bg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A4A41B6-B6EE-F149-FEBF-F3D7F65C6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64" y="3178688"/>
            <a:ext cx="4143818" cy="3507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99A0BA6-95A4-E677-C9E0-35B5C48FA7E2}"/>
              </a:ext>
            </a:extLst>
          </p:cNvPr>
          <p:cNvSpPr txBox="1"/>
          <p:nvPr/>
        </p:nvSpPr>
        <p:spPr>
          <a:xfrm>
            <a:off x="536805" y="620689"/>
            <a:ext cx="443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K.Agari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et, al., PTEP(2021)02B011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5D1D747-F33C-A804-ADCC-DE68797A09FF}"/>
              </a:ext>
            </a:extLst>
          </p:cNvPr>
          <p:cNvGrpSpPr/>
          <p:nvPr/>
        </p:nvGrpSpPr>
        <p:grpSpPr>
          <a:xfrm rot="19682902">
            <a:off x="2953737" y="4635516"/>
            <a:ext cx="5012648" cy="2248458"/>
            <a:chOff x="1631505" y="2381599"/>
            <a:chExt cx="8891629" cy="39884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0522819-80B6-24C0-5D71-B0E44A960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5" b="19813"/>
            <a:stretch/>
          </p:blipFill>
          <p:spPr bwMode="auto">
            <a:xfrm>
              <a:off x="1631505" y="2381599"/>
              <a:ext cx="8891629" cy="3988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112DA77-9EDB-C635-A211-D446546D9E36}"/>
                </a:ext>
              </a:extLst>
            </p:cNvPr>
            <p:cNvSpPr/>
            <p:nvPr/>
          </p:nvSpPr>
          <p:spPr>
            <a:xfrm rot="21083074">
              <a:off x="1914319" y="4313668"/>
              <a:ext cx="2890664" cy="102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9D5C39-6FCB-4CC7-41F6-8DE8BDB9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1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4E2AFD8-9590-F7DD-C8B1-8707AEF36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図 52">
            <a:extLst>
              <a:ext uri="{FF2B5EF4-FFF2-40B4-BE49-F238E27FC236}">
                <a16:creationId xmlns:a16="http://schemas.microsoft.com/office/drawing/2014/main" id="{4EBE5878-2869-A62B-C448-EE98838E7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842" y="2189700"/>
            <a:ext cx="4209102" cy="352522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FAFE0FF8-3B21-50C1-7D21-67FFA943976E}"/>
              </a:ext>
            </a:extLst>
          </p:cNvPr>
          <p:cNvSpPr txBox="1">
            <a:spLocks/>
          </p:cNvSpPr>
          <p:nvPr/>
        </p:nvSpPr>
        <p:spPr>
          <a:xfrm>
            <a:off x="8429226" y="5174343"/>
            <a:ext cx="3693887" cy="184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If a </a:t>
            </a:r>
            <a:r>
              <a:rPr lang="en-US" altLang="ja-JP" b="1" dirty="0">
                <a:solidFill>
                  <a:srgbClr val="FF0000"/>
                </a:solidFill>
              </a:rPr>
              <a:t>bound state </a:t>
            </a:r>
            <a:r>
              <a:rPr lang="en-US" altLang="ja-JP" b="1" dirty="0"/>
              <a:t>exists, there is 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/>
              <a:t> below the M(</a:t>
            </a:r>
            <a:r>
              <a:rPr lang="en-US" altLang="ja-JP" b="1" dirty="0" err="1"/>
              <a:t>Kpp</a:t>
            </a:r>
            <a:r>
              <a:rPr lang="en-US" altLang="ja-JP" b="1" dirty="0"/>
              <a:t>)</a:t>
            </a:r>
            <a:endParaRPr lang="en-US" altLang="ja-JP" dirty="0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397625E-3192-C0A7-6329-AB25C8BA7FFA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6EA209F3-F08E-E775-7705-79AD52D0C584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493CE021-B139-9B68-2718-435EB50A4D58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A6CA1263-61A7-AD83-21DB-588411C20932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83" name="円/楕円 37">
                  <a:extLst>
                    <a:ext uri="{FF2B5EF4-FFF2-40B4-BE49-F238E27FC236}">
                      <a16:creationId xmlns:a16="http://schemas.microsoft.com/office/drawing/2014/main" id="{385FDD9C-3850-B446-E432-0F98029E72F1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円/楕円 38">
                  <a:extLst>
                    <a:ext uri="{FF2B5EF4-FFF2-40B4-BE49-F238E27FC236}">
                      <a16:creationId xmlns:a16="http://schemas.microsoft.com/office/drawing/2014/main" id="{3CE8946E-02F7-8707-D04D-4BD7F7998218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円/楕円 39">
                  <a:extLst>
                    <a:ext uri="{FF2B5EF4-FFF2-40B4-BE49-F238E27FC236}">
                      <a16:creationId xmlns:a16="http://schemas.microsoft.com/office/drawing/2014/main" id="{18AF635E-1A31-06CA-FF85-8C23A73ECD65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" name="直線矢印コネクタ 85">
                  <a:extLst>
                    <a:ext uri="{FF2B5EF4-FFF2-40B4-BE49-F238E27FC236}">
                      <a16:creationId xmlns:a16="http://schemas.microsoft.com/office/drawing/2014/main" id="{392B8185-A843-6507-3C9C-4C08DC63EB24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885EB63A-ECD7-1C5F-39C5-915EF38EB5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8" name="テキスト ボックス 34">
                  <a:extLst>
                    <a:ext uri="{FF2B5EF4-FFF2-40B4-BE49-F238E27FC236}">
                      <a16:creationId xmlns:a16="http://schemas.microsoft.com/office/drawing/2014/main" id="{3383FC06-99F0-8B1B-42BA-A38466DE04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9" name="テキスト ボックス 34">
                  <a:extLst>
                    <a:ext uri="{FF2B5EF4-FFF2-40B4-BE49-F238E27FC236}">
                      <a16:creationId xmlns:a16="http://schemas.microsoft.com/office/drawing/2014/main" id="{AF60ED9B-2CA6-212C-0178-604E6DCA36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90" name="円/楕円 44">
                  <a:extLst>
                    <a:ext uri="{FF2B5EF4-FFF2-40B4-BE49-F238E27FC236}">
                      <a16:creationId xmlns:a16="http://schemas.microsoft.com/office/drawing/2014/main" id="{25B103CB-36DE-3F67-AB4E-FFC17A5BAC2C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5C89793C-6C23-3AE2-19C4-399E85AEC209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74" name="円/楕円 28">
                  <a:extLst>
                    <a:ext uri="{FF2B5EF4-FFF2-40B4-BE49-F238E27FC236}">
                      <a16:creationId xmlns:a16="http://schemas.microsoft.com/office/drawing/2014/main" id="{9FB6A64C-2D26-4408-7823-C1F4B917DA0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5" name="直線矢印コネクタ 74">
                  <a:extLst>
                    <a:ext uri="{FF2B5EF4-FFF2-40B4-BE49-F238E27FC236}">
                      <a16:creationId xmlns:a16="http://schemas.microsoft.com/office/drawing/2014/main" id="{27DC0197-49CC-BED1-440B-66E378A9A56F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テキスト ボックス 35">
                  <a:extLst>
                    <a:ext uri="{FF2B5EF4-FFF2-40B4-BE49-F238E27FC236}">
                      <a16:creationId xmlns:a16="http://schemas.microsoft.com/office/drawing/2014/main" id="{B93015F1-3687-3C44-1DC0-1D9FDCB3A3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7" name="円/楕円 31">
                  <a:extLst>
                    <a:ext uri="{FF2B5EF4-FFF2-40B4-BE49-F238E27FC236}">
                      <a16:creationId xmlns:a16="http://schemas.microsoft.com/office/drawing/2014/main" id="{85216803-B4FD-4DE3-B41E-56242197CE57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テキスト ボックス 96">
                  <a:extLst>
                    <a:ext uri="{FF2B5EF4-FFF2-40B4-BE49-F238E27FC236}">
                      <a16:creationId xmlns:a16="http://schemas.microsoft.com/office/drawing/2014/main" id="{4899C064-C846-10C7-27DA-FDC83109294D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9" name="直線矢印コネクタ 78">
                  <a:extLst>
                    <a:ext uri="{FF2B5EF4-FFF2-40B4-BE49-F238E27FC236}">
                      <a16:creationId xmlns:a16="http://schemas.microsoft.com/office/drawing/2014/main" id="{9B097004-D2C5-9D02-BFEB-D181A9A85DDB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円/楕円 34">
                  <a:extLst>
                    <a:ext uri="{FF2B5EF4-FFF2-40B4-BE49-F238E27FC236}">
                      <a16:creationId xmlns:a16="http://schemas.microsoft.com/office/drawing/2014/main" id="{20009432-F905-D15D-34E0-98405735A85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8DD6346-9C7B-7065-251E-5DF778920C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2" name="直線矢印コネクタ 81">
                  <a:extLst>
                    <a:ext uri="{FF2B5EF4-FFF2-40B4-BE49-F238E27FC236}">
                      <a16:creationId xmlns:a16="http://schemas.microsoft.com/office/drawing/2014/main" id="{651A150B-2445-6407-527D-3E636B4858D3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FAF41092-A8FD-1DEA-9565-3DE82DEAD077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69" name="円/楕円 23">
                  <a:extLst>
                    <a:ext uri="{FF2B5EF4-FFF2-40B4-BE49-F238E27FC236}">
                      <a16:creationId xmlns:a16="http://schemas.microsoft.com/office/drawing/2014/main" id="{2068A144-9CA6-9AA0-4C32-20CADF474CB5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C2B3DCE5-6ECB-9831-3B50-D211B91DACE2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テキスト ボックス 35">
                  <a:extLst>
                    <a:ext uri="{FF2B5EF4-FFF2-40B4-BE49-F238E27FC236}">
                      <a16:creationId xmlns:a16="http://schemas.microsoft.com/office/drawing/2014/main" id="{A04439C9-6FD7-12FB-EC66-DFD7FA4DD7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2" name="テキスト ボックス 96">
                  <a:extLst>
                    <a:ext uri="{FF2B5EF4-FFF2-40B4-BE49-F238E27FC236}">
                      <a16:creationId xmlns:a16="http://schemas.microsoft.com/office/drawing/2014/main" id="{E255FD79-1095-B50A-94AF-A75AA8460B35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73" name="円/楕円 27">
                  <a:extLst>
                    <a:ext uri="{FF2B5EF4-FFF2-40B4-BE49-F238E27FC236}">
                      <a16:creationId xmlns:a16="http://schemas.microsoft.com/office/drawing/2014/main" id="{BE1406B5-4B49-9709-B76C-F702C7E69141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7" name="下矢印 21">
                <a:extLst>
                  <a:ext uri="{FF2B5EF4-FFF2-40B4-BE49-F238E27FC236}">
                    <a16:creationId xmlns:a16="http://schemas.microsoft.com/office/drawing/2014/main" id="{8E6A9910-1B62-C4AA-B59F-77798A4FF7E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下矢印 22">
                <a:extLst>
                  <a:ext uri="{FF2B5EF4-FFF2-40B4-BE49-F238E27FC236}">
                    <a16:creationId xmlns:a16="http://schemas.microsoft.com/office/drawing/2014/main" id="{1EF296FD-7C99-FFCB-C4F9-43CC05D0B7A4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B23B5ABD-CBF0-56E3-9C50-05D086038556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楕円 90">
            <a:extLst>
              <a:ext uri="{FF2B5EF4-FFF2-40B4-BE49-F238E27FC236}">
                <a16:creationId xmlns:a16="http://schemas.microsoft.com/office/drawing/2014/main" id="{A428A9F5-65B5-4B58-0CDF-A6E90D6DDAFA}"/>
              </a:ext>
            </a:extLst>
          </p:cNvPr>
          <p:cNvSpPr/>
          <p:nvPr/>
        </p:nvSpPr>
        <p:spPr>
          <a:xfrm>
            <a:off x="5257800" y="3405073"/>
            <a:ext cx="432261" cy="152834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矢印: 下 93">
            <a:extLst>
              <a:ext uri="{FF2B5EF4-FFF2-40B4-BE49-F238E27FC236}">
                <a16:creationId xmlns:a16="http://schemas.microsoft.com/office/drawing/2014/main" id="{E69F2B68-E778-F28E-7FCE-A5D9224BA353}"/>
              </a:ext>
            </a:extLst>
          </p:cNvPr>
          <p:cNvSpPr/>
          <p:nvPr/>
        </p:nvSpPr>
        <p:spPr>
          <a:xfrm rot="4768300">
            <a:off x="7409841" y="1733320"/>
            <a:ext cx="484632" cy="3927570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38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1" grpId="0" animBg="1"/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F820BA2C-4B6B-F792-1A37-08383B46E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46" y="1968081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83E993F-F263-0582-BD2E-E5F901CB4658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16A6405-0838-3DA5-83AD-DD0911E62DC9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E3F7153-2092-D5CF-52E7-E85E418FB11B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C6327B4E-97F9-49C4-3063-4398D746ABDF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6E28AA4A-1AC8-3426-3ABD-99B0EDC91DA4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37" name="円/楕円 37">
                  <a:extLst>
                    <a:ext uri="{FF2B5EF4-FFF2-40B4-BE49-F238E27FC236}">
                      <a16:creationId xmlns:a16="http://schemas.microsoft.com/office/drawing/2014/main" id="{CD73F382-3A3E-691F-4D68-BEB99C1054DE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円/楕円 38">
                  <a:extLst>
                    <a:ext uri="{FF2B5EF4-FFF2-40B4-BE49-F238E27FC236}">
                      <a16:creationId xmlns:a16="http://schemas.microsoft.com/office/drawing/2014/main" id="{AA664418-C564-0A5C-9A83-F7A8AF0D0AAF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円/楕円 39">
                  <a:extLst>
                    <a:ext uri="{FF2B5EF4-FFF2-40B4-BE49-F238E27FC236}">
                      <a16:creationId xmlns:a16="http://schemas.microsoft.com/office/drawing/2014/main" id="{F51BCA13-F790-AF2C-455D-1725458C21F2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直線矢印コネクタ 39">
                  <a:extLst>
                    <a:ext uri="{FF2B5EF4-FFF2-40B4-BE49-F238E27FC236}">
                      <a16:creationId xmlns:a16="http://schemas.microsoft.com/office/drawing/2014/main" id="{7F02C966-4D6B-3099-1348-1A3E4333BF39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テキスト ボックス 34">
                  <a:extLst>
                    <a:ext uri="{FF2B5EF4-FFF2-40B4-BE49-F238E27FC236}">
                      <a16:creationId xmlns:a16="http://schemas.microsoft.com/office/drawing/2014/main" id="{4AB90793-6216-9C30-34E2-3D57B62CB4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42" name="テキスト ボックス 34">
                  <a:extLst>
                    <a:ext uri="{FF2B5EF4-FFF2-40B4-BE49-F238E27FC236}">
                      <a16:creationId xmlns:a16="http://schemas.microsoft.com/office/drawing/2014/main" id="{52281B3A-A077-AF1F-DAEC-EC3EF56061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3" name="テキスト ボックス 34">
                  <a:extLst>
                    <a:ext uri="{FF2B5EF4-FFF2-40B4-BE49-F238E27FC236}">
                      <a16:creationId xmlns:a16="http://schemas.microsoft.com/office/drawing/2014/main" id="{9C4B6C35-687A-C09B-2DB2-942FC783F9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4" name="円/楕円 44">
                  <a:extLst>
                    <a:ext uri="{FF2B5EF4-FFF2-40B4-BE49-F238E27FC236}">
                      <a16:creationId xmlns:a16="http://schemas.microsoft.com/office/drawing/2014/main" id="{3F1F7170-CDB6-8EBB-3709-7FDAE6703BC3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EC11647D-E58F-3B03-796F-1A74F87B503D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28" name="円/楕円 28">
                  <a:extLst>
                    <a:ext uri="{FF2B5EF4-FFF2-40B4-BE49-F238E27FC236}">
                      <a16:creationId xmlns:a16="http://schemas.microsoft.com/office/drawing/2014/main" id="{5E0B8795-8CD8-8EDF-9466-C41F8467B19D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9972447D-7D7E-771D-1A12-AFFFA040A77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DD744B76-6057-0F11-7D07-267CE297F3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31">
                  <a:extLst>
                    <a:ext uri="{FF2B5EF4-FFF2-40B4-BE49-F238E27FC236}">
                      <a16:creationId xmlns:a16="http://schemas.microsoft.com/office/drawing/2014/main" id="{0AB295E4-F0D0-825D-59B8-82290017BF05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A55275AB-458D-7172-DAEA-23DA0FFB72C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3" name="直線矢印コネクタ 32">
                  <a:extLst>
                    <a:ext uri="{FF2B5EF4-FFF2-40B4-BE49-F238E27FC236}">
                      <a16:creationId xmlns:a16="http://schemas.microsoft.com/office/drawing/2014/main" id="{4F447D72-13D1-E362-5D09-C2982C0C4034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円/楕円 34">
                  <a:extLst>
                    <a:ext uri="{FF2B5EF4-FFF2-40B4-BE49-F238E27FC236}">
                      <a16:creationId xmlns:a16="http://schemas.microsoft.com/office/drawing/2014/main" id="{54FC8853-E612-14B8-CA93-468131C9C830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19696A39-1147-A176-F908-A5B9E4321D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988A28ED-E8B3-9B05-0E87-D46B35D52FEC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8E5BA00-F605-B397-59FF-8AA3C4993265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3" name="円/楕円 23">
                  <a:extLst>
                    <a:ext uri="{FF2B5EF4-FFF2-40B4-BE49-F238E27FC236}">
                      <a16:creationId xmlns:a16="http://schemas.microsoft.com/office/drawing/2014/main" id="{6836E6CF-40F1-59E8-7285-7CF51CAF228A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D8A648C0-4E75-74D6-AD54-98E2D36D537B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35">
                  <a:extLst>
                    <a:ext uri="{FF2B5EF4-FFF2-40B4-BE49-F238E27FC236}">
                      <a16:creationId xmlns:a16="http://schemas.microsoft.com/office/drawing/2014/main" id="{79449B9C-DEEA-B516-962A-1D50C84889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6" name="テキスト ボックス 96">
                  <a:extLst>
                    <a:ext uri="{FF2B5EF4-FFF2-40B4-BE49-F238E27FC236}">
                      <a16:creationId xmlns:a16="http://schemas.microsoft.com/office/drawing/2014/main" id="{FB38AAA8-61B8-571C-39F3-7AF4CBCF593D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27" name="円/楕円 27">
                  <a:extLst>
                    <a:ext uri="{FF2B5EF4-FFF2-40B4-BE49-F238E27FC236}">
                      <a16:creationId xmlns:a16="http://schemas.microsoft.com/office/drawing/2014/main" id="{4BCECCC7-3857-1980-8812-F15632BDD149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下矢印 21">
                <a:extLst>
                  <a:ext uri="{FF2B5EF4-FFF2-40B4-BE49-F238E27FC236}">
                    <a16:creationId xmlns:a16="http://schemas.microsoft.com/office/drawing/2014/main" id="{B0753FC8-C0C1-BC3D-AE64-D83090590D7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下矢印 22">
                <a:extLst>
                  <a:ext uri="{FF2B5EF4-FFF2-40B4-BE49-F238E27FC236}">
                    <a16:creationId xmlns:a16="http://schemas.microsoft.com/office/drawing/2014/main" id="{F39EAF87-41E1-5297-2A33-AA1B96CBA650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BA7A140-3A51-A500-DDDC-9C6D7A38E3BA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3DF44D40-1121-3DCA-D768-1D9A4A7B92C7}"/>
              </a:ext>
            </a:extLst>
          </p:cNvPr>
          <p:cNvSpPr txBox="1">
            <a:spLocks/>
          </p:cNvSpPr>
          <p:nvPr/>
        </p:nvSpPr>
        <p:spPr>
          <a:xfrm>
            <a:off x="82812" y="4036349"/>
            <a:ext cx="3350653" cy="1098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/>
              <a:t>Momentum transfer analysis using the      (K</a:t>
            </a:r>
            <a:r>
              <a:rPr lang="en-US" altLang="ja-JP" b="1" baseline="30000"/>
              <a:t>-</a:t>
            </a:r>
            <a:r>
              <a:rPr lang="en-US" altLang="ja-JP" b="1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9C50A7A-6CA2-6C55-A30A-37902F924C6B}"/>
              </a:ext>
            </a:extLst>
          </p:cNvPr>
          <p:cNvGrpSpPr/>
          <p:nvPr/>
        </p:nvGrpSpPr>
        <p:grpSpPr>
          <a:xfrm>
            <a:off x="9350981" y="1571999"/>
            <a:ext cx="1850376" cy="3629673"/>
            <a:chOff x="6731948" y="1484784"/>
            <a:chExt cx="2304548" cy="4520570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C5D437C-0673-14CA-DDE5-87C76E5AFF6E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1676DEF2-84E2-ACCC-8736-D908F3BC647A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517734"/>
              <a:chOff x="6842998" y="1630210"/>
              <a:chExt cx="2265506" cy="4517734"/>
            </a:xfrm>
          </p:grpSpPr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74D47184-4A1E-87C4-85EB-478E0B771822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30677" cy="1133358"/>
                <a:chOff x="1493658" y="971932"/>
                <a:chExt cx="2130677" cy="1133358"/>
              </a:xfrm>
            </p:grpSpPr>
            <p:sp>
              <p:nvSpPr>
                <p:cNvPr id="81" name="円/楕円 76">
                  <a:extLst>
                    <a:ext uri="{FF2B5EF4-FFF2-40B4-BE49-F238E27FC236}">
                      <a16:creationId xmlns:a16="http://schemas.microsoft.com/office/drawing/2014/main" id="{42ADCEC3-74C3-35A5-C7DF-28FF3D8D173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円/楕円 77">
                  <a:extLst>
                    <a:ext uri="{FF2B5EF4-FFF2-40B4-BE49-F238E27FC236}">
                      <a16:creationId xmlns:a16="http://schemas.microsoft.com/office/drawing/2014/main" id="{F9B44933-C9A6-7739-82F9-58551EDB4F39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円/楕円 78">
                  <a:extLst>
                    <a:ext uri="{FF2B5EF4-FFF2-40B4-BE49-F238E27FC236}">
                      <a16:creationId xmlns:a16="http://schemas.microsoft.com/office/drawing/2014/main" id="{33D8A034-94CE-152B-3BE0-D5AA9E4B96DD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4" name="直線矢印コネクタ 83">
                  <a:extLst>
                    <a:ext uri="{FF2B5EF4-FFF2-40B4-BE49-F238E27FC236}">
                      <a16:creationId xmlns:a16="http://schemas.microsoft.com/office/drawing/2014/main" id="{5307AAEC-03B1-4545-B2A2-EF9E4BA842D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テキスト ボックス 34">
                  <a:extLst>
                    <a:ext uri="{FF2B5EF4-FFF2-40B4-BE49-F238E27FC236}">
                      <a16:creationId xmlns:a16="http://schemas.microsoft.com/office/drawing/2014/main" id="{E9F3E458-D669-95CB-691C-E92016F792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6" name="テキスト ボックス 34">
                  <a:extLst>
                    <a:ext uri="{FF2B5EF4-FFF2-40B4-BE49-F238E27FC236}">
                      <a16:creationId xmlns:a16="http://schemas.microsoft.com/office/drawing/2014/main" id="{189A51AC-2131-0BC2-9A7A-F1EA5C7737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651245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BE384123-E9A7-FE11-810C-30BAC5D489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7" y="1645306"/>
                  <a:ext cx="1144291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8" name="円/楕円 83">
                  <a:extLst>
                    <a:ext uri="{FF2B5EF4-FFF2-40B4-BE49-F238E27FC236}">
                      <a16:creationId xmlns:a16="http://schemas.microsoft.com/office/drawing/2014/main" id="{F3D125BB-822D-250A-CCBA-30A1C3196348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CD8C53F8-BB56-A7CC-4394-66E03FB0322E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682141"/>
                <a:chOff x="834591" y="3089814"/>
                <a:chExt cx="1893192" cy="1682141"/>
              </a:xfrm>
            </p:grpSpPr>
            <p:sp>
              <p:nvSpPr>
                <p:cNvPr id="72" name="円/楕円 67">
                  <a:extLst>
                    <a:ext uri="{FF2B5EF4-FFF2-40B4-BE49-F238E27FC236}">
                      <a16:creationId xmlns:a16="http://schemas.microsoft.com/office/drawing/2014/main" id="{0DD3BC01-9EAC-0413-8329-56B63D5ADBF1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直線矢印コネクタ 72">
                  <a:extLst>
                    <a:ext uri="{FF2B5EF4-FFF2-40B4-BE49-F238E27FC236}">
                      <a16:creationId xmlns:a16="http://schemas.microsoft.com/office/drawing/2014/main" id="{6124427A-7DD9-FCF4-F0EB-3C28C43DE5F0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テキスト ボックス 35">
                  <a:extLst>
                    <a:ext uri="{FF2B5EF4-FFF2-40B4-BE49-F238E27FC236}">
                      <a16:creationId xmlns:a16="http://schemas.microsoft.com/office/drawing/2014/main" id="{64D09A49-E51F-FBB6-BFA3-3195DAEA01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8" y="354803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5" name="円/楕円 70">
                  <a:extLst>
                    <a:ext uri="{FF2B5EF4-FFF2-40B4-BE49-F238E27FC236}">
                      <a16:creationId xmlns:a16="http://schemas.microsoft.com/office/drawing/2014/main" id="{5E9597CF-BD6C-3FF5-25BA-0CD190B2B62C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テキスト ボックス 96">
                  <a:extLst>
                    <a:ext uri="{FF2B5EF4-FFF2-40B4-BE49-F238E27FC236}">
                      <a16:creationId xmlns:a16="http://schemas.microsoft.com/office/drawing/2014/main" id="{8F59EA51-7161-F4E9-6B90-0443CA5016B0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42764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7" name="直線矢印コネクタ 76">
                  <a:extLst>
                    <a:ext uri="{FF2B5EF4-FFF2-40B4-BE49-F238E27FC236}">
                      <a16:creationId xmlns:a16="http://schemas.microsoft.com/office/drawing/2014/main" id="{A803C97B-D4BC-340A-45BE-CC3A815B3D27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73">
                  <a:extLst>
                    <a:ext uri="{FF2B5EF4-FFF2-40B4-BE49-F238E27FC236}">
                      <a16:creationId xmlns:a16="http://schemas.microsoft.com/office/drawing/2014/main" id="{BF6C7BED-3D4A-90D5-C6F9-575BB59F5F2A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テキスト ボックス 35">
                  <a:extLst>
                    <a:ext uri="{FF2B5EF4-FFF2-40B4-BE49-F238E27FC236}">
                      <a16:creationId xmlns:a16="http://schemas.microsoft.com/office/drawing/2014/main" id="{E1693B20-90E2-1CF2-FD9C-D0C7F731B6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0" name="直線矢印コネクタ 79">
                  <a:extLst>
                    <a:ext uri="{FF2B5EF4-FFF2-40B4-BE49-F238E27FC236}">
                      <a16:creationId xmlns:a16="http://schemas.microsoft.com/office/drawing/2014/main" id="{2AD807BF-05D4-A634-24E0-CE43222C6345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08A26A2-E369-9217-6846-CDB5AC24F8D0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98983"/>
                <a:chOff x="5082709" y="897814"/>
                <a:chExt cx="2153587" cy="1298983"/>
              </a:xfrm>
            </p:grpSpPr>
            <p:sp>
              <p:nvSpPr>
                <p:cNvPr id="63" name="円/楕円 58">
                  <a:extLst>
                    <a:ext uri="{FF2B5EF4-FFF2-40B4-BE49-F238E27FC236}">
                      <a16:creationId xmlns:a16="http://schemas.microsoft.com/office/drawing/2014/main" id="{AC5913A1-BF29-40BD-2417-AFA01B6F9CAD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4" name="直線矢印コネクタ 63">
                  <a:extLst>
                    <a:ext uri="{FF2B5EF4-FFF2-40B4-BE49-F238E27FC236}">
                      <a16:creationId xmlns:a16="http://schemas.microsoft.com/office/drawing/2014/main" id="{C24CDD9E-C29F-C047-C648-557412A95A01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テキスト ボックス 35">
                  <a:extLst>
                    <a:ext uri="{FF2B5EF4-FFF2-40B4-BE49-F238E27FC236}">
                      <a16:creationId xmlns:a16="http://schemas.microsoft.com/office/drawing/2014/main" id="{2F4C9993-B3FB-F34C-AB93-0B0C05A9C9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66" name="円/楕円 61">
                  <a:extLst>
                    <a:ext uri="{FF2B5EF4-FFF2-40B4-BE49-F238E27FC236}">
                      <a16:creationId xmlns:a16="http://schemas.microsoft.com/office/drawing/2014/main" id="{9D6B365A-CB68-E80D-7E9C-103F2E9DAEB6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テキスト ボックス 96">
                  <a:extLst>
                    <a:ext uri="{FF2B5EF4-FFF2-40B4-BE49-F238E27FC236}">
                      <a16:creationId xmlns:a16="http://schemas.microsoft.com/office/drawing/2014/main" id="{43A48901-4BC4-FBBC-6AED-DA1B27C4FEE5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8172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68" name="円/楕円 63">
                  <a:extLst>
                    <a:ext uri="{FF2B5EF4-FFF2-40B4-BE49-F238E27FC236}">
                      <a16:creationId xmlns:a16="http://schemas.microsoft.com/office/drawing/2014/main" id="{92DDC71A-0D1D-B6D0-1FF8-9E3A7A35018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テキスト ボックス 35">
                  <a:extLst>
                    <a:ext uri="{FF2B5EF4-FFF2-40B4-BE49-F238E27FC236}">
                      <a16:creationId xmlns:a16="http://schemas.microsoft.com/office/drawing/2014/main" id="{8022B318-ABBF-3AB6-77B4-3185A6C642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3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242102BD-B0E6-3D95-325A-BD2F89A6EE27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円/楕円 66">
                  <a:extLst>
                    <a:ext uri="{FF2B5EF4-FFF2-40B4-BE49-F238E27FC236}">
                      <a16:creationId xmlns:a16="http://schemas.microsoft.com/office/drawing/2014/main" id="{99489B97-7E7C-6730-4E8B-A47458E0584B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1" name="下矢印 56">
                <a:extLst>
                  <a:ext uri="{FF2B5EF4-FFF2-40B4-BE49-F238E27FC236}">
                    <a16:creationId xmlns:a16="http://schemas.microsoft.com/office/drawing/2014/main" id="{A4785A22-A31D-314C-A840-ACD90BFD4135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下矢印 57">
                <a:extLst>
                  <a:ext uri="{FF2B5EF4-FFF2-40B4-BE49-F238E27FC236}">
                    <a16:creationId xmlns:a16="http://schemas.microsoft.com/office/drawing/2014/main" id="{89D5D1F0-213A-C70E-FBA3-A3FE4FE4CE4E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7" name="テキスト ボックス 34">
              <a:extLst>
                <a:ext uri="{FF2B5EF4-FFF2-40B4-BE49-F238E27FC236}">
                  <a16:creationId xmlns:a16="http://schemas.microsoft.com/office/drawing/2014/main" id="{90271F4E-0C77-6D67-6159-352D6451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437623" cy="459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</a:t>
              </a:r>
              <a:r>
                <a:rPr lang="en-US" altLang="ja-JP" baseline="30000" dirty="0">
                  <a:latin typeface="Calibri" pitchFamily="34" charset="0"/>
                </a:rPr>
                <a:t>-</a:t>
              </a:r>
              <a:endParaRPr lang="ja-JP" altLang="en-US" baseline="30000" dirty="0">
                <a:latin typeface="Calibri" pitchFamily="34" charset="0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C0B874-4668-50CF-D548-F5EBFFA76CC6}"/>
              </a:ext>
            </a:extLst>
          </p:cNvPr>
          <p:cNvSpPr txBox="1"/>
          <p:nvPr/>
        </p:nvSpPr>
        <p:spPr>
          <a:xfrm>
            <a:off x="8645961" y="817825"/>
            <a:ext cx="3121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B0F0"/>
                </a:solidFill>
              </a:rPr>
              <a:t>Quasi-free K</a:t>
            </a:r>
            <a:r>
              <a:rPr kumimoji="1" lang="en-US" altLang="ja-JP" sz="2400" b="1" baseline="30000" dirty="0">
                <a:solidFill>
                  <a:srgbClr val="00B0F0"/>
                </a:solidFill>
              </a:rPr>
              <a:t>-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 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scattering</a:t>
            </a:r>
          </a:p>
          <a:p>
            <a:pPr algn="ctr"/>
            <a:r>
              <a:rPr kumimoji="1" lang="ja-JP" altLang="en-US" sz="2400" b="1" dirty="0">
                <a:solidFill>
                  <a:srgbClr val="00B0F0"/>
                </a:solidFill>
              </a:rPr>
              <a:t>（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+2NA absorption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）</a:t>
            </a: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61104D31-B427-3EDF-3F83-5E7EBDD60390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44118" y="1233324"/>
            <a:ext cx="801843" cy="1429585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F262EBAC-3B4E-40A3-0D6B-E2211D1C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0D6164E-F53D-87B2-7142-138B9FFCEE05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595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PWIA-based Interpretation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20" y="6093078"/>
            <a:ext cx="5346445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(BW)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(BW)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07838" y="5642654"/>
            <a:ext cx="4907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Deep binding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Strong 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</a:t>
            </a:r>
            <a:r>
              <a:rPr lang="en-US" altLang="ja-JP" sz="28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bar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int.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5971938" y="5642654"/>
            <a:ext cx="553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Large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Suggest a compact system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47" y="2078144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86" y="2117566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7555712" y="6146496"/>
            <a:ext cx="2357733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1257463" y="13236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5606603" y="12329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8336925" y="12255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8965567" y="231957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4177505" y="236144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8664732" y="501596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3625606" y="504172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3959573" y="2032651"/>
            <a:ext cx="2284536" cy="233218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>
            <a:off x="8420639" y="2009011"/>
            <a:ext cx="327435" cy="2251904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3182887" y="184686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15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723976" y="3632307"/>
            <a:ext cx="2289431" cy="197911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5982901" y="3662562"/>
            <a:ext cx="2353911" cy="190439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915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914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CF42DF-0E68-2DF4-6AD8-9DE40F271949}"/>
              </a:ext>
            </a:extLst>
          </p:cNvPr>
          <p:cNvSpPr txBox="1"/>
          <p:nvPr/>
        </p:nvSpPr>
        <p:spPr>
          <a:xfrm>
            <a:off x="1561010" y="11697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4996025-9641-DE83-3442-ECC43B40FB7E}"/>
              </a:ext>
            </a:extLst>
          </p:cNvPr>
          <p:cNvSpPr txBox="1"/>
          <p:nvPr/>
        </p:nvSpPr>
        <p:spPr>
          <a:xfrm>
            <a:off x="1857279" y="6515879"/>
            <a:ext cx="1275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Binding energy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FBA2C2-0580-9364-C274-FB280144CD77}"/>
              </a:ext>
            </a:extLst>
          </p:cNvPr>
          <p:cNvSpPr txBox="1"/>
          <p:nvPr/>
        </p:nvSpPr>
        <p:spPr>
          <a:xfrm>
            <a:off x="4026003" y="651587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Decay width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5E5EDBA-DBA3-7F7B-43B0-68CAEFAA8F72}"/>
              </a:ext>
            </a:extLst>
          </p:cNvPr>
          <p:cNvSpPr txBox="1"/>
          <p:nvPr/>
        </p:nvSpPr>
        <p:spPr>
          <a:xfrm>
            <a:off x="8099852" y="6515879"/>
            <a:ext cx="10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Form factor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D8E96F-AEC3-A522-522C-82639847E5FB}"/>
              </a:ext>
            </a:extLst>
          </p:cNvPr>
          <p:cNvSpPr txBox="1"/>
          <p:nvPr/>
        </p:nvSpPr>
        <p:spPr>
          <a:xfrm>
            <a:off x="4547456" y="941933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F2C66F9-DBFA-D86F-9FE2-4969F55AA78C}"/>
              </a:ext>
            </a:extLst>
          </p:cNvPr>
          <p:cNvSpPr txBox="1"/>
          <p:nvPr/>
        </p:nvSpPr>
        <p:spPr>
          <a:xfrm>
            <a:off x="8266061" y="941933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741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4" grpId="0"/>
      <p:bldP spid="19" grpId="0" animBg="1"/>
      <p:bldP spid="20" grpId="0" animBg="1"/>
      <p:bldP spid="21" grpId="0" animBg="1"/>
      <p:bldP spid="22" grpId="0" animBg="1"/>
      <p:bldP spid="32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altLang="ja-JP" dirty="0"/>
                  <a:t>A calculation based on chiral unitary approach</a:t>
                </a:r>
                <a:r>
                  <a:rPr lang="en-US" altLang="ja-JP" b="1" dirty="0"/>
                  <a:t> reproduces the data</a:t>
                </a:r>
                <a:r>
                  <a:rPr lang="en-US" altLang="ja-JP" dirty="0"/>
                  <a:t> </a:t>
                </a:r>
                <a:r>
                  <a:rPr lang="en-US" altLang="ja-JP" b="1" dirty="0"/>
                  <a:t>well using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lang="en-US" altLang="ja-JP" b="1" dirty="0"/>
                  <a:t> bound state</a:t>
                </a:r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  <a:blipFill>
                <a:blip r:embed="rId2"/>
                <a:stretch>
                  <a:fillRect t="-10241" b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620" y="2968993"/>
            <a:ext cx="5627467" cy="38890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7366862" y="5774145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(BG subtracted)</a:t>
            </a:r>
            <a:endParaRPr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88" y="2160031"/>
            <a:ext cx="4592866" cy="1445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3" y="3710640"/>
            <a:ext cx="5749178" cy="129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1" y="5102134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1349167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6719213" y="2101443"/>
            <a:ext cx="171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8856501" y="2101443"/>
            <a:ext cx="321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Quasi-free K</a:t>
            </a:r>
            <a:r>
              <a:rPr lang="en-US" altLang="ja-JP" sz="24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</a:p>
          <a:p>
            <a:pPr algn="ctr"/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+2NA absorption</a:t>
            </a:r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217" y="2932440"/>
            <a:ext cx="536465" cy="67301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658698" y="2932440"/>
            <a:ext cx="805515" cy="228560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E072FD-42C9-77E6-D21B-ED1A7B2AF17C}"/>
              </a:ext>
            </a:extLst>
          </p:cNvPr>
          <p:cNvSpPr txBox="1"/>
          <p:nvPr/>
        </p:nvSpPr>
        <p:spPr>
          <a:xfrm>
            <a:off x="10055390" y="6391940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T.Sekihara</a:t>
            </a:r>
            <a:r>
              <a:rPr kumimoji="1" lang="en-US" altLang="ja-JP" dirty="0"/>
              <a:t> 2022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417B78E-7780-8BBA-C4C2-E311CCC17DCA}"/>
              </a:ext>
            </a:extLst>
          </p:cNvPr>
          <p:cNvCxnSpPr/>
          <p:nvPr/>
        </p:nvCxnSpPr>
        <p:spPr>
          <a:xfrm flipV="1">
            <a:off x="8921328" y="3210339"/>
            <a:ext cx="0" cy="290236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D08BE7-C8F0-EE86-587D-C4E2A9CA5D1A}"/>
              </a:ext>
            </a:extLst>
          </p:cNvPr>
          <p:cNvSpPr txBox="1"/>
          <p:nvPr/>
        </p:nvSpPr>
        <p:spPr>
          <a:xfrm rot="16200000">
            <a:off x="8658783" y="3420792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M(</a:t>
            </a:r>
            <a:r>
              <a:rPr kumimoji="1" lang="en-US" altLang="ja-JP" dirty="0" err="1">
                <a:solidFill>
                  <a:srgbClr val="FF0000"/>
                </a:solidFill>
              </a:rPr>
              <a:t>Kpp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2F9DFE-34B3-70AB-81C1-26E0ECA23F69}"/>
              </a:ext>
            </a:extLst>
          </p:cNvPr>
          <p:cNvSpPr txBox="1"/>
          <p:nvPr/>
        </p:nvSpPr>
        <p:spPr>
          <a:xfrm>
            <a:off x="2952896" y="5158592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86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BE36938-6D3D-1584-7254-24609A85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75422" y="3768194"/>
            <a:ext cx="3197963" cy="2207731"/>
          </a:xfrm>
          <a:prstGeom prst="rect">
            <a:avLst/>
          </a:prstGeom>
        </p:spPr>
      </p:pic>
      <p:pic>
        <p:nvPicPr>
          <p:cNvPr id="8" name="図 7" descr="グラフ, 散布図&#10;&#10;自動的に生成された説明">
            <a:extLst>
              <a:ext uri="{FF2B5EF4-FFF2-40B4-BE49-F238E27FC236}">
                <a16:creationId xmlns:a16="http://schemas.microsoft.com/office/drawing/2014/main" id="{2F461EBF-75EB-07E3-4712-CEB000DE4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23" y="959976"/>
            <a:ext cx="3404073" cy="28606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1CFBA03-E5BD-EF99-2757-B4CC170F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37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What We Observed at E15 [Discussion]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A peak structure below the mass threshold M(</a:t>
                </a:r>
                <a:r>
                  <a:rPr lang="en-US" altLang="ja-JP" b="1" dirty="0" err="1"/>
                  <a:t>Kpp</a:t>
                </a:r>
                <a:r>
                  <a:rPr lang="en-US" altLang="ja-JP" b="1" dirty="0"/>
                  <a:t>) that does NOT depend on momentum transfer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  <a:sym typeface="Wingdings" panose="05000000000000000000" pitchFamily="2" charset="2"/>
                  </a:rPr>
                  <a:t>A bound state exists</a:t>
                </a:r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~10 times the binding energy of normal light nuclei</a:t>
                </a:r>
                <a:endParaRPr lang="ja-JP" altLang="en-US" dirty="0">
                  <a:solidFill>
                    <a:srgbClr val="005BFA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Generated by large momentum transfer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Evidence of quasi-free K</a:t>
                </a:r>
                <a:r>
                  <a:rPr lang="en-US" altLang="ja-JP" b="1" baseline="30000" dirty="0"/>
                  <a:t>-</a:t>
                </a:r>
                <a:r>
                  <a:rPr lang="ja-JP" altLang="en-US" b="1" dirty="0"/>
                  <a:t> </a:t>
                </a:r>
                <a:r>
                  <a:rPr lang="en-US" altLang="ja-JP" b="1" dirty="0"/>
                  <a:t>scattering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An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ja-JP" dirty="0">
                    <a:solidFill>
                      <a:srgbClr val="005BFA"/>
                    </a:solidFill>
                  </a:rPr>
                  <a:t> exists during the reaction</a:t>
                </a:r>
              </a:p>
              <a:p>
                <a:pPr>
                  <a:buFont typeface="Wingdings" panose="05000000000000000000" pitchFamily="2" charset="2"/>
                  <a:buChar char="u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ja-JP" b="1" dirty="0"/>
                  <a:t>Consistent with a theoretical calculation using “K-pp”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  <a:blipFill>
                <a:blip r:embed="rId5"/>
                <a:stretch>
                  <a:fillRect l="-1287" t="-2857" b="-131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6D125B-6A9F-2C64-1CD0-AF0B3A97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22AF42-398A-509A-06BD-377D523EB23E}"/>
              </a:ext>
            </a:extLst>
          </p:cNvPr>
          <p:cNvSpPr txBox="1"/>
          <p:nvPr/>
        </p:nvSpPr>
        <p:spPr>
          <a:xfrm>
            <a:off x="1016713" y="5857496"/>
            <a:ext cx="8972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bound state = “K-pp” bound state</a:t>
            </a:r>
            <a:endParaRPr kumimoji="1" lang="en-US" altLang="ja-JP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dirty="0">
                <a:solidFill>
                  <a:srgbClr val="FF0000"/>
                </a:solidFill>
              </a:rPr>
              <a:t>Suggests possibility of being in a compact system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F6EB6C5F-0FC6-2524-17E1-EC8D0F38F2BC}"/>
              </a:ext>
            </a:extLst>
          </p:cNvPr>
          <p:cNvSpPr/>
          <p:nvPr/>
        </p:nvSpPr>
        <p:spPr>
          <a:xfrm>
            <a:off x="4366652" y="5102596"/>
            <a:ext cx="1495425" cy="864196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2D2AB57-8FC1-0C7C-5A2C-F17F7241A725}"/>
              </a:ext>
            </a:extLst>
          </p:cNvPr>
          <p:cNvGrpSpPr/>
          <p:nvPr/>
        </p:nvGrpSpPr>
        <p:grpSpPr>
          <a:xfrm>
            <a:off x="6140114" y="2802348"/>
            <a:ext cx="2492408" cy="1118246"/>
            <a:chOff x="6330656" y="3766104"/>
            <a:chExt cx="2492408" cy="111824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F418E77-859D-DF89-7E52-E062BDE7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30656" y="3766104"/>
              <a:ext cx="2492408" cy="1118246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47EE2E5-7C17-708F-F1F2-DDAE9E98102B}"/>
                </a:ext>
              </a:extLst>
            </p:cNvPr>
            <p:cNvSpPr/>
            <p:nvPr/>
          </p:nvSpPr>
          <p:spPr>
            <a:xfrm>
              <a:off x="7805738" y="4505325"/>
              <a:ext cx="347662" cy="2354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6384EE5B-5430-974D-8917-9FC56FA0E6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9921528" y="5745859"/>
            <a:ext cx="1253759" cy="11184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E4D-DCF5-47ED-9AD0-C06F1B1C5461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D95E17-BCAE-43BD-BC1F-15EB0EE3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Really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6EFBC7D-7EC1-43D6-B052-037971C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077394-88CA-47AF-92CA-70198F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3DF62DF-7A0F-4426-BFB0-7D9C335F7669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BF0F9F2-8E26-4330-BDFA-64571ABF2D4D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AE7E778-626D-4A00-BABF-FC11C4EF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B8BB-DA34-4EB3-930C-0B31B44CA482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3854CA5-1699-0C71-6687-48FE089F76A2}"/>
              </a:ext>
            </a:extLst>
          </p:cNvPr>
          <p:cNvSpPr/>
          <p:nvPr/>
        </p:nvSpPr>
        <p:spPr>
          <a:xfrm>
            <a:off x="2246244" y="4402788"/>
            <a:ext cx="7325391" cy="1022505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5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B26FDBA-429C-12BB-D5EA-10D378C4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130" y="828221"/>
            <a:ext cx="4843871" cy="46435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F9A3C83-84DF-DF70-F83C-1039F968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828221"/>
            <a:ext cx="4843871" cy="4643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44" y="1"/>
            <a:ext cx="1088430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Mass Number Dependence of 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341" y="5878961"/>
            <a:ext cx="7161422" cy="857856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altLang="ja-JP" b="1" dirty="0"/>
              <a:t>Systematic measurements will provide more conclusive evidence of the kaonic nuclei 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B5ED78D-8B90-02BC-4B90-7E90D34F5D9E}"/>
              </a:ext>
            </a:extLst>
          </p:cNvPr>
          <p:cNvSpPr txBox="1"/>
          <p:nvPr/>
        </p:nvSpPr>
        <p:spPr>
          <a:xfrm>
            <a:off x="3775637" y="1245426"/>
            <a:ext cx="224711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0070C0"/>
                </a:solidFill>
              </a:rPr>
              <a:t> the larger B.E.</a:t>
            </a:r>
            <a:endParaRPr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AAFCF9-54B8-18EB-5407-AF312D9F2F96}"/>
              </a:ext>
            </a:extLst>
          </p:cNvPr>
          <p:cNvSpPr txBox="1"/>
          <p:nvPr/>
        </p:nvSpPr>
        <p:spPr>
          <a:xfrm>
            <a:off x="7858388" y="1245426"/>
            <a:ext cx="218096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FF0000"/>
                </a:solidFill>
              </a:rPr>
              <a:t>similar width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  (mesonic only)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09FD1E-C760-50AA-089E-476D81C39965}"/>
              </a:ext>
            </a:extLst>
          </p:cNvPr>
          <p:cNvSpPr txBox="1"/>
          <p:nvPr/>
        </p:nvSpPr>
        <p:spPr>
          <a:xfrm>
            <a:off x="8382000" y="536805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AY: PRC65(2002)044005, PLB535(2002)70.</a:t>
            </a:r>
          </a:p>
          <a:p>
            <a:r>
              <a:rPr lang="en-US" altLang="ja-JP" sz="1600" dirty="0"/>
              <a:t>WG: PRC79(2009)014001.</a:t>
            </a:r>
          </a:p>
          <a:p>
            <a:r>
              <a:rPr lang="en-US" altLang="ja-JP" sz="1600" dirty="0"/>
              <a:t>BGL: PLB712(2012)132.</a:t>
            </a:r>
          </a:p>
          <a:p>
            <a:r>
              <a:rPr lang="en-US" altLang="ja-JP" sz="1600" dirty="0"/>
              <a:t>OHHMH: PRC95(2017)065202.</a:t>
            </a:r>
          </a:p>
          <a:p>
            <a:r>
              <a:rPr kumimoji="1" lang="en-US" altLang="ja-JP" sz="1600" dirty="0" err="1"/>
              <a:t>Kanada</a:t>
            </a:r>
            <a:r>
              <a:rPr kumimoji="1" lang="en-US" altLang="ja-JP" sz="1600" dirty="0"/>
              <a:t>: EPJA57(2021)185.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7E69E2-3409-1420-6560-4F7F0562A120}"/>
              </a:ext>
            </a:extLst>
          </p:cNvPr>
          <p:cNvSpPr txBox="1"/>
          <p:nvPr/>
        </p:nvSpPr>
        <p:spPr>
          <a:xfrm>
            <a:off x="1210341" y="1221169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B.E.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31BEFB-18A7-3A5D-AE8F-3808BC5052B2}"/>
              </a:ext>
            </a:extLst>
          </p:cNvPr>
          <p:cNvSpPr txBox="1"/>
          <p:nvPr/>
        </p:nvSpPr>
        <p:spPr>
          <a:xfrm>
            <a:off x="6820459" y="1221168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C6E2C5-1637-C2F4-DE80-5628D326698C}"/>
              </a:ext>
            </a:extLst>
          </p:cNvPr>
          <p:cNvSpPr txBox="1"/>
          <p:nvPr/>
        </p:nvSpPr>
        <p:spPr>
          <a:xfrm>
            <a:off x="7764898" y="2004236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= without multi-N absorption</a:t>
            </a:r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1A01F811-C803-E46E-20BF-29CED61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2028334" y="5250428"/>
            <a:ext cx="597612" cy="533109"/>
          </a:xfrm>
          <a:prstGeom prst="rect">
            <a:avLst/>
          </a:prstGeom>
          <a:ln>
            <a:noFill/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56969C2-506A-AC6A-623C-0658ADA6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314"/>
          <a:stretch/>
        </p:blipFill>
        <p:spPr>
          <a:xfrm>
            <a:off x="3699437" y="5250428"/>
            <a:ext cx="493399" cy="53310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CDC5E85-A978-99F9-984A-A22665509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68"/>
          <a:stretch/>
        </p:blipFill>
        <p:spPr>
          <a:xfrm>
            <a:off x="5272145" y="5250428"/>
            <a:ext cx="515188" cy="5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375E9-8D3C-0B4C-FC23-E97BCDF9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What is “Kaonic Nuclei”?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A4274A-89F9-0503-16D5-055B04EE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sz="3600" b="1" dirty="0"/>
                  <a:t>Kaonic nuclei = anti-kaon – nucleus bound states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sz="3200" dirty="0"/>
                  <a:t> Predicted from 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kumimoji="1" lang="en-US" altLang="ja-JP" sz="32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en-US" altLang="ja-JP" sz="3200" dirty="0"/>
                  <a:t> interaction in</a:t>
                </a:r>
                <a:r>
                  <a:rPr lang="en-US" altLang="ja-JP" sz="3200" dirty="0"/>
                  <a:t> I=0 channel</a:t>
                </a:r>
                <a:endParaRPr kumimoji="1" lang="ja-JP" altLang="en-US" sz="32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A4274A-89F9-0503-16D5-055B04EE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23" t="-33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200B59-75E4-303B-9F55-CF2BCA2F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EC0E8DC-0246-C41B-0E1E-D72916D3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66" y="4151608"/>
            <a:ext cx="7898260" cy="216029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70E352-6C15-F231-5FDA-4677A8E788A6}"/>
              </a:ext>
            </a:extLst>
          </p:cNvPr>
          <p:cNvSpPr txBox="1"/>
          <p:nvPr/>
        </p:nvSpPr>
        <p:spPr>
          <a:xfrm>
            <a:off x="9438843" y="4368046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0929997-5D7F-CA56-0C60-EDFA40E40DC3}"/>
                  </a:ext>
                </a:extLst>
              </p:cNvPr>
              <p:cNvSpPr txBox="1"/>
              <p:nvPr/>
            </p:nvSpPr>
            <p:spPr>
              <a:xfrm>
                <a:off x="1126658" y="3216031"/>
                <a:ext cx="2613536" cy="648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  <m:brk m:alnAt="7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acc>
                              <m:accPr>
                                <m:chr m:val="̅"/>
                                <m:ctrlPr>
                                  <a:rPr lang="en-US" altLang="ja-JP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acc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acc>
                              <m:accPr>
                                <m:chr m:val="̅"/>
                                <m:ctrlPr>
                                  <a:rPr lang="en-US" altLang="ja-JP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acc>
                          </m:e>
                        </m:mr>
                      </m:m>
                      <m:r>
                        <a:rPr lang="en-US" altLang="ja-JP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0929997-5D7F-CA56-0C60-EDFA40E40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58" y="3216031"/>
                <a:ext cx="2613536" cy="648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E5F9D7C-8F6E-982E-A52E-5F5DDF04C2C1}"/>
                  </a:ext>
                </a:extLst>
              </p:cNvPr>
              <p:cNvSpPr txBox="1"/>
              <p:nvPr/>
            </p:nvSpPr>
            <p:spPr>
              <a:xfrm>
                <a:off x="4048389" y="3204265"/>
                <a:ext cx="2845202" cy="6724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1" i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ja-JP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 b="0" i="0" smtClean="0">
                                            <a:latin typeface="Cambria Math" panose="02040503050406030204" pitchFamily="18" charset="0"/>
                                          </a:rPr>
                                          <m:t>K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mr>
                        <m:m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mr>
                      </m:m>
                      <m:r>
                        <a:rPr lang="en-US" altLang="ja-JP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E5F9D7C-8F6E-982E-A52E-5F5DDF04C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389" y="3204265"/>
                <a:ext cx="2845202" cy="672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5CDFBC8-72DA-E7A9-6758-E276E5FE92A5}"/>
                  </a:ext>
                </a:extLst>
              </p:cNvPr>
              <p:cNvSpPr txBox="1"/>
              <p:nvPr/>
            </p:nvSpPr>
            <p:spPr>
              <a:xfrm>
                <a:off x="7201786" y="3204329"/>
                <a:ext cx="1785425" cy="6233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0" smtClean="0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mr>
                          </m:m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  <m:brk m:alnAt="7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ud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udd</m:t>
                            </m:r>
                          </m:e>
                        </m:mr>
                      </m:m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5CDFBC8-72DA-E7A9-6758-E276E5FE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786" y="3204329"/>
                <a:ext cx="1785425" cy="623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5A774-9364-CF6F-F31D-4D265C508519}"/>
                  </a:ext>
                </a:extLst>
              </p:cNvPr>
              <p:cNvSpPr txBox="1"/>
              <p:nvPr/>
            </p:nvSpPr>
            <p:spPr>
              <a:xfrm>
                <a:off x="9359268" y="3145164"/>
                <a:ext cx="1826397" cy="760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  <m:sub>
                          <m:r>
                            <a:rPr lang="en-US" altLang="ja-JP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5A774-9364-CF6F-F31D-4D265C50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268" y="3145164"/>
                <a:ext cx="1826397" cy="7601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6869853-68CE-7711-3A49-1FF47351C182}"/>
              </a:ext>
            </a:extLst>
          </p:cNvPr>
          <p:cNvSpPr/>
          <p:nvPr/>
        </p:nvSpPr>
        <p:spPr>
          <a:xfrm>
            <a:off x="3827282" y="3033802"/>
            <a:ext cx="5363852" cy="982869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56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1252384" y="1202870"/>
            <a:ext cx="9995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An analysis of the </a:t>
            </a:r>
            <a:r>
              <a:rPr lang="en-US" altLang="ja-JP" sz="2800" b="1" dirty="0" err="1">
                <a:latin typeface="Symbol" panose="05050102010706020507" pitchFamily="18" charset="2"/>
              </a:rPr>
              <a:t>L</a:t>
            </a:r>
            <a:r>
              <a:rPr lang="en-US" altLang="ja-JP" sz="2800" b="1" dirty="0" err="1"/>
              <a:t>dn</a:t>
            </a:r>
            <a:r>
              <a:rPr lang="en-US" altLang="ja-JP" sz="2800" dirty="0"/>
              <a:t> final state with </a:t>
            </a:r>
            <a:r>
              <a:rPr lang="en-US" altLang="ja-JP" sz="2800" b="1" dirty="0"/>
              <a:t>K</a:t>
            </a:r>
            <a:r>
              <a:rPr lang="en-US" altLang="ja-JP" sz="2800" b="1" baseline="30000" dirty="0"/>
              <a:t>−4</a:t>
            </a:r>
            <a:r>
              <a:rPr lang="en-US" altLang="ja-JP" sz="2800" b="1" dirty="0"/>
              <a:t>He </a:t>
            </a:r>
            <a:r>
              <a:rPr lang="en-US" altLang="ja-JP" sz="2800" dirty="0"/>
              <a:t>reaction at </a:t>
            </a:r>
            <a:r>
              <a:rPr lang="en-US" altLang="ja-JP" sz="2800" b="1" dirty="0"/>
              <a:t>1 GeV/c</a:t>
            </a:r>
            <a:r>
              <a:rPr lang="en-US" altLang="ja-JP" sz="2800" dirty="0"/>
              <a:t> has been conducted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T77: lifetime measurement of </a:t>
            </a:r>
            <a:r>
              <a:rPr lang="en-US" altLang="ja-JP" sz="2400" baseline="30000" dirty="0"/>
              <a:t>4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2020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The results will be updated with a part of the E73 controlled data</a:t>
            </a:r>
          </a:p>
          <a:p>
            <a:pPr marL="806450" lvl="1" indent="-349250">
              <a:buFont typeface="Wingdings" panose="05000000000000000000" pitchFamily="2" charset="2"/>
              <a:buChar char="Ø"/>
            </a:pPr>
            <a:r>
              <a:rPr lang="en-US" altLang="ja-JP" sz="2400" dirty="0"/>
              <a:t>E73: lifetime measurement of </a:t>
            </a:r>
            <a:r>
              <a:rPr lang="en-US" altLang="ja-JP" sz="2400" baseline="30000" dirty="0"/>
              <a:t>3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2024 (</a:t>
            </a:r>
            <a:r>
              <a:rPr lang="en-US" altLang="ja-JP" sz="2400" b="1" i="1" dirty="0">
                <a:solidFill>
                  <a:srgbClr val="FF0000"/>
                </a:solidFill>
              </a:rPr>
              <a:t>now in beam time!</a:t>
            </a:r>
            <a:r>
              <a:rPr lang="en-US" altLang="ja-JP" sz="2400" dirty="0"/>
              <a:t>)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2E90155-F213-4D09-9737-ECDF2BF69356}"/>
              </a:ext>
            </a:extLst>
          </p:cNvPr>
          <p:cNvGrpSpPr/>
          <p:nvPr/>
        </p:nvGrpSpPr>
        <p:grpSpPr>
          <a:xfrm>
            <a:off x="527698" y="3658340"/>
            <a:ext cx="3582186" cy="2951063"/>
            <a:chOff x="989814" y="3820264"/>
            <a:chExt cx="3582186" cy="2951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B17B74-5E95-4322-B004-470C9E494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6" r="45436" b="9309"/>
            <a:stretch/>
          </p:blipFill>
          <p:spPr bwMode="auto">
            <a:xfrm>
              <a:off x="989814" y="3820264"/>
              <a:ext cx="3582186" cy="29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F3565FE-1C3E-42C0-8C25-1AA322169B51}"/>
                </a:ext>
              </a:extLst>
            </p:cNvPr>
            <p:cNvSpPr/>
            <p:nvPr/>
          </p:nvSpPr>
          <p:spPr>
            <a:xfrm>
              <a:off x="1652587" y="3950211"/>
              <a:ext cx="104774" cy="13598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2100F2-C6C2-47DB-B6D3-4E6607B28C53}"/>
                </a:ext>
              </a:extLst>
            </p:cNvPr>
            <p:cNvSpPr txBox="1"/>
            <p:nvPr/>
          </p:nvSpPr>
          <p:spPr>
            <a:xfrm>
              <a:off x="1563657" y="3829193"/>
              <a:ext cx="30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FF00"/>
                  </a:solidFill>
                </a:rPr>
                <a:t>4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6FF5FAE-367E-A3D6-1D35-7D4352EC64AC}"/>
              </a:ext>
            </a:extLst>
          </p:cNvPr>
          <p:cNvGrpSpPr/>
          <p:nvPr/>
        </p:nvGrpSpPr>
        <p:grpSpPr>
          <a:xfrm>
            <a:off x="4286982" y="3667269"/>
            <a:ext cx="3486050" cy="2951063"/>
            <a:chOff x="7061623" y="3829194"/>
            <a:chExt cx="3486050" cy="29510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57B5413-6FB1-4CB3-9392-0A3A9C9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623" y="3829194"/>
              <a:ext cx="3486050" cy="29510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43E5B7C-3461-52EB-1811-1B3AE3821834}"/>
                </a:ext>
              </a:extLst>
            </p:cNvPr>
            <p:cNvSpPr/>
            <p:nvPr/>
          </p:nvSpPr>
          <p:spPr>
            <a:xfrm>
              <a:off x="8391525" y="4333875"/>
              <a:ext cx="276225" cy="1905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EC1B9-E185-4557-B807-93DEF3C15769}"/>
                </a:ext>
              </a:extLst>
            </p:cNvPr>
            <p:cNvSpPr txBox="1"/>
            <p:nvPr/>
          </p:nvSpPr>
          <p:spPr>
            <a:xfrm>
              <a:off x="8429625" y="426559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d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B7A9F6A-4BA7-1E65-E05A-B51597908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343609"/>
              </p:ext>
            </p:extLst>
          </p:nvPr>
        </p:nvGraphicFramePr>
        <p:xfrm>
          <a:off x="7954297" y="4103671"/>
          <a:ext cx="3893574" cy="2072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6787">
                  <a:extLst>
                    <a:ext uri="{9D8B030D-6E8A-4147-A177-3AD203B41FA5}">
                      <a16:colId xmlns:a16="http://schemas.microsoft.com/office/drawing/2014/main" val="29256033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3020461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Experiment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K</a:t>
                      </a:r>
                      <a:r>
                        <a:rPr kumimoji="1" lang="en-US" altLang="ja-JP" sz="2800" baseline="30000" dirty="0"/>
                        <a:t>-</a:t>
                      </a:r>
                      <a:r>
                        <a:rPr kumimoji="1" lang="en-US" altLang="ja-JP" sz="2800" dirty="0"/>
                        <a:t> on target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31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T77 (</a:t>
                      </a:r>
                      <a:r>
                        <a:rPr kumimoji="1" lang="en-US" altLang="ja-JP" sz="2800" baseline="30000" dirty="0"/>
                        <a:t>4</a:t>
                      </a:r>
                      <a:r>
                        <a:rPr kumimoji="1" lang="en-US" altLang="ja-JP" sz="2800" dirty="0"/>
                        <a:t>He)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~6 x 10</a:t>
                      </a:r>
                      <a:r>
                        <a:rPr kumimoji="1" lang="en-US" altLang="ja-JP" sz="2800" baseline="30000" dirty="0"/>
                        <a:t>9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E73 (</a:t>
                      </a:r>
                      <a:r>
                        <a:rPr kumimoji="1" lang="en-US" altLang="ja-JP" sz="2800" baseline="30000" dirty="0"/>
                        <a:t>4</a:t>
                      </a:r>
                      <a:r>
                        <a:rPr kumimoji="1" lang="en-US" altLang="ja-JP" sz="2800" dirty="0"/>
                        <a:t>He)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~6 x 10</a:t>
                      </a:r>
                      <a:r>
                        <a:rPr kumimoji="1" lang="en-US" altLang="ja-JP" sz="2800" baseline="30000" dirty="0"/>
                        <a:t>9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8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bg1"/>
                          </a:solidFill>
                        </a:rPr>
                        <a:t>E15 (</a:t>
                      </a:r>
                      <a:r>
                        <a:rPr kumimoji="1" lang="en-US" altLang="ja-JP" sz="28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kumimoji="1" lang="en-US" altLang="ja-JP" sz="2800" dirty="0">
                          <a:solidFill>
                            <a:schemeClr val="bg1"/>
                          </a:solidFill>
                        </a:rPr>
                        <a:t>He)</a:t>
                      </a:r>
                      <a:endParaRPr kumimoji="1" lang="ja-JP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>
                          <a:solidFill>
                            <a:schemeClr val="bg1"/>
                          </a:solidFill>
                        </a:rPr>
                        <a:t>~42 x 10</a:t>
                      </a:r>
                      <a:r>
                        <a:rPr kumimoji="1" lang="en-US" altLang="ja-JP" sz="2800" baseline="30000" dirty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sz="28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371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15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8BE14E-F45C-4290-2B76-54C864B2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5263"/>
          </a:xfrm>
        </p:spPr>
        <p:txBody>
          <a:bodyPr>
            <a:no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3D9411-9C0D-BE05-086E-DEEA3D2B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999EBF8-DE57-B64D-03A3-1A5477DABA48}"/>
              </a:ext>
            </a:extLst>
          </p:cNvPr>
          <p:cNvGrpSpPr/>
          <p:nvPr/>
        </p:nvGrpSpPr>
        <p:grpSpPr>
          <a:xfrm>
            <a:off x="6086151" y="592155"/>
            <a:ext cx="4473841" cy="5480051"/>
            <a:chOff x="0" y="629001"/>
            <a:chExt cx="4473841" cy="5480051"/>
          </a:xfrm>
        </p:grpSpPr>
        <p:pic>
          <p:nvPicPr>
            <p:cNvPr id="6" name="Google Shape;276;p24" descr="イメージ">
              <a:extLst>
                <a:ext uri="{FF2B5EF4-FFF2-40B4-BE49-F238E27FC236}">
                  <a16:creationId xmlns:a16="http://schemas.microsoft.com/office/drawing/2014/main" id="{92C552ED-5A07-CBD8-D351-E0D6D3A3853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92"/>
            <a:stretch/>
          </p:blipFill>
          <p:spPr>
            <a:xfrm>
              <a:off x="0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3B89C9D-E32F-2437-9425-11FCC7D9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8" name="Google Shape;281;p24">
              <a:extLst>
                <a:ext uri="{FF2B5EF4-FFF2-40B4-BE49-F238E27FC236}">
                  <a16:creationId xmlns:a16="http://schemas.microsoft.com/office/drawing/2014/main" id="{BEEB1ADF-6DB0-C3EF-EC9B-730455600887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9" name="Google Shape;279;p24">
              <a:extLst>
                <a:ext uri="{FF2B5EF4-FFF2-40B4-BE49-F238E27FC236}">
                  <a16:creationId xmlns:a16="http://schemas.microsoft.com/office/drawing/2014/main" id="{D6314A64-0387-E0AE-D2A8-108F389819C4}"/>
                </a:ext>
              </a:extLst>
            </p:cNvPr>
            <p:cNvSpPr txBox="1"/>
            <p:nvPr/>
          </p:nvSpPr>
          <p:spPr>
            <a:xfrm>
              <a:off x="2971865" y="2113654"/>
              <a:ext cx="1435284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2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PLB789(2019)620</a:t>
              </a:r>
              <a:endParaRPr sz="1100" i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8412743-A846-4A5F-4AB1-4AE039BE41E9}"/>
                </a:ext>
              </a:extLst>
            </p:cNvPr>
            <p:cNvSpPr txBox="1"/>
            <p:nvPr/>
          </p:nvSpPr>
          <p:spPr>
            <a:xfrm>
              <a:off x="406320" y="1700279"/>
              <a:ext cx="724878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E15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5D04FD0C-D27F-F0F3-C504-F7B638E15007}"/>
                </a:ext>
              </a:extLst>
            </p:cNvPr>
            <p:cNvSpPr/>
            <p:nvPr/>
          </p:nvSpPr>
          <p:spPr>
            <a:xfrm>
              <a:off x="65988" y="629001"/>
              <a:ext cx="4407853" cy="5480051"/>
            </a:xfrm>
            <a:prstGeom prst="roundRect">
              <a:avLst>
                <a:gd name="adj" fmla="val 4452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3DDB9D6-D75D-5487-08AF-A889B6EC41BC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EFAA8568-CD64-9CFB-6812-24482FC87DC8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Google Shape;280;p24">
              <a:extLst>
                <a:ext uri="{FF2B5EF4-FFF2-40B4-BE49-F238E27FC236}">
                  <a16:creationId xmlns:a16="http://schemas.microsoft.com/office/drawing/2014/main" id="{36E80C6C-A69B-DD40-1C6C-5AA9BF425722}"/>
                </a:ext>
              </a:extLst>
            </p:cNvPr>
            <p:cNvSpPr txBox="1"/>
            <p:nvPr/>
          </p:nvSpPr>
          <p:spPr>
            <a:xfrm rot="16200000">
              <a:off x="3054522" y="4384012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4C71062-D9A8-5FF7-BB5F-A85EF11E1B17}"/>
              </a:ext>
            </a:extLst>
          </p:cNvPr>
          <p:cNvGrpSpPr/>
          <p:nvPr/>
        </p:nvGrpSpPr>
        <p:grpSpPr>
          <a:xfrm>
            <a:off x="1531792" y="595458"/>
            <a:ext cx="4507647" cy="5540378"/>
            <a:chOff x="4572000" y="627977"/>
            <a:chExt cx="4507647" cy="5540378"/>
          </a:xfrm>
        </p:grpSpPr>
        <p:pic>
          <p:nvPicPr>
            <p:cNvPr id="16" name="Google Shape;272;p24" descr="イメージ">
              <a:extLst>
                <a:ext uri="{FF2B5EF4-FFF2-40B4-BE49-F238E27FC236}">
                  <a16:creationId xmlns:a16="http://schemas.microsoft.com/office/drawing/2014/main" id="{CC31C0E2-C878-C6CD-F7DC-E6C520F613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46" r="53911"/>
            <a:stretch/>
          </p:blipFill>
          <p:spPr>
            <a:xfrm>
              <a:off x="4572000" y="2255841"/>
              <a:ext cx="4115540" cy="391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図 16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76D31C61-ED4B-E054-A721-153BD9D0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58" y="629001"/>
              <a:ext cx="4249230" cy="1639008"/>
            </a:xfrm>
            <a:prstGeom prst="rect">
              <a:avLst/>
            </a:prstGeom>
          </p:spPr>
        </p:pic>
        <p:sp>
          <p:nvSpPr>
            <p:cNvPr id="18" name="Google Shape;282;p24">
              <a:extLst>
                <a:ext uri="{FF2B5EF4-FFF2-40B4-BE49-F238E27FC236}">
                  <a16:creationId xmlns:a16="http://schemas.microsoft.com/office/drawing/2014/main" id="{AC0AEFB9-8C5D-2E35-6C6B-0B9997245C02}"/>
                </a:ext>
              </a:extLst>
            </p:cNvPr>
            <p:cNvSpPr txBox="1"/>
            <p:nvPr/>
          </p:nvSpPr>
          <p:spPr>
            <a:xfrm>
              <a:off x="6043444" y="2030073"/>
              <a:ext cx="899272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FF2600"/>
                </a:buClr>
                <a:buSzPts val="2000"/>
              </a:pP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Kppn</a:t>
              </a: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D3E68FE-CA64-94BD-BB71-2341C31907BE}"/>
                </a:ext>
              </a:extLst>
            </p:cNvPr>
            <p:cNvSpPr txBox="1"/>
            <p:nvPr/>
          </p:nvSpPr>
          <p:spPr>
            <a:xfrm>
              <a:off x="5001643" y="1700279"/>
              <a:ext cx="728084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T77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99367D4-F9CE-BAE1-9D80-8B75D07C40B4}"/>
                </a:ext>
              </a:extLst>
            </p:cNvPr>
            <p:cNvSpPr/>
            <p:nvPr/>
          </p:nvSpPr>
          <p:spPr>
            <a:xfrm>
              <a:off x="4655550" y="627977"/>
              <a:ext cx="4424097" cy="5480051"/>
            </a:xfrm>
            <a:prstGeom prst="roundRect">
              <a:avLst>
                <a:gd name="adj" fmla="val 4452"/>
              </a:avLst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CFC4C72-CB1A-C0D0-AC39-5EED53C13C2F}"/>
                </a:ext>
              </a:extLst>
            </p:cNvPr>
            <p:cNvSpPr txBox="1"/>
            <p:nvPr/>
          </p:nvSpPr>
          <p:spPr>
            <a:xfrm>
              <a:off x="7385178" y="160011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AF3BE217-DB48-478E-ABA6-A3ADC8FC9CDA}"/>
                </a:ext>
              </a:extLst>
            </p:cNvPr>
            <p:cNvSpPr/>
            <p:nvPr/>
          </p:nvSpPr>
          <p:spPr>
            <a:xfrm>
              <a:off x="6761717" y="1600118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2BE8242-B995-0521-4EF4-F02C49E73F98}"/>
                </a:ext>
              </a:extLst>
            </p:cNvPr>
            <p:cNvSpPr txBox="1"/>
            <p:nvPr/>
          </p:nvSpPr>
          <p:spPr>
            <a:xfrm rot="20709874">
              <a:off x="6899038" y="2431004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Google Shape;280;p24">
              <a:extLst>
                <a:ext uri="{FF2B5EF4-FFF2-40B4-BE49-F238E27FC236}">
                  <a16:creationId xmlns:a16="http://schemas.microsoft.com/office/drawing/2014/main" id="{D9779983-131B-C0DC-4ECD-5A7D2526C603}"/>
                </a:ext>
              </a:extLst>
            </p:cNvPr>
            <p:cNvSpPr txBox="1"/>
            <p:nvPr/>
          </p:nvSpPr>
          <p:spPr>
            <a:xfrm rot="16200000">
              <a:off x="7561171" y="4384013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F2DE5A-C49A-F0E7-03F8-5425D3652BE9}"/>
              </a:ext>
            </a:extLst>
          </p:cNvPr>
          <p:cNvSpPr txBox="1"/>
          <p:nvPr/>
        </p:nvSpPr>
        <p:spPr>
          <a:xfrm>
            <a:off x="1878513" y="6064712"/>
            <a:ext cx="849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Two distributions are quite similar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structure below the threshold (</a:t>
            </a:r>
            <a:r>
              <a:rPr lang="en-US" altLang="ja-JP" sz="2400" b="1" dirty="0"/>
              <a:t>seems </a:t>
            </a:r>
            <a:r>
              <a:rPr lang="en-US" altLang="ja-JP" sz="2400" b="1" i="1" dirty="0"/>
              <a:t>q</a:t>
            </a:r>
            <a:r>
              <a:rPr lang="en-US" altLang="ja-JP" sz="2400" b="1" dirty="0"/>
              <a:t>-independent</a:t>
            </a:r>
            <a:r>
              <a:rPr lang="en-US" altLang="ja-JP" sz="2400" dirty="0"/>
              <a:t>), QF-K, BG</a:t>
            </a:r>
          </a:p>
        </p:txBody>
      </p:sp>
    </p:spTree>
    <p:extLst>
      <p:ext uri="{BB962C8B-B14F-4D97-AF65-F5344CB8AC3E}">
        <p14:creationId xmlns:p14="http://schemas.microsoft.com/office/powerpoint/2010/main" val="2937097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3551EFC-BD93-2C8F-2168-D07CD2A0459C}"/>
              </a:ext>
            </a:extLst>
          </p:cNvPr>
          <p:cNvGrpSpPr/>
          <p:nvPr/>
        </p:nvGrpSpPr>
        <p:grpSpPr>
          <a:xfrm>
            <a:off x="6825931" y="2023214"/>
            <a:ext cx="3739024" cy="3623359"/>
            <a:chOff x="5301931" y="1297347"/>
            <a:chExt cx="3739024" cy="3623359"/>
          </a:xfrm>
        </p:grpSpPr>
        <p:pic>
          <p:nvPicPr>
            <p:cNvPr id="25" name="Google Shape;296;p25" descr="イメージ">
              <a:extLst>
                <a:ext uri="{FF2B5EF4-FFF2-40B4-BE49-F238E27FC236}">
                  <a16:creationId xmlns:a16="http://schemas.microsoft.com/office/drawing/2014/main" id="{373C62F8-15C4-030A-44B0-7DCF8503384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9768"/>
            <a:stretch/>
          </p:blipFill>
          <p:spPr>
            <a:xfrm>
              <a:off x="5301931" y="1297347"/>
              <a:ext cx="3739024" cy="3623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A5B99A2-6076-F4BE-FE1C-8EEC0A450FC0}"/>
                </a:ext>
              </a:extLst>
            </p:cNvPr>
            <p:cNvSpPr txBox="1"/>
            <p:nvPr/>
          </p:nvSpPr>
          <p:spPr>
            <a:xfrm>
              <a:off x="7071754" y="2051484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0.3 &lt;</a:t>
              </a:r>
              <a:r>
                <a:rPr lang="en-US" altLang="ja-JP" sz="1600" dirty="0" err="1">
                  <a:solidFill>
                    <a:srgbClr val="000000"/>
                  </a:solidFill>
                  <a:latin typeface="AAAAAB+HiraKakuProN-W3"/>
                </a:rPr>
                <a:t>q</a:t>
              </a:r>
              <a:r>
                <a:rPr lang="en-US" altLang="ja-JP" sz="1600" baseline="-25000" dirty="0" err="1">
                  <a:solidFill>
                    <a:srgbClr val="000000"/>
                  </a:solidFill>
                  <a:latin typeface="AAAAAB+HiraKakuProN-W3"/>
                </a:rPr>
                <a:t>x</a:t>
              </a:r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 &lt; 0.6 GeV/c</a:t>
              </a:r>
              <a:endParaRPr lang="ja-JP" altLang="en-US" sz="16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FAFC977-3AA3-BEB5-D2FE-BE7F97732094}"/>
                </a:ext>
              </a:extLst>
            </p:cNvPr>
            <p:cNvSpPr txBox="1"/>
            <p:nvPr/>
          </p:nvSpPr>
          <p:spPr>
            <a:xfrm>
              <a:off x="7091283" y="1626289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617A8EBF-CDCB-BDCD-23C5-BDD967AF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62" y="1916387"/>
            <a:ext cx="4794203" cy="4897225"/>
          </a:xfrm>
          <a:prstGeom prst="rect">
            <a:avLst/>
          </a:prstGeom>
        </p:spPr>
      </p:pic>
      <p:sp>
        <p:nvSpPr>
          <p:cNvPr id="26" name="Google Shape;302;p25">
            <a:extLst>
              <a:ext uri="{FF2B5EF4-FFF2-40B4-BE49-F238E27FC236}">
                <a16:creationId xmlns:a16="http://schemas.microsoft.com/office/drawing/2014/main" id="{226160E9-0057-876F-5F9B-978FC58C1EBE}"/>
              </a:ext>
            </a:extLst>
          </p:cNvPr>
          <p:cNvSpPr/>
          <p:nvPr/>
        </p:nvSpPr>
        <p:spPr>
          <a:xfrm>
            <a:off x="2641582" y="5038181"/>
            <a:ext cx="3986782" cy="598584"/>
          </a:xfrm>
          <a:prstGeom prst="rect">
            <a:avLst/>
          </a:prstGeom>
          <a:noFill/>
          <a:ln w="63500" cap="flat" cmpd="sng">
            <a:solidFill>
              <a:srgbClr val="00F9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7BB71DD-F2FF-C0DF-3732-0B7E17B5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22" y="0"/>
            <a:ext cx="10471355" cy="700074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C3CEB-49F0-2710-1DDA-E6144F92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27" name="Google Shape;305;p25">
            <a:extLst>
              <a:ext uri="{FF2B5EF4-FFF2-40B4-BE49-F238E27FC236}">
                <a16:creationId xmlns:a16="http://schemas.microsoft.com/office/drawing/2014/main" id="{F0919FFF-12D2-63E5-D2C9-2DC7A1339D85}"/>
              </a:ext>
            </a:extLst>
          </p:cNvPr>
          <p:cNvSpPr/>
          <p:nvPr/>
        </p:nvSpPr>
        <p:spPr>
          <a:xfrm rot="-1725529">
            <a:off x="6511919" y="4447629"/>
            <a:ext cx="1614045" cy="618544"/>
          </a:xfrm>
          <a:prstGeom prst="rightArrow">
            <a:avLst>
              <a:gd name="adj1" fmla="val 32000"/>
              <a:gd name="adj2" fmla="val 131406"/>
            </a:avLst>
          </a:prstGeom>
          <a:solidFill>
            <a:srgbClr val="00F9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B28D03-D7CA-2A8C-8034-1EB772D3B7EF}"/>
              </a:ext>
            </a:extLst>
          </p:cNvPr>
          <p:cNvSpPr txBox="1"/>
          <p:nvPr/>
        </p:nvSpPr>
        <p:spPr>
          <a:xfrm rot="20709874">
            <a:off x="3888746" y="3339548"/>
            <a:ext cx="1659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lang="ja-JP" altLang="en-US" sz="2400" b="1" i="1" dirty="0">
              <a:ln w="10160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/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= 64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±11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4 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blipFill>
                <a:blip r:embed="rId4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809C59-3C7A-37EE-B59A-6EC0CDAC9EAC}"/>
              </a:ext>
            </a:extLst>
          </p:cNvPr>
          <p:cNvSpPr txBox="1"/>
          <p:nvPr/>
        </p:nvSpPr>
        <p:spPr>
          <a:xfrm>
            <a:off x="2211898" y="59956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ym typeface="Wingdings" panose="05000000000000000000" pitchFamily="2" charset="2"/>
              </a:rPr>
              <a:t> 2D fit on the (</a:t>
            </a:r>
            <a:r>
              <a:rPr lang="en-US" altLang="ja-JP" sz="2400" b="1" dirty="0" err="1">
                <a:sym typeface="Wingdings" panose="05000000000000000000" pitchFamily="2" charset="2"/>
              </a:rPr>
              <a:t>M,q</a:t>
            </a:r>
            <a:r>
              <a:rPr lang="en-US" altLang="ja-JP" sz="2400" b="1" dirty="0">
                <a:sym typeface="Wingdings" panose="05000000000000000000" pitchFamily="2" charset="2"/>
              </a:rPr>
              <a:t>) space with similar shapes to E15:</a:t>
            </a:r>
          </a:p>
          <a:p>
            <a:pPr algn="ctr"/>
            <a:r>
              <a:rPr lang="ar-AE" altLang="ja-JP" sz="20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Breit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-Wigner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wtih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Gaus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. form factor (PWIA)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QF-K</a:t>
            </a:r>
            <a:r>
              <a:rPr lang="en-US" altLang="ja-JP" sz="2000" baseline="30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0F900"/>
                </a:solidFill>
                <a:latin typeface="Arial"/>
                <a:ea typeface="Arial"/>
                <a:cs typeface="Arial"/>
                <a:sym typeface="Arial"/>
              </a:rPr>
              <a:t>Broad BG</a:t>
            </a:r>
            <a:endParaRPr lang="en-US" altLang="ja-JP" sz="2800" dirty="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/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矢印: 上向き折線 12">
            <a:extLst>
              <a:ext uri="{FF2B5EF4-FFF2-40B4-BE49-F238E27FC236}">
                <a16:creationId xmlns:a16="http://schemas.microsoft.com/office/drawing/2014/main" id="{8A47B22F-39CF-5B4D-6BA9-5972064DF0D6}"/>
              </a:ext>
            </a:extLst>
          </p:cNvPr>
          <p:cNvSpPr/>
          <p:nvPr/>
        </p:nvSpPr>
        <p:spPr>
          <a:xfrm rot="5400000">
            <a:off x="3021888" y="1297973"/>
            <a:ext cx="430845" cy="43836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5D7A5E4-1A72-AF41-1593-96A634C27B31}"/>
              </a:ext>
            </a:extLst>
          </p:cNvPr>
          <p:cNvCxnSpPr>
            <a:cxnSpLocks/>
          </p:cNvCxnSpPr>
          <p:nvPr/>
        </p:nvCxnSpPr>
        <p:spPr>
          <a:xfrm flipV="1">
            <a:off x="8592876" y="2130459"/>
            <a:ext cx="0" cy="305428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82;p24">
            <a:extLst>
              <a:ext uri="{FF2B5EF4-FFF2-40B4-BE49-F238E27FC236}">
                <a16:creationId xmlns:a16="http://schemas.microsoft.com/office/drawing/2014/main" id="{AEEF542F-B200-A1A7-38B0-9B881ED513AF}"/>
              </a:ext>
            </a:extLst>
          </p:cNvPr>
          <p:cNvSpPr txBox="1"/>
          <p:nvPr/>
        </p:nvSpPr>
        <p:spPr>
          <a:xfrm>
            <a:off x="8610600" y="2101315"/>
            <a:ext cx="899272" cy="32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FF2600"/>
              </a:buClr>
              <a:buSzPts val="2000"/>
            </a:pP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M(</a:t>
            </a:r>
            <a:r>
              <a:rPr lang="en-US" sz="1600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Kppn</a:t>
            </a: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6455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6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/>
              <p:nvPr/>
            </p:nvSpPr>
            <p:spPr>
              <a:xfrm>
                <a:off x="247651" y="1096814"/>
                <a:ext cx="9101392" cy="5447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600" b="1" dirty="0"/>
                  <a:t>What is the observed structure? [Discussion]</a:t>
                </a:r>
              </a:p>
              <a:p>
                <a:endParaRPr lang="en-US" altLang="ja-JP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/>
                  <a:t> “X”</a:t>
                </a:r>
                <a:r>
                  <a:rPr lang="en-US" altLang="ja-JP" sz="2800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800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sz="2800" dirty="0" err="1"/>
                  <a:t>d</a:t>
                </a:r>
                <a:r>
                  <a:rPr lang="en-US" altLang="ja-JP" sz="2800" dirty="0"/>
                  <a:t> decay mode is unique evidence of </a:t>
                </a:r>
                <a:r>
                  <a:rPr lang="en-US" altLang="ja-JP" sz="2800" b="1" dirty="0"/>
                  <a:t>I</a:t>
                </a:r>
                <a:r>
                  <a:rPr lang="en-US" altLang="ja-JP" sz="2800" b="1" baseline="-25000" dirty="0"/>
                  <a:t>”X”</a:t>
                </a:r>
                <a:r>
                  <a:rPr lang="en-US" altLang="ja-JP" sz="2800" b="1" dirty="0"/>
                  <a:t> = 0</a:t>
                </a:r>
              </a:p>
              <a:p>
                <a:pPr marL="895350" lvl="1" indent="-438150"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altLang="ja-JP" sz="2400" dirty="0"/>
                  <a:t>I(J</a:t>
                </a:r>
                <a:r>
                  <a:rPr lang="en-US" altLang="ja-JP" sz="2400" baseline="30000" dirty="0"/>
                  <a:t>P</a:t>
                </a:r>
                <a:r>
                  <a:rPr lang="en-US" altLang="ja-JP" sz="2400" dirty="0"/>
                  <a:t>) :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dirty="0"/>
                  <a:t> = 0(1/2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), d = 0(1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</a:t>
                </a:r>
                <a:r>
                  <a:rPr lang="en-US" altLang="ja-JP" sz="1600" dirty="0"/>
                  <a:t>, K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 = 1/2(0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), </a:t>
                </a:r>
                <a:r>
                  <a:rPr lang="en-US" altLang="ja-JP" sz="1600" baseline="30000" dirty="0"/>
                  <a:t>3</a:t>
                </a:r>
                <a:r>
                  <a:rPr lang="en-US" altLang="ja-JP" sz="1600" dirty="0"/>
                  <a:t>He = 1/2(1/2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 , </a:t>
                </a:r>
                <a:r>
                  <a:rPr lang="en-US" altLang="ja-JP" sz="1600" baseline="30000" dirty="0"/>
                  <a:t>4</a:t>
                </a:r>
                <a:r>
                  <a:rPr lang="en-US" altLang="ja-JP" sz="1600" dirty="0"/>
                  <a:t>He = 0(0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</a:t>
                </a:r>
              </a:p>
              <a:p>
                <a:endParaRPr lang="en-US" altLang="ja-JP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sz="2800" dirty="0"/>
                  <a:t> </a:t>
                </a:r>
                <a:r>
                  <a:rPr lang="en-US" altLang="ja-JP" sz="2800" b="1" dirty="0"/>
                  <a:t>“X”=“K</a:t>
                </a:r>
                <a:r>
                  <a:rPr lang="en-US" altLang="ja-JP" sz="2800" b="1" baseline="30000" dirty="0"/>
                  <a:t>-</a:t>
                </a:r>
                <a:r>
                  <a:rPr lang="en-US" altLang="ja-JP" sz="2800" b="1" dirty="0" err="1"/>
                  <a:t>ppn</a:t>
                </a:r>
                <a:r>
                  <a:rPr lang="en-US" altLang="ja-JP" sz="2800" b="1" dirty="0"/>
                  <a:t>” with J</a:t>
                </a:r>
                <a:r>
                  <a:rPr lang="en-US" altLang="ja-JP" sz="2800" b="1" baseline="-25000" dirty="0"/>
                  <a:t>”X”</a:t>
                </a:r>
                <a:r>
                  <a:rPr lang="en-US" altLang="ja-JP" sz="2800" b="1" dirty="0"/>
                  <a:t> = 1/2</a:t>
                </a:r>
                <a:r>
                  <a:rPr lang="en-US" altLang="ja-JP" sz="2800" dirty="0"/>
                  <a:t> would be likely, considering the isospin and spin combination in S-wave interaction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J</a:t>
                </a:r>
                <a:r>
                  <a:rPr lang="en-US" altLang="ja-JP" sz="2400" b="1" baseline="-25000" dirty="0"/>
                  <a:t>”X”</a:t>
                </a:r>
                <a:r>
                  <a:rPr lang="en-US" altLang="ja-JP" sz="2400" b="1" dirty="0"/>
                  <a:t> = 1/2:</a:t>
                </a:r>
                <a:r>
                  <a:rPr lang="en-US" altLang="ja-JP" sz="2400" dirty="0"/>
                  <a:t> </a:t>
                </a:r>
                <a:r>
                  <a:rPr kumimoji="1" lang="en-US" altLang="ja-JP" sz="2400" baseline="30000" dirty="0"/>
                  <a:t>4</a:t>
                </a:r>
                <a:r>
                  <a:rPr kumimoji="1" lang="en-US" altLang="ja-JP" sz="2400" dirty="0"/>
                  <a:t>He initial state is</a:t>
                </a:r>
                <a:r>
                  <a:rPr kumimoji="1" lang="en-US" altLang="ja-JP" sz="2400" baseline="0" dirty="0"/>
                  <a:t> </a:t>
                </a:r>
                <a:r>
                  <a:rPr lang="en-US" altLang="ja-JP" sz="2400" dirty="0"/>
                  <a:t>I(J) = </a:t>
                </a:r>
                <a:r>
                  <a:rPr kumimoji="1" lang="en-US" altLang="ja-JP" sz="2400" baseline="0" dirty="0"/>
                  <a:t>0(0)</a:t>
                </a:r>
                <a:r>
                  <a:rPr kumimoji="1" lang="en-US" altLang="ja-JP" sz="2400" dirty="0"/>
                  <a:t> and low-momentum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400" dirty="0"/>
                  <a:t> would react with </a:t>
                </a:r>
                <a:r>
                  <a:rPr kumimoji="1" lang="en-US" altLang="ja-JP" sz="2400" baseline="0" dirty="0"/>
                  <a:t>remaining NNN [I(J) = 1/2(1/2)] in S-wave</a:t>
                </a:r>
                <a:endParaRPr kumimoji="1" lang="ja-JP" altLang="en-US" sz="24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Exclusion of </a:t>
                </a:r>
                <a:r>
                  <a:rPr kumimoji="1" lang="en-US" altLang="ja-JP" sz="2400" b="1" dirty="0"/>
                  <a:t>Y*(I=1)NN</a:t>
                </a:r>
                <a:r>
                  <a:rPr kumimoji="1" lang="en-US" altLang="ja-JP" sz="2400" dirty="0"/>
                  <a:t>: </a:t>
                </a:r>
                <a:r>
                  <a:rPr lang="en-US" altLang="ja-JP" sz="2400" dirty="0"/>
                  <a:t>probability of “X”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4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400" dirty="0" err="1">
                    <a:sym typeface="Wingdings" panose="05000000000000000000" pitchFamily="2" charset="2"/>
                  </a:rPr>
                  <a:t>d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 decay would be suppressed because spin/isospin flip is needed to reconfigure NN [I(J) = 1(0)] into deuteron [I(J) = 0(1)]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altLang="ja-JP" sz="24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400" dirty="0" err="1">
                    <a:sym typeface="Wingdings" panose="05000000000000000000" pitchFamily="2" charset="2"/>
                  </a:rPr>
                  <a:t>pn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 decay would be dominant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1" y="1096814"/>
                <a:ext cx="9101392" cy="5447645"/>
              </a:xfrm>
              <a:prstGeom prst="rect">
                <a:avLst/>
              </a:prstGeom>
              <a:blipFill>
                <a:blip r:embed="rId2"/>
                <a:stretch>
                  <a:fillRect l="-2076" t="-1790" r="-1206" b="-15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98908D-9CF5-36BA-EB04-17C9242D9408}"/>
              </a:ext>
            </a:extLst>
          </p:cNvPr>
          <p:cNvGrpSpPr/>
          <p:nvPr/>
        </p:nvGrpSpPr>
        <p:grpSpPr>
          <a:xfrm>
            <a:off x="9903963" y="1096814"/>
            <a:ext cx="2342837" cy="4418985"/>
            <a:chOff x="9294361" y="1581765"/>
            <a:chExt cx="2342837" cy="4418985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CC0C0F1F-88E0-04C9-C74A-D5612BC022C7}"/>
                </a:ext>
              </a:extLst>
            </p:cNvPr>
            <p:cNvCxnSpPr>
              <a:cxnSpLocks/>
            </p:cNvCxnSpPr>
            <p:nvPr/>
          </p:nvCxnSpPr>
          <p:spPr>
            <a:xfrm>
              <a:off x="9934575" y="2028825"/>
              <a:ext cx="0" cy="39719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6C351AE-D7C0-AA75-90C5-37049945AD9E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190750"/>
              <a:ext cx="52387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D525577-B1E2-D5F0-BCD7-E9DDA2341D25}"/>
                </a:ext>
              </a:extLst>
            </p:cNvPr>
            <p:cNvSpPr txBox="1"/>
            <p:nvPr/>
          </p:nvSpPr>
          <p:spPr>
            <a:xfrm>
              <a:off x="9411380" y="1581765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BE (MeV)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D3C6E06-5E92-4426-3F50-8BD43463408B}"/>
                    </a:ext>
                  </a:extLst>
                </p:cNvPr>
                <p:cNvSpPr txBox="1"/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ar-AE" altLang="ja-JP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ja-JP" altLang="ar-AE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C7AD07E-DC15-5B24-CCEE-D10103415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1B13945-29C9-62BF-AB1A-A46AEE42CE26}"/>
                    </a:ext>
                  </a:extLst>
                </p:cNvPr>
                <p:cNvSpPr txBox="1"/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ja-JP" altLang="ar-AE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NN</m:t>
                      </m:r>
                    </m:oMath>
                  </a14:m>
                  <a:r>
                    <a:rPr lang="en-US" altLang="ja-JP" dirty="0"/>
                    <a:t>)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8B2F06A1-B2F4-6460-2008-60D01ACE8F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4520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760BF7B-D1EA-5336-3E18-DDFAEEA2DFEB}"/>
                    </a:ext>
                  </a:extLst>
                </p:cNvPr>
                <p:cNvSpPr txBox="1"/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51A6117F-BA87-D0CD-B5A3-2878E2392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55F3324E-3B66-779F-D087-CBA49B25702F}"/>
                    </a:ext>
                  </a:extLst>
                </p:cNvPr>
                <p:cNvSpPr txBox="1"/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πΣ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EA90CA49-3A48-22F6-CF49-D3300E3F9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90570595-4EF2-6424-75AB-B019AC53D9EB}"/>
                    </a:ext>
                  </a:extLst>
                </p:cNvPr>
                <p:cNvSpPr txBox="1"/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πΛ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99DE9F45-078F-17E7-7079-76ACA1AA6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F55AF80-DCFF-BA7E-D780-D8B6611E9CC1}"/>
                </a:ext>
              </a:extLst>
            </p:cNvPr>
            <p:cNvSpPr txBox="1"/>
            <p:nvPr/>
          </p:nvSpPr>
          <p:spPr>
            <a:xfrm>
              <a:off x="9411380" y="200977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0</a:t>
              </a:r>
              <a:endParaRPr kumimoji="1" lang="ja-JP" altLang="en-US" dirty="0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23F9F73-FF23-95FB-C039-8F1EF61A04B3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777649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A3A3F50-5761-2F51-0282-C4DA8D502822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3429000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52417FB-EA12-1ED2-B76F-80869B263BE8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5529857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9524FFF-0344-CFCF-EF3F-50B72FF69390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4441825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C671930-2ED0-AD3D-9621-13CFF136282A}"/>
                </a:ext>
              </a:extLst>
            </p:cNvPr>
            <p:cNvSpPr txBox="1"/>
            <p:nvPr/>
          </p:nvSpPr>
          <p:spPr>
            <a:xfrm>
              <a:off x="9352871" y="26193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27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367E906-715D-99B5-20A8-A7F8EFDC6ABD}"/>
                </a:ext>
              </a:extLst>
            </p:cNvPr>
            <p:cNvSpPr txBox="1"/>
            <p:nvPr/>
          </p:nvSpPr>
          <p:spPr>
            <a:xfrm>
              <a:off x="9352871" y="32443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50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5AC699F-3D44-32B8-3CDE-1532EFA64D01}"/>
                </a:ext>
              </a:extLst>
            </p:cNvPr>
            <p:cNvSpPr txBox="1"/>
            <p:nvPr/>
          </p:nvSpPr>
          <p:spPr>
            <a:xfrm>
              <a:off x="9294361" y="43095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100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843744C-CA00-876A-7EE3-5C337090BF9D}"/>
                </a:ext>
              </a:extLst>
            </p:cNvPr>
            <p:cNvSpPr txBox="1"/>
            <p:nvPr/>
          </p:nvSpPr>
          <p:spPr>
            <a:xfrm>
              <a:off x="9294361" y="53166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180</a:t>
              </a:r>
              <a:endParaRPr kumimoji="1" lang="ja-JP" altLang="en-US" dirty="0"/>
            </a:p>
          </p:txBody>
        </p:sp>
      </p:grpSp>
      <p:sp>
        <p:nvSpPr>
          <p:cNvPr id="25" name="矢印: 左 24">
            <a:extLst>
              <a:ext uri="{FF2B5EF4-FFF2-40B4-BE49-F238E27FC236}">
                <a16:creationId xmlns:a16="http://schemas.microsoft.com/office/drawing/2014/main" id="{A7735F70-BA82-4043-2E41-2654B734F400}"/>
              </a:ext>
            </a:extLst>
          </p:cNvPr>
          <p:cNvSpPr/>
          <p:nvPr/>
        </p:nvSpPr>
        <p:spPr>
          <a:xfrm flipH="1">
            <a:off x="10269592" y="3064939"/>
            <a:ext cx="487338" cy="307698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3DA5C9A-19E6-4F35-576A-BE0FEDC3C4B6}"/>
              </a:ext>
            </a:extLst>
          </p:cNvPr>
          <p:cNvGrpSpPr/>
          <p:nvPr/>
        </p:nvGrpSpPr>
        <p:grpSpPr>
          <a:xfrm>
            <a:off x="9185670" y="5572515"/>
            <a:ext cx="3006330" cy="1348423"/>
            <a:chOff x="9797449" y="5725610"/>
            <a:chExt cx="2456818" cy="1101951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C4298B7-CDE4-1C04-6653-30B97650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9413" y="5725610"/>
              <a:ext cx="2322587" cy="100121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6AFA0D6-A61B-2F5D-4D6E-020397ABA3F7}"/>
                </a:ext>
              </a:extLst>
            </p:cNvPr>
            <p:cNvSpPr/>
            <p:nvPr/>
          </p:nvSpPr>
          <p:spPr>
            <a:xfrm>
              <a:off x="9878937" y="6426994"/>
              <a:ext cx="52022" cy="9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CFA93B0-7ACD-5558-CAC3-FC8BE271D065}"/>
                </a:ext>
              </a:extLst>
            </p:cNvPr>
            <p:cNvSpPr txBox="1"/>
            <p:nvPr/>
          </p:nvSpPr>
          <p:spPr>
            <a:xfrm>
              <a:off x="9797449" y="633890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4</a:t>
              </a:r>
              <a:endParaRPr kumimoji="1" lang="ja-JP" altLang="en-US" sz="1000" dirty="0"/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E4167B42-9B30-406F-E468-67CEBE2C4BD3}"/>
                </a:ext>
              </a:extLst>
            </p:cNvPr>
            <p:cNvCxnSpPr>
              <a:cxnSpLocks/>
            </p:cNvCxnSpPr>
            <p:nvPr/>
          </p:nvCxnSpPr>
          <p:spPr>
            <a:xfrm>
              <a:off x="10151269" y="6552102"/>
              <a:ext cx="107394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B9BFB5A-053D-F317-BE3B-F1AAD12225D6}"/>
                </a:ext>
              </a:extLst>
            </p:cNvPr>
            <p:cNvSpPr txBox="1"/>
            <p:nvPr/>
          </p:nvSpPr>
          <p:spPr>
            <a:xfrm>
              <a:off x="10760352" y="651978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n</a:t>
              </a:r>
              <a:endParaRPr kumimoji="1" lang="ja-JP" altLang="en-US" sz="1400" i="1" dirty="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9D7A9C-5080-A83D-063D-BA6DB855282F}"/>
                </a:ext>
              </a:extLst>
            </p:cNvPr>
            <p:cNvSpPr/>
            <p:nvPr/>
          </p:nvSpPr>
          <p:spPr>
            <a:xfrm>
              <a:off x="12035924" y="6552102"/>
              <a:ext cx="110832" cy="12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3D729A7-38DD-C799-A9D0-6DBE7C76315D}"/>
                </a:ext>
              </a:extLst>
            </p:cNvPr>
            <p:cNvSpPr txBox="1"/>
            <p:nvPr/>
          </p:nvSpPr>
          <p:spPr>
            <a:xfrm>
              <a:off x="11976627" y="647058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d</a:t>
              </a:r>
              <a:endParaRPr kumimoji="1" lang="ja-JP" altLang="en-US" sz="1400" i="1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A3622C1-0018-2E76-02E1-BD5B4614AC06}"/>
                </a:ext>
              </a:extLst>
            </p:cNvPr>
            <p:cNvSpPr/>
            <p:nvPr/>
          </p:nvSpPr>
          <p:spPr>
            <a:xfrm>
              <a:off x="11246644" y="6396038"/>
              <a:ext cx="352425" cy="228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/>
                <a:t>“X”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35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758005" y="1055386"/>
            <a:ext cx="881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/>
              <a:t>What is the observed structure? [Discussion]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4D16F36-F00B-F136-DEF0-2B98E954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29" y="2249108"/>
            <a:ext cx="8638490" cy="385207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6634287-9F1A-CFDC-3D68-DE5D58ADDF15}"/>
              </a:ext>
            </a:extLst>
          </p:cNvPr>
          <p:cNvSpPr txBox="1"/>
          <p:nvPr/>
        </p:nvSpPr>
        <p:spPr>
          <a:xfrm>
            <a:off x="4863546" y="1755545"/>
            <a:ext cx="246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If “X” is “K</a:t>
            </a:r>
            <a:r>
              <a:rPr kumimoji="1" lang="en-US" altLang="ja-JP" sz="2800" baseline="30000" dirty="0"/>
              <a:t>-</a:t>
            </a:r>
            <a:r>
              <a:rPr kumimoji="1" lang="en-US" altLang="ja-JP" sz="2800" dirty="0" err="1"/>
              <a:t>ppn</a:t>
            </a:r>
            <a:r>
              <a:rPr kumimoji="1" lang="en-US" altLang="ja-JP" sz="2800" dirty="0"/>
              <a:t>”</a:t>
            </a:r>
            <a:endParaRPr kumimoji="1" lang="ja-JP" altLang="en-US" sz="28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3931838-6559-142A-8FFA-D576F1F54276}"/>
              </a:ext>
            </a:extLst>
          </p:cNvPr>
          <p:cNvSpPr txBox="1"/>
          <p:nvPr/>
        </p:nvSpPr>
        <p:spPr>
          <a:xfrm>
            <a:off x="1665716" y="6071529"/>
            <a:ext cx="8860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binding energy is compatible with some theoretical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width is larger than theoretical predictions</a:t>
            </a:r>
            <a:endParaRPr kumimoji="1" lang="ja-JP" altLang="en-US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1B123E-1DE9-4208-9F29-E7DE5A4F60D8}"/>
              </a:ext>
            </a:extLst>
          </p:cNvPr>
          <p:cNvSpPr txBox="1"/>
          <p:nvPr/>
        </p:nvSpPr>
        <p:spPr>
          <a:xfrm>
            <a:off x="6678747" y="3954478"/>
            <a:ext cx="5265603" cy="206210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measurements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(especially of decay branches)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 and theoretical investigations 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DFEC481-A37E-4BC2-89B5-9BB028B4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451" y="3983134"/>
            <a:ext cx="4074903" cy="1114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New Kaonic Nuclei Project at J-PARC</a:t>
                </a:r>
                <a:br>
                  <a:rPr lang="en-US" altLang="ja-JP" sz="5400" b="1" dirty="0"/>
                </a:br>
                <a:r>
                  <a:rPr lang="en-US" altLang="ja-JP" sz="2400" b="1" dirty="0"/>
                  <a:t> </a:t>
                </a:r>
                <a:br>
                  <a:rPr lang="en-US" altLang="ja-JP" sz="4800" dirty="0"/>
                </a:br>
                <a:r>
                  <a:rPr lang="en-US" altLang="ja-JP" sz="4400" i="1" dirty="0"/>
                  <a:t>–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4400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𝑁𝑁𝑁𝑁</m:t>
                    </m:r>
                  </m:oMath>
                </a14:m>
                <a:r>
                  <a:rPr lang="ja-JP" altLang="en-US" sz="4400" i="1" dirty="0"/>
                  <a:t> </a:t>
                </a:r>
                <a:r>
                  <a:rPr lang="en-US" altLang="ja-JP" sz="4400" i="1" dirty="0"/>
                  <a:t>systems –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  <a:blipFill>
                <a:blip r:embed="rId3"/>
                <a:stretch>
                  <a:fillRect t="-16974" b="-16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115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5E535077-8500-B3D3-361E-194CD514A9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5841019"/>
                  </p:ext>
                </p:extLst>
              </p:nvPr>
            </p:nvGraphicFramePr>
            <p:xfrm>
              <a:off x="758071" y="671132"/>
              <a:ext cx="10595729" cy="36576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832729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19225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111898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007150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  <a:gridCol w="2224727">
                      <a:extLst>
                        <a:ext uri="{9D8B030D-6E8A-4147-A177-3AD203B41FA5}">
                          <a16:colId xmlns:a16="http://schemas.microsoft.com/office/drawing/2014/main" val="1064532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Experiment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Future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/>
                            <a:t>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P89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d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E80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 beam yield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Future (</a:t>
                          </a:r>
                          <a:r>
                            <a:rPr kumimoji="1"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LoI</a:t>
                          </a: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5E535077-8500-B3D3-361E-194CD514A9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5841019"/>
                  </p:ext>
                </p:extLst>
              </p:nvPr>
            </p:nvGraphicFramePr>
            <p:xfrm>
              <a:off x="758071" y="671132"/>
              <a:ext cx="10595729" cy="36576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832729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19225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111898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007150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  <a:gridCol w="2224727">
                      <a:extLst>
                        <a:ext uri="{9D8B030D-6E8A-4147-A177-3AD203B41FA5}">
                          <a16:colId xmlns:a16="http://schemas.microsoft.com/office/drawing/2014/main" val="10645328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Experiment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10667" r="-477741" b="-6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Future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10667" r="-477741" b="-5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/>
                            <a:t>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P89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6579" r="-477741" b="-4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d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E80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12000" r="-477741" b="-3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12000" r="-477741" b="-2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12000" r="-477741" b="-1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12000" r="-477741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185" t="-712000" r="-517167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78138" t="-712000" r="-73887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Future (</a:t>
                          </a:r>
                          <a:r>
                            <a:rPr kumimoji="1"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LoI</a:t>
                          </a: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2584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Strategy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70" y="4267934"/>
            <a:ext cx="9544049" cy="2688385"/>
          </a:xfrm>
        </p:spPr>
        <p:txBody>
          <a:bodyPr>
            <a:noAutofit/>
          </a:bodyPr>
          <a:lstStyle/>
          <a:p>
            <a:r>
              <a:rPr lang="en-US" altLang="ja-JP" dirty="0"/>
              <a:t>To realize the systematic measurements, we need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acceptance spectrometer</a:t>
            </a:r>
          </a:p>
          <a:p>
            <a:pPr lvl="2"/>
            <a:r>
              <a:rPr lang="en-US" altLang="ja-JP" sz="2400" dirty="0"/>
              <a:t>detect/identify all particles to specify the reaction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high-intensity kaon beam</a:t>
            </a:r>
          </a:p>
          <a:p>
            <a:pPr lvl="2"/>
            <a:r>
              <a:rPr lang="en-US" altLang="ja-JP" sz="2400" dirty="0"/>
              <a:t>more K</a:t>
            </a:r>
            <a:r>
              <a:rPr lang="en-US" altLang="ja-JP" sz="2400" baseline="30000" dirty="0"/>
              <a:t>−</a:t>
            </a:r>
            <a:r>
              <a:rPr lang="en-US" altLang="ja-JP" sz="2400" dirty="0"/>
              <a:t> yield than the existing beamline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A68622-A045-4A88-AF05-7468C1A2FDFC}"/>
              </a:ext>
            </a:extLst>
          </p:cNvPr>
          <p:cNvSpPr txBox="1"/>
          <p:nvPr/>
        </p:nvSpPr>
        <p:spPr>
          <a:xfrm>
            <a:off x="10263330" y="2058361"/>
            <a:ext cx="19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A first step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F7366-13EF-4C45-898F-4B95AD9E2CD6}"/>
              </a:ext>
            </a:extLst>
          </p:cNvPr>
          <p:cNvSpPr txBox="1"/>
          <p:nvPr/>
        </p:nvSpPr>
        <p:spPr>
          <a:xfrm>
            <a:off x="6055935" y="4735950"/>
            <a:ext cx="167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new CDS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5A52C7-CDF4-4928-B7BB-E6F5008E00D7}"/>
              </a:ext>
            </a:extLst>
          </p:cNvPr>
          <p:cNvSpPr txBox="1"/>
          <p:nvPr/>
        </p:nvSpPr>
        <p:spPr>
          <a:xfrm>
            <a:off x="5027857" y="5560783"/>
            <a:ext cx="275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improved K1.8BR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4F7C731-C6A8-DCEA-4E81-504B43E6F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43503" y="1377727"/>
            <a:ext cx="790714" cy="456810"/>
          </a:xfrm>
          <a:prstGeom prst="rect">
            <a:avLst/>
          </a:prstGeom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859E3E2-311E-0400-0532-392E3B0BE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24570" y="945243"/>
            <a:ext cx="524181" cy="45236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E4495AA-CCF5-2539-D3CA-825187510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71635" y="2382307"/>
            <a:ext cx="686990" cy="56754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7837D38-2A74-F46A-9786-5BE21F3CD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920" y="4023988"/>
            <a:ext cx="522261" cy="30109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26C7ECE-C2F5-837C-1767-941D11FDF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09401" y="1861709"/>
            <a:ext cx="658918" cy="5675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5E11DA3-3D0B-D6F5-3E39-4BD7AC1FC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2585" y="4357812"/>
            <a:ext cx="2336057" cy="18033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49A722-B9C4-1CDE-6343-9FB6A218A5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88" r="3975"/>
          <a:stretch/>
        </p:blipFill>
        <p:spPr>
          <a:xfrm>
            <a:off x="9732474" y="4637630"/>
            <a:ext cx="2430365" cy="2184906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0AF75772-1D16-58D7-0B6F-EC3450773B3E}"/>
              </a:ext>
            </a:extLst>
          </p:cNvPr>
          <p:cNvSpPr txBox="1">
            <a:spLocks/>
          </p:cNvSpPr>
          <p:nvPr/>
        </p:nvSpPr>
        <p:spPr>
          <a:xfrm>
            <a:off x="3024522" y="6316480"/>
            <a:ext cx="6218817" cy="723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take a </a:t>
            </a:r>
            <a:r>
              <a:rPr lang="en-US" altLang="ja-JP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step-by-step</a:t>
            </a: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sz="3200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082B837-611A-7A42-9195-DA97C78212D4}"/>
              </a:ext>
            </a:extLst>
          </p:cNvPr>
          <p:cNvGrpSpPr/>
          <p:nvPr/>
        </p:nvGrpSpPr>
        <p:grpSpPr>
          <a:xfrm>
            <a:off x="71555" y="2919376"/>
            <a:ext cx="686990" cy="567544"/>
            <a:chOff x="66421" y="3319271"/>
            <a:chExt cx="686990" cy="56754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751BA4-7309-DD5D-FF1C-685104F8D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AA107C7-9306-B6B3-783E-D33F6B0A3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6749CFA-B913-232C-EB2E-8BDEC764EF40}"/>
              </a:ext>
            </a:extLst>
          </p:cNvPr>
          <p:cNvGrpSpPr/>
          <p:nvPr/>
        </p:nvGrpSpPr>
        <p:grpSpPr>
          <a:xfrm>
            <a:off x="61761" y="3456444"/>
            <a:ext cx="686990" cy="567544"/>
            <a:chOff x="66421" y="2839850"/>
            <a:chExt cx="686990" cy="56754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F3BAC5D-0D2F-B560-DD74-F0E29340A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114CF6B9-A234-30F5-A09D-05C99BA55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A179D01-1B66-31FB-8C7D-CB75736FB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5" grpId="0"/>
      <p:bldP spid="11" grpId="0"/>
      <p:bldP spid="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FD34B88A-5377-A152-6ECD-EC027BE0AFB1}"/>
              </a:ext>
            </a:extLst>
          </p:cNvPr>
          <p:cNvGrpSpPr/>
          <p:nvPr/>
        </p:nvGrpSpPr>
        <p:grpSpPr>
          <a:xfrm>
            <a:off x="7713686" y="517828"/>
            <a:ext cx="4249230" cy="1649203"/>
            <a:chOff x="7713686" y="844132"/>
            <a:chExt cx="4249230" cy="1649203"/>
          </a:xfrm>
        </p:grpSpPr>
        <p:pic>
          <p:nvPicPr>
            <p:cNvPr id="20" name="図 19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5AEBDF36-C425-1885-1AF0-9057BC8A1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686" y="844132"/>
              <a:ext cx="4249230" cy="1639008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C8D69A4-B83B-2681-7A75-EFB596F17431}"/>
                </a:ext>
              </a:extLst>
            </p:cNvPr>
            <p:cNvSpPr txBox="1"/>
            <p:nvPr/>
          </p:nvSpPr>
          <p:spPr>
            <a:xfrm>
              <a:off x="10366606" y="18152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kumimoji="1"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BF2088BD-D5C4-2AAD-AA77-8CEB4A5EBAC9}"/>
                </a:ext>
              </a:extLst>
            </p:cNvPr>
            <p:cNvSpPr/>
            <p:nvPr/>
          </p:nvSpPr>
          <p:spPr>
            <a:xfrm>
              <a:off x="9743145" y="1815249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4562A3AE-E622-6DF3-5641-24D4D8676D6B}"/>
              </a:ext>
            </a:extLst>
          </p:cNvPr>
          <p:cNvGrpSpPr/>
          <p:nvPr/>
        </p:nvGrpSpPr>
        <p:grpSpPr>
          <a:xfrm>
            <a:off x="7885384" y="2253627"/>
            <a:ext cx="3949479" cy="3827304"/>
            <a:chOff x="7416986" y="2087810"/>
            <a:chExt cx="3949479" cy="3827304"/>
          </a:xfrm>
        </p:grpSpPr>
        <p:pic>
          <p:nvPicPr>
            <p:cNvPr id="83" name="Google Shape;296;p25" descr="イメージ">
              <a:extLst>
                <a:ext uri="{FF2B5EF4-FFF2-40B4-BE49-F238E27FC236}">
                  <a16:creationId xmlns:a16="http://schemas.microsoft.com/office/drawing/2014/main" id="{5A739D52-D568-81BD-ECC1-C11BC8291D8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9768"/>
            <a:stretch/>
          </p:blipFill>
          <p:spPr>
            <a:xfrm>
              <a:off x="7416986" y="2087810"/>
              <a:ext cx="3949479" cy="382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AFE5142D-4975-DCBA-F240-8EE7CB49768C}"/>
                </a:ext>
              </a:extLst>
            </p:cNvPr>
            <p:cNvSpPr txBox="1"/>
            <p:nvPr/>
          </p:nvSpPr>
          <p:spPr>
            <a:xfrm>
              <a:off x="9505452" y="2276449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AAAAB+HiraKakuProN-W3"/>
                  <a:ea typeface="游ゴシック" panose="020B0400000000000000" pitchFamily="50" charset="-128"/>
                  <a:cs typeface="+mn-cs"/>
                </a:rPr>
                <a:t>0.3 &lt;q &lt; 0.6 GeV/c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A7489639-357A-6A74-E5AC-B154FC197DB6}"/>
                </a:ext>
              </a:extLst>
            </p:cNvPr>
            <p:cNvSpPr txBox="1"/>
            <p:nvPr/>
          </p:nvSpPr>
          <p:spPr>
            <a:xfrm>
              <a:off x="9659980" y="2615003"/>
              <a:ext cx="129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acceptance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not corrected</a:t>
              </a:r>
              <a:endParaRPr kumimoji="1" lang="ja-JP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38AA592-687D-044E-A578-FCFED047B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5355" y="2210097"/>
              <a:ext cx="0" cy="3250255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75BC1D9-D2C3-D23D-F1E6-211A1F59178F}"/>
                </a:ext>
              </a:extLst>
            </p:cNvPr>
            <p:cNvSpPr txBox="1"/>
            <p:nvPr/>
          </p:nvSpPr>
          <p:spPr>
            <a:xfrm>
              <a:off x="9544859" y="3924601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all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533A2DBD-A50C-035A-3611-303D259AEE25}"/>
                </a:ext>
              </a:extLst>
            </p:cNvPr>
            <p:cNvSpPr txBox="1"/>
            <p:nvPr/>
          </p:nvSpPr>
          <p:spPr>
            <a:xfrm>
              <a:off x="9765178" y="4129310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“K-</a:t>
              </a:r>
              <a:r>
                <a:rPr kumimoji="1" lang="en-US" altLang="ja-JP" sz="1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ppn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”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BB7AC29-A8A9-E248-7A5D-FE9C42E56B17}"/>
                </a:ext>
              </a:extLst>
            </p:cNvPr>
            <p:cNvSpPr txBox="1"/>
            <p:nvPr/>
          </p:nvSpPr>
          <p:spPr>
            <a:xfrm>
              <a:off x="10004694" y="4423008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BG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8E78C1A5-80A4-899D-AA42-EC11AAFB210D}"/>
                </a:ext>
              </a:extLst>
            </p:cNvPr>
            <p:cNvSpPr txBox="1"/>
            <p:nvPr/>
          </p:nvSpPr>
          <p:spPr>
            <a:xfrm>
              <a:off x="10162715" y="469642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QF</a:t>
              </a:r>
              <a:r>
                <a:rPr kumimoji="1" lang="en-US" altLang="ja-JP" sz="16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KA</a:t>
              </a:r>
              <a:endParaRPr kumimoji="1" lang="ja-JP" altLang="en-US" sz="16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F038565F-57FD-58A1-BE2F-78AB7DFA2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9542" y="3548991"/>
              <a:ext cx="723893" cy="270420"/>
            </a:xfrm>
            <a:prstGeom prst="rect">
              <a:avLst/>
            </a:prstGeom>
          </p:spPr>
        </p:pic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4061CD8-DDE7-BE7A-ABAB-2FA6B32847E2}"/>
                </a:ext>
              </a:extLst>
            </p:cNvPr>
            <p:cNvSpPr txBox="1"/>
            <p:nvPr/>
          </p:nvSpPr>
          <p:spPr>
            <a:xfrm rot="20714549">
              <a:off x="9417465" y="3106253"/>
              <a:ext cx="1898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Preliminary</a:t>
              </a:r>
              <a:endParaRPr kumimoji="1" lang="ja-JP" altLang="en-US" sz="2400" b="1" i="1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C4E0DD85-852D-393D-5C22-5E6FB738F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4572" y="4162762"/>
              <a:ext cx="264315" cy="245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25ABF74D-4F8E-E97D-E863-3BFA196D18AE}"/>
                </a:ext>
              </a:extLst>
            </p:cNvPr>
            <p:cNvCxnSpPr/>
            <p:nvPr/>
          </p:nvCxnSpPr>
          <p:spPr>
            <a:xfrm flipH="1">
              <a:off x="9329003" y="4327457"/>
              <a:ext cx="475768" cy="515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6262A707-C45A-8B5F-7782-D9D051E33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9898" y="4646333"/>
              <a:ext cx="664071" cy="645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7CDC9003-1DCC-F1C9-A40B-B767F2B06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3898" y="4865697"/>
              <a:ext cx="589786" cy="528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C893AC5E-1504-B079-0D14-B4D44E4D3279}"/>
                </a:ext>
              </a:extLst>
            </p:cNvPr>
            <p:cNvSpPr txBox="1"/>
            <p:nvPr/>
          </p:nvSpPr>
          <p:spPr>
            <a:xfrm rot="16200000">
              <a:off x="8880161" y="2596559"/>
              <a:ext cx="1094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</a:rPr>
                <a:t>M(</a:t>
              </a:r>
              <a:r>
                <a:rPr kumimoji="1" lang="en-US" altLang="ja-JP" sz="2000" dirty="0" err="1">
                  <a:solidFill>
                    <a:srgbClr val="FF0000"/>
                  </a:solidFill>
                </a:rPr>
                <a:t>Kppn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)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260FCA33-2DAA-4972-8185-B3A7ECD9D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473825" y="77526"/>
            <a:ext cx="1167822" cy="1394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@ E80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7832" y="1685434"/>
                <a:ext cx="7663514" cy="397425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Establish the existence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:r>
                  <a:rPr lang="en-US" altLang="ja-JP" b="1" dirty="0"/>
                  <a:t>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d 2-body decay</a:t>
                </a:r>
                <a:endParaRPr lang="en-US" altLang="ja-JP" sz="1200" dirty="0"/>
              </a:p>
              <a:p>
                <a:pPr marL="514350" indent="-514350">
                  <a:buFont typeface="+mj-ea"/>
                  <a:buAutoNum type="circleNumDbPlain"/>
                </a:pPr>
                <a:endParaRPr lang="en-US" altLang="ja-JP" sz="800" b="1" dirty="0"/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Study the multi-particle decay mode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/>
                  <a:t> toward understanding its internal structure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pn 3-body decay</a:t>
                </a:r>
              </a:p>
              <a:p>
                <a:pPr marL="541338" indent="-541338">
                  <a:buFont typeface="Wingdings" panose="05000000000000000000" pitchFamily="2" charset="2"/>
                  <a:buChar char="l"/>
                </a:pPr>
                <a:endParaRPr lang="en-US" altLang="ja-JP" sz="800" b="1" dirty="0"/>
              </a:p>
              <a:p>
                <a:pPr marL="541338" indent="-541338">
                  <a:buFont typeface="Wingdings" panose="05000000000000000000" pitchFamily="2" charset="2"/>
                  <a:buChar char="l"/>
                </a:pPr>
                <a:r>
                  <a:rPr lang="en-US" altLang="ja-JP" sz="2400" b="1" dirty="0"/>
                  <a:t>Feasibility study of spin-spin correlation measurement for P89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 </a:t>
                </a:r>
                <a:r>
                  <a:rPr lang="en-US" altLang="ja-JP" sz="2000" i="1" dirty="0"/>
                  <a:t>e.g</a:t>
                </a:r>
                <a:r>
                  <a:rPr lang="en-US" altLang="ja-JP" sz="2000" dirty="0"/>
                  <a:t>., installing a prototype module of a polarimeter</a:t>
                </a:r>
                <a:endParaRPr lang="ja-JP" altLang="en-US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7832" y="1685434"/>
                <a:ext cx="7663514" cy="3974253"/>
              </a:xfrm>
              <a:blipFill>
                <a:blip r:embed="rId7"/>
                <a:stretch>
                  <a:fillRect l="-2307" t="-4141" r="-1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1AB317-3F69-4813-AA48-7869868B9816}"/>
              </a:ext>
            </a:extLst>
          </p:cNvPr>
          <p:cNvSpPr txBox="1"/>
          <p:nvPr/>
        </p:nvSpPr>
        <p:spPr>
          <a:xfrm>
            <a:off x="1683212" y="843108"/>
            <a:ext cx="516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via </a:t>
            </a:r>
            <a:r>
              <a:rPr lang="en-US" altLang="ja-JP" sz="3200" i="1" baseline="30000" dirty="0"/>
              <a:t>4</a:t>
            </a:r>
            <a:r>
              <a:rPr lang="en-US" altLang="ja-JP" sz="3200" i="1" dirty="0"/>
              <a:t>He(1 GeV/c K</a:t>
            </a:r>
            <a:r>
              <a:rPr lang="en-US" altLang="ja-JP" sz="3200" i="1" baseline="30000" dirty="0"/>
              <a:t>-</a:t>
            </a:r>
            <a:r>
              <a:rPr lang="en-US" altLang="ja-JP" sz="3200" i="1" dirty="0"/>
              <a:t>, n) reaction</a:t>
            </a:r>
            <a:endParaRPr lang="ja-JP" altLang="en-US" sz="3200" i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292A93-49EB-C6B6-61B0-1B9AFA14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B07C12-3BCE-755A-D7D1-52B10689F07D}"/>
              </a:ext>
            </a:extLst>
          </p:cNvPr>
          <p:cNvSpPr txBox="1"/>
          <p:nvPr/>
        </p:nvSpPr>
        <p:spPr>
          <a:xfrm>
            <a:off x="8018872" y="1553152"/>
            <a:ext cx="1476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T77 data</a:t>
            </a:r>
          </a:p>
          <a:p>
            <a:pPr algn="ctr"/>
            <a:r>
              <a:rPr lang="en-US" altLang="ja-JP" b="1" dirty="0"/>
              <a:t>(~3 days)</a:t>
            </a:r>
            <a:endParaRPr kumimoji="1" lang="ja-JP" altLang="en-US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0EE9A067-3B3C-0E25-E387-26944741E349}"/>
              </a:ext>
            </a:extLst>
          </p:cNvPr>
          <p:cNvSpPr/>
          <p:nvPr/>
        </p:nvSpPr>
        <p:spPr>
          <a:xfrm>
            <a:off x="7636978" y="516804"/>
            <a:ext cx="4424097" cy="6169746"/>
          </a:xfrm>
          <a:prstGeom prst="roundRect">
            <a:avLst>
              <a:gd name="adj" fmla="val 445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1" name="表 100">
            <a:extLst>
              <a:ext uri="{FF2B5EF4-FFF2-40B4-BE49-F238E27FC236}">
                <a16:creationId xmlns:a16="http://schemas.microsoft.com/office/drawing/2014/main" id="{517DB313-2843-5183-2E30-F35A373CD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11757"/>
              </p:ext>
            </p:extLst>
          </p:nvPr>
        </p:nvGraphicFramePr>
        <p:xfrm>
          <a:off x="1561567" y="5762006"/>
          <a:ext cx="4380870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0435">
                  <a:extLst>
                    <a:ext uri="{9D8B030D-6E8A-4147-A177-3AD203B41FA5}">
                      <a16:colId xmlns:a16="http://schemas.microsoft.com/office/drawing/2014/main" val="3028582700"/>
                    </a:ext>
                  </a:extLst>
                </a:gridCol>
                <a:gridCol w="2190435">
                  <a:extLst>
                    <a:ext uri="{9D8B030D-6E8A-4147-A177-3AD203B41FA5}">
                      <a16:colId xmlns:a16="http://schemas.microsoft.com/office/drawing/2014/main" val="2382730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Beam</a:t>
                      </a:r>
                      <a:r>
                        <a:rPr kumimoji="1" lang="ja-JP" altLang="en-US" sz="2400" b="1" dirty="0"/>
                        <a:t> </a:t>
                      </a:r>
                      <a:r>
                        <a:rPr kumimoji="1" lang="en-US" altLang="ja-JP" sz="2400" b="1" dirty="0"/>
                        <a:t>intensity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u="none" strike="noStrike" kern="1200" baseline="0" dirty="0"/>
                        <a:t>90kW</a:t>
                      </a:r>
                      <a:endParaRPr kumimoji="1" lang="en-US" altLang="ja-JP" sz="24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25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Beam</a:t>
                      </a:r>
                      <a:r>
                        <a:rPr kumimoji="1" lang="ja-JP" altLang="en-US" sz="2400" b="1" dirty="0"/>
                        <a:t> </a:t>
                      </a:r>
                      <a:r>
                        <a:rPr kumimoji="1" lang="en-US" altLang="ja-JP" sz="2400" b="1" dirty="0"/>
                        <a:t>time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1+1+3 weeks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79433"/>
                  </a:ext>
                </a:extLst>
              </a:tr>
            </a:tbl>
          </a:graphicData>
        </a:graphic>
      </p:graphicFrame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1BE9B8D-3472-1542-2A63-A37E22BFB9BD}"/>
              </a:ext>
            </a:extLst>
          </p:cNvPr>
          <p:cNvSpPr txBox="1"/>
          <p:nvPr/>
        </p:nvSpPr>
        <p:spPr>
          <a:xfrm>
            <a:off x="7799425" y="6056188"/>
            <a:ext cx="4099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  <a:sym typeface="Wingdings" panose="05000000000000000000" pitchFamily="2" charset="2"/>
              </a:rPr>
              <a:t>the sign of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the “K</a:t>
            </a:r>
            <a:r>
              <a:rPr lang="en-US" altLang="ja-JP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−</a:t>
            </a:r>
            <a:r>
              <a:rPr lang="en-US" altLang="ja-JP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ppn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”</a:t>
            </a:r>
            <a:endParaRPr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C85D8F07-1101-9941-9AC7-445EACCA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8615138" y="3210770"/>
            <a:ext cx="760977" cy="908511"/>
          </a:xfrm>
          <a:prstGeom prst="rect">
            <a:avLst/>
          </a:prstGeom>
        </p:spPr>
      </p:pic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E6A81DDC-C803-8F1A-058D-DA2BEADD0E4E}"/>
              </a:ext>
            </a:extLst>
          </p:cNvPr>
          <p:cNvCxnSpPr/>
          <p:nvPr/>
        </p:nvCxnSpPr>
        <p:spPr>
          <a:xfrm flipV="1">
            <a:off x="9043774" y="4974368"/>
            <a:ext cx="576999" cy="1153552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EF1D509E-D20B-480C-C5BD-692D4F5F3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742" y="1539241"/>
            <a:ext cx="1725033" cy="10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8906F-67F8-5420-1E98-D9F16191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4" y="0"/>
            <a:ext cx="952592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New Cylindrical Detector System (CDS)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EB2DD6-A891-EB26-7AF4-AD751999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E3958E-2C54-CE50-458F-98EC7891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11" y="1536628"/>
            <a:ext cx="3243952" cy="27908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D10BAF-32CF-7CA9-B039-539752DA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369" y="1388307"/>
            <a:ext cx="6163032" cy="536001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85BA9A-287E-BDB8-C3DC-833FB630286D}"/>
              </a:ext>
            </a:extLst>
          </p:cNvPr>
          <p:cNvSpPr txBox="1"/>
          <p:nvPr/>
        </p:nvSpPr>
        <p:spPr>
          <a:xfrm>
            <a:off x="171311" y="1536628"/>
            <a:ext cx="134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Present CDS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122C6A-A695-2153-3267-BCE60C4F8AB0}"/>
              </a:ext>
            </a:extLst>
          </p:cNvPr>
          <p:cNvSpPr txBox="1"/>
          <p:nvPr/>
        </p:nvSpPr>
        <p:spPr>
          <a:xfrm>
            <a:off x="5449342" y="1421070"/>
            <a:ext cx="1729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New CDS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1C10704-ED64-6BEE-FA44-FE2785457BA7}"/>
              </a:ext>
            </a:extLst>
          </p:cNvPr>
          <p:cNvSpPr/>
          <p:nvPr/>
        </p:nvSpPr>
        <p:spPr>
          <a:xfrm>
            <a:off x="3701735" y="3120325"/>
            <a:ext cx="978408" cy="1228725"/>
          </a:xfrm>
          <a:prstGeom prst="right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EFC0E6-699A-65FF-63D6-8D5B7982A16D}"/>
              </a:ext>
            </a:extLst>
          </p:cNvPr>
          <p:cNvSpPr txBox="1"/>
          <p:nvPr/>
        </p:nvSpPr>
        <p:spPr>
          <a:xfrm>
            <a:off x="-120590" y="5054194"/>
            <a:ext cx="5217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lvl="1">
              <a:buFont typeface="Wingdings" panose="05000000000000000000" pitchFamily="2" charset="2"/>
              <a:buChar char="ü"/>
            </a:pPr>
            <a:r>
              <a:rPr lang="en-US" altLang="ja-JP" sz="2400" b="1" dirty="0"/>
              <a:t>Solid angle:    x1.6 </a:t>
            </a:r>
            <a:r>
              <a:rPr lang="en-US" altLang="ja-JP" sz="2400" dirty="0"/>
              <a:t>(59% </a:t>
            </a:r>
            <a:r>
              <a:rPr lang="en-US" altLang="ja-JP" sz="2400" dirty="0">
                <a:sym typeface="Wingdings" panose="05000000000000000000" pitchFamily="2" charset="2"/>
              </a:rPr>
              <a:t> 93%)</a:t>
            </a:r>
            <a:endParaRPr lang="en-US" altLang="ja-JP" sz="2400" dirty="0"/>
          </a:p>
          <a:p>
            <a:pPr marL="85725" lvl="1">
              <a:buFont typeface="Wingdings" panose="05000000000000000000" pitchFamily="2" charset="2"/>
              <a:buChar char="ü"/>
            </a:pPr>
            <a:r>
              <a:rPr kumimoji="1" lang="en-US" altLang="ja-JP" sz="2400" b="1" dirty="0"/>
              <a:t>Neutron eff.:  x6~7    </a:t>
            </a:r>
            <a:r>
              <a:rPr kumimoji="1" lang="en-US" altLang="ja-JP" sz="2400" dirty="0"/>
              <a:t>(3% </a:t>
            </a:r>
            <a:r>
              <a:rPr kumimoji="1" lang="en-US" altLang="ja-JP" sz="2400" dirty="0">
                <a:sym typeface="Wingdings" panose="05000000000000000000" pitchFamily="2" charset="2"/>
              </a:rPr>
              <a:t> 15%x1.6)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718136-45D5-8EAE-E8FA-DE7E6E417234}"/>
              </a:ext>
            </a:extLst>
          </p:cNvPr>
          <p:cNvSpPr txBox="1"/>
          <p:nvPr/>
        </p:nvSpPr>
        <p:spPr>
          <a:xfrm rot="20492663">
            <a:off x="7431506" y="3462664"/>
            <a:ext cx="25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Cylindrical Drift Chamber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AA9C04-5E48-4225-D937-415CF4963ACF}"/>
              </a:ext>
            </a:extLst>
          </p:cNvPr>
          <p:cNvSpPr txBox="1"/>
          <p:nvPr/>
        </p:nvSpPr>
        <p:spPr>
          <a:xfrm rot="20492663">
            <a:off x="7825845" y="3031799"/>
            <a:ext cx="17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Neutron Counter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2B067CD-FF2B-B044-B889-D59B691ECDC5}"/>
              </a:ext>
            </a:extLst>
          </p:cNvPr>
          <p:cNvSpPr txBox="1"/>
          <p:nvPr/>
        </p:nvSpPr>
        <p:spPr>
          <a:xfrm rot="20492663">
            <a:off x="7389764" y="2540480"/>
            <a:ext cx="267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Superconducting Solenoid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D4B29E-2647-0C04-D5F1-E76C3691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508" y="1353079"/>
            <a:ext cx="1816955" cy="11249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76D613D-06F4-0847-E298-628C5FA77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0686" y="1245166"/>
            <a:ext cx="2017174" cy="151708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68A4F4B-F802-6C03-3F53-C13CECBA0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0414" y="2068589"/>
            <a:ext cx="2198504" cy="18462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3F539F4-5B51-02AA-32FE-A94A35125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847" y="5010279"/>
            <a:ext cx="3257746" cy="16372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3E4006B-6EA4-8E43-B67E-15C60B64F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1631" y="5413396"/>
            <a:ext cx="3329652" cy="123410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4118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1831A5-1149-4A25-5B9A-45561034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08" y="413194"/>
            <a:ext cx="3501320" cy="340633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BD6F15F-0BED-4094-9A02-31E6246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" y="4163"/>
            <a:ext cx="8199932" cy="1325563"/>
          </a:xfrm>
        </p:spPr>
        <p:txBody>
          <a:bodyPr/>
          <a:lstStyle/>
          <a:p>
            <a:pPr algn="ctr"/>
            <a:r>
              <a:rPr lang="en-US" altLang="ja-JP" b="1" dirty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B77B9-6B21-4EAE-93AC-F04E4BF9F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76" y="1027215"/>
            <a:ext cx="8055010" cy="571138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sym typeface="Wingdings" panose="05000000000000000000" pitchFamily="2" charset="2"/>
              </a:rPr>
              <a:t>We observed the “K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pp” bound state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PLB789(2019)620., PRC102(2020)044002.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We also obtained hints of mesonic decays of “K-pp”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arXiv:2404.01773 [</a:t>
            </a:r>
            <a:r>
              <a:rPr lang="en-US" altLang="ja-JP" dirty="0" err="1"/>
              <a:t>nucl</a:t>
            </a:r>
            <a:r>
              <a:rPr lang="en-US" altLang="ja-JP" dirty="0"/>
              <a:t>-ex]</a:t>
            </a:r>
          </a:p>
          <a:p>
            <a:pPr marL="0" indent="0">
              <a:buNone/>
            </a:pP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/>
              <a:t>We observed the sign of the “K</a:t>
            </a:r>
            <a:r>
              <a:rPr lang="en-US" altLang="ja-JP" baseline="30000" dirty="0"/>
              <a:t>−</a:t>
            </a:r>
            <a:r>
              <a:rPr lang="en-US" altLang="ja-JP" dirty="0" err="1"/>
              <a:t>ppn</a:t>
            </a:r>
            <a:r>
              <a:rPr lang="en-US" altLang="ja-JP" dirty="0"/>
              <a:t>”</a:t>
            </a:r>
            <a:r>
              <a:rPr lang="en-US" altLang="ja-JP" dirty="0">
                <a:sym typeface="Wingdings" panose="05000000000000000000" pitchFamily="2" charset="2"/>
              </a:rPr>
              <a:t> in </a:t>
            </a:r>
            <a:r>
              <a:rPr lang="en-US" altLang="ja-JP" baseline="30000" dirty="0">
                <a:sym typeface="Wingdings" panose="05000000000000000000" pitchFamily="2" charset="2"/>
              </a:rPr>
              <a:t>4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d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will be published soon with twice statistics</a:t>
            </a:r>
          </a:p>
          <a:p>
            <a:pPr marL="0" indent="0">
              <a:buNone/>
            </a:pP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New project has started from E80,</a:t>
            </a:r>
            <a:r>
              <a:rPr kumimoji="1" lang="ja-JP" altLang="en-US" dirty="0"/>
              <a:t> </a:t>
            </a:r>
            <a:r>
              <a:rPr kumimoji="1" lang="en-US" altLang="ja-JP" dirty="0"/>
              <a:t>“K</a:t>
            </a:r>
            <a:r>
              <a:rPr kumimoji="1" lang="en-US" altLang="ja-JP" baseline="30000" dirty="0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”, aiming at the systematic study of the kaonic nuclei</a:t>
            </a:r>
          </a:p>
          <a:p>
            <a:pPr lvl="1"/>
            <a:r>
              <a:rPr kumimoji="1" lang="en-US" altLang="ja-JP" dirty="0"/>
              <a:t>Constructing a large solenoid spectrometer</a:t>
            </a:r>
          </a:p>
          <a:p>
            <a:pPr lvl="1"/>
            <a:r>
              <a:rPr kumimoji="1" lang="en-US" altLang="ja-JP" dirty="0"/>
              <a:t>Modify the K1.8BR BL to </a:t>
            </a:r>
            <a:r>
              <a:rPr lang="en-US" altLang="ja-JP" dirty="0"/>
              <a:t>i</a:t>
            </a:r>
            <a:r>
              <a:rPr kumimoji="1" lang="en-US" altLang="ja-JP" dirty="0"/>
              <a:t>mprove kaon yield</a:t>
            </a:r>
          </a:p>
          <a:p>
            <a:pPr lvl="1"/>
            <a:r>
              <a:rPr lang="en-US" altLang="ja-JP" b="1" dirty="0">
                <a:solidFill>
                  <a:srgbClr val="FF0000"/>
                </a:solidFill>
              </a:rPr>
              <a:t>Data taking w</a:t>
            </a:r>
            <a:r>
              <a:rPr kumimoji="1" lang="en-US" altLang="ja-JP" b="1" dirty="0">
                <a:solidFill>
                  <a:srgbClr val="FF0000"/>
                </a:solidFill>
              </a:rPr>
              <a:t>ill start in FY2026-27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656CF9E-868D-9BF4-45D3-4FAB47F8E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13795" y="3854504"/>
            <a:ext cx="3320303" cy="288409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D3374DB-6B50-C34F-5612-7F1EAAD2F2F1}"/>
              </a:ext>
            </a:extLst>
          </p:cNvPr>
          <p:cNvSpPr txBox="1"/>
          <p:nvPr/>
        </p:nvSpPr>
        <p:spPr>
          <a:xfrm>
            <a:off x="8504830" y="6436225"/>
            <a:ext cx="2752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FY2026 to be completed</a:t>
            </a:r>
            <a:endParaRPr kumimoji="1" lang="ja-JP" altLang="en-US" sz="2000" b="1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AA116B-07CD-9A28-D345-086219DC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51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4F976C3-EFDB-CFDE-49DD-C041F8FB2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48"/>
          <a:stretch/>
        </p:blipFill>
        <p:spPr>
          <a:xfrm>
            <a:off x="571256" y="3568148"/>
            <a:ext cx="1994435" cy="21602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2A8A04C-028A-E880-89FF-8BA4E784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What is Interesting about “Kaonic Nuclei”?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511523-34E1-A075-B402-044D5D1D5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235" y="1825625"/>
            <a:ext cx="5731565" cy="1911488"/>
          </a:xfrm>
        </p:spPr>
        <p:txBody>
          <a:bodyPr>
            <a:normAutofit/>
          </a:bodyPr>
          <a:lstStyle/>
          <a:p>
            <a:r>
              <a:rPr kumimoji="1" lang="en-US" altLang="ja-JP" b="1" dirty="0"/>
              <a:t>Meson can be the building block of nuclei </a:t>
            </a:r>
            <a:r>
              <a:rPr kumimoji="1"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New forms of nuclei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lvl="1"/>
            <a:r>
              <a:rPr kumimoji="1" lang="en-US" altLang="ja-JP" i="1" dirty="0"/>
              <a:t>cf.,</a:t>
            </a:r>
            <a:r>
              <a:rPr kumimoji="1" lang="en-US" altLang="ja-JP" dirty="0"/>
              <a:t> “virtual” light mesons play an important role in a nucleus as “glue”</a:t>
            </a:r>
          </a:p>
          <a:p>
            <a:pPr lvl="1"/>
            <a:endParaRPr kumimoji="1"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7603D54F-5EA8-6485-2E3C-4435AB33091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199" y="1825625"/>
                <a:ext cx="5731565" cy="161837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Possibility of high-density matter formation </a:t>
                </a:r>
                <a:r>
                  <a:rPr kumimoji="1" lang="en-US" altLang="ja-JP" b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 strongly 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r>
                  <a:rPr kumimoji="1" lang="en-US" altLang="ja-JP" b="1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 </a:t>
                </a:r>
                <a:endParaRPr kumimoji="1" lang="en-US" altLang="ja-JP" b="1" dirty="0"/>
              </a:p>
              <a:p>
                <a:pPr lvl="1"/>
                <a:r>
                  <a:rPr kumimoji="1" lang="en-US" altLang="ja-JP" dirty="0"/>
                  <a:t>large binding energies are expected compared to normal nuclei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7603D54F-5EA8-6485-2E3C-4435AB330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199" y="1825625"/>
                <a:ext cx="5731565" cy="1618375"/>
              </a:xfrm>
              <a:blipFill>
                <a:blip r:embed="rId3"/>
                <a:stretch>
                  <a:fillRect l="-1807" t="-6015" b="-60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7F1625-9DE0-981F-E4E1-813A6B8B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6EE97596-282A-3B1A-D7CA-21EE76BC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48" y="3633191"/>
            <a:ext cx="3045308" cy="203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3A059C-EF98-F1FD-5FBA-282FEE1901BC}"/>
              </a:ext>
            </a:extLst>
          </p:cNvPr>
          <p:cNvSpPr txBox="1"/>
          <p:nvPr/>
        </p:nvSpPr>
        <p:spPr>
          <a:xfrm>
            <a:off x="4406562" y="4140442"/>
            <a:ext cx="639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4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kumimoji="1" lang="ja-JP" altLang="en-US" sz="40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611B265-F1C4-CAE6-BA98-3F7E6D48ACC9}"/>
                  </a:ext>
                </a:extLst>
              </p:cNvPr>
              <p:cNvSpPr txBox="1"/>
              <p:nvPr/>
            </p:nvSpPr>
            <p:spPr>
              <a:xfrm>
                <a:off x="274688" y="5800341"/>
                <a:ext cx="24405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400" dirty="0"/>
                  <a:t> = “real” particle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611B265-F1C4-CAE6-BA98-3F7E6D48A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88" y="5800341"/>
                <a:ext cx="2440540" cy="461665"/>
              </a:xfrm>
              <a:prstGeom prst="rect">
                <a:avLst/>
              </a:prstGeom>
              <a:blipFill>
                <a:blip r:embed="rId5"/>
                <a:stretch>
                  <a:fillRect l="-500" t="-9211" r="-2750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4F4415-E9B3-3643-B73E-5F9569D9DDF6}"/>
              </a:ext>
            </a:extLst>
          </p:cNvPr>
          <p:cNvSpPr txBox="1"/>
          <p:nvPr/>
        </p:nvSpPr>
        <p:spPr>
          <a:xfrm>
            <a:off x="3087985" y="5800340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p</a:t>
            </a:r>
            <a:r>
              <a:rPr kumimoji="1" lang="en-US" altLang="ja-JP" sz="2400" dirty="0"/>
              <a:t> = “virtual” particle</a:t>
            </a:r>
            <a:endParaRPr kumimoji="1" lang="ja-JP" altLang="en-US" sz="2400" dirty="0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7C3A2F81-65C2-4A1E-7864-C590725A0086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1"/>
          <a:stretch/>
        </p:blipFill>
        <p:spPr bwMode="auto">
          <a:xfrm>
            <a:off x="6795595" y="3429000"/>
            <a:ext cx="4903551" cy="197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688F1B90-EE38-CFBE-8EE8-0FA688017DA7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98"/>
          <a:stretch/>
        </p:blipFill>
        <p:spPr bwMode="auto">
          <a:xfrm>
            <a:off x="7029134" y="5305832"/>
            <a:ext cx="1667477" cy="16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4132B576-B733-5D42-2396-78D4AE40BFE9}"/>
              </a:ext>
            </a:extLst>
          </p:cNvPr>
          <p:cNvSpPr>
            <a:spLocks/>
          </p:cNvSpPr>
          <p:nvPr/>
        </p:nvSpPr>
        <p:spPr bwMode="auto">
          <a:xfrm>
            <a:off x="8715905" y="5615673"/>
            <a:ext cx="34615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42575" bIns="0" anchor="ctr">
            <a:spAutoFit/>
          </a:bodyPr>
          <a:lstStyle/>
          <a:p>
            <a:pPr marL="42097"/>
            <a:r>
              <a:rPr lang="en-US" altLang="ja-JP" i="1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e.g.,</a:t>
            </a:r>
            <a:r>
              <a:rPr lang="en-US" altLang="ja-JP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antisymmetrized</a:t>
            </a:r>
            <a:r>
              <a:rPr lang="en-US" altLang="ja-JP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 molecular dynamics (AMD) calculation</a:t>
            </a:r>
          </a:p>
          <a:p>
            <a:pPr marL="42097"/>
            <a:r>
              <a:rPr lang="en-US" altLang="ja-JP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A. Dote et al. PRC70(2004)044313.</a:t>
            </a:r>
          </a:p>
        </p:txBody>
      </p:sp>
      <p:sp>
        <p:nvSpPr>
          <p:cNvPr id="22" name="矢印: 下カーブ 21">
            <a:extLst>
              <a:ext uri="{FF2B5EF4-FFF2-40B4-BE49-F238E27FC236}">
                <a16:creationId xmlns:a16="http://schemas.microsoft.com/office/drawing/2014/main" id="{C78CF243-7730-8B1F-EBDC-89FCD32B4779}"/>
              </a:ext>
            </a:extLst>
          </p:cNvPr>
          <p:cNvSpPr/>
          <p:nvPr/>
        </p:nvSpPr>
        <p:spPr>
          <a:xfrm rot="16200000">
            <a:off x="6241502" y="4708535"/>
            <a:ext cx="1339550" cy="844058"/>
          </a:xfrm>
          <a:prstGeom prst="curvedDown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0C2CCC-34F1-3A84-D127-9A550A6D4D08}"/>
              </a:ext>
            </a:extLst>
          </p:cNvPr>
          <p:cNvSpPr txBox="1"/>
          <p:nvPr/>
        </p:nvSpPr>
        <p:spPr>
          <a:xfrm>
            <a:off x="3016279" y="621428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Force Mediating Particle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35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D70F9FE-7A49-44C5-BF3B-E70E9025E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91" y="2273353"/>
            <a:ext cx="6753816" cy="1718439"/>
          </a:xfrm>
          <a:prstGeom prst="rect">
            <a:avLst/>
          </a:prstGeom>
        </p:spPr>
      </p:pic>
      <p:pic>
        <p:nvPicPr>
          <p:cNvPr id="99" name="Picture 36" descr="K:\ns_inside.jpg">
            <a:extLst>
              <a:ext uri="{FF2B5EF4-FFF2-40B4-BE49-F238E27FC236}">
                <a16:creationId xmlns:a16="http://schemas.microsoft.com/office/drawing/2014/main" id="{0C70D967-412B-4720-8988-B7498E63F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83" y="2450552"/>
            <a:ext cx="1929107" cy="143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988FC85F-5DB6-4C2A-8817-52363ED7C922}"/>
              </a:ext>
            </a:extLst>
          </p:cNvPr>
          <p:cNvSpPr txBox="1"/>
          <p:nvPr/>
        </p:nvSpPr>
        <p:spPr>
          <a:xfrm>
            <a:off x="8411632" y="2627051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?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B0462F4B-33D6-4173-ACF5-6F3BE726598A}"/>
              </a:ext>
            </a:extLst>
          </p:cNvPr>
          <p:cNvSpPr txBox="1"/>
          <p:nvPr/>
        </p:nvSpPr>
        <p:spPr>
          <a:xfrm>
            <a:off x="2625154" y="332711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クォーク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EEF6C33-4C14-C14D-FB6C-5C4A3C4E16B4}"/>
              </a:ext>
            </a:extLst>
          </p:cNvPr>
          <p:cNvGrpSpPr/>
          <p:nvPr/>
        </p:nvGrpSpPr>
        <p:grpSpPr>
          <a:xfrm>
            <a:off x="3173621" y="4209273"/>
            <a:ext cx="2197505" cy="2309213"/>
            <a:chOff x="3809496" y="4300561"/>
            <a:chExt cx="2197505" cy="230921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BDD9E5B-1C8B-83BA-2165-791288BF18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2"/>
            <a:stretch/>
          </p:blipFill>
          <p:spPr bwMode="auto">
            <a:xfrm>
              <a:off x="3809496" y="4300561"/>
              <a:ext cx="2117203" cy="226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D265202-A669-2A21-2064-868A1A594BAA}"/>
                </a:ext>
              </a:extLst>
            </p:cNvPr>
            <p:cNvSpPr txBox="1"/>
            <p:nvPr/>
          </p:nvSpPr>
          <p:spPr>
            <a:xfrm>
              <a:off x="3955395" y="6283340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0</a:t>
              </a:r>
              <a:endParaRPr kumimoji="1" lang="ja-JP" altLang="en-US" sz="1400" b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BD2DE5A-6990-2625-1B46-6AD289C7D679}"/>
                </a:ext>
              </a:extLst>
            </p:cNvPr>
            <p:cNvSpPr txBox="1"/>
            <p:nvPr/>
          </p:nvSpPr>
          <p:spPr>
            <a:xfrm>
              <a:off x="4519112" y="6273384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/>
                <a:t>1</a:t>
              </a:r>
              <a:endParaRPr kumimoji="1" lang="ja-JP" altLang="en-US" sz="1400" b="1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2F5AAB8-74A0-8FAC-FB61-26B7F182DAF9}"/>
                </a:ext>
              </a:extLst>
            </p:cNvPr>
            <p:cNvSpPr txBox="1"/>
            <p:nvPr/>
          </p:nvSpPr>
          <p:spPr>
            <a:xfrm>
              <a:off x="5120812" y="6273384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2</a:t>
              </a:r>
              <a:endParaRPr kumimoji="1" lang="ja-JP" altLang="en-US" sz="1400" b="1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B366666-3F58-649B-C050-580D12BF0868}"/>
                </a:ext>
              </a:extLst>
            </p:cNvPr>
            <p:cNvSpPr txBox="1"/>
            <p:nvPr/>
          </p:nvSpPr>
          <p:spPr>
            <a:xfrm>
              <a:off x="5714230" y="6273384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/>
                <a:t>3</a:t>
              </a:r>
              <a:endParaRPr kumimoji="1" lang="ja-JP" altLang="en-US" sz="1400" b="1" dirty="0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8660EC9E-F539-188F-EAEC-65B53B7F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4" y="2963200"/>
            <a:ext cx="3076064" cy="216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D97C8E-7A3D-A19B-D655-524F3D24405E}"/>
              </a:ext>
            </a:extLst>
          </p:cNvPr>
          <p:cNvSpPr txBox="1"/>
          <p:nvPr/>
        </p:nvSpPr>
        <p:spPr>
          <a:xfrm>
            <a:off x="-140762" y="1629958"/>
            <a:ext cx="296420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ja-JP" altLang="en-US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ハドロン質量</a:t>
            </a:r>
            <a:endParaRPr kumimoji="1" lang="en-US" altLang="ja-JP" sz="32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kumimoji="1" lang="ja-JP" altLang="en-US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起源の謎</a:t>
            </a:r>
          </a:p>
        </p:txBody>
      </p:sp>
      <p:pic>
        <p:nvPicPr>
          <p:cNvPr id="95" name="Picture 1">
            <a:extLst>
              <a:ext uri="{FF2B5EF4-FFF2-40B4-BE49-F238E27FC236}">
                <a16:creationId xmlns:a16="http://schemas.microsoft.com/office/drawing/2014/main" id="{73250FDA-BF8B-4BF6-C554-C7EB3B4984E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7"/>
          <a:stretch/>
        </p:blipFill>
        <p:spPr bwMode="auto">
          <a:xfrm>
            <a:off x="5325923" y="4842480"/>
            <a:ext cx="4020550" cy="16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5EBB8443-55EC-59D9-4B41-8B6FAD8B6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4106" y="2904151"/>
            <a:ext cx="2613423" cy="2554643"/>
          </a:xfrm>
          <a:prstGeom prst="rect">
            <a:avLst/>
          </a:prstGeom>
        </p:spPr>
      </p:pic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2A32AF5-5C30-DC1E-748A-6A55F4BBB3A4}"/>
              </a:ext>
            </a:extLst>
          </p:cNvPr>
          <p:cNvSpPr txBox="1"/>
          <p:nvPr/>
        </p:nvSpPr>
        <p:spPr>
          <a:xfrm>
            <a:off x="9347714" y="1334491"/>
            <a:ext cx="300686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中性子星内部</a:t>
            </a:r>
            <a:endParaRPr lang="en-US" altLang="ja-JP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ja-JP" altLang="en-US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高密度核物質</a:t>
            </a:r>
            <a:endParaRPr lang="en-US" altLang="ja-JP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kumimoji="1" lang="ja-JP" altLang="en-US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の謎</a:t>
            </a:r>
          </a:p>
        </p:txBody>
      </p:sp>
      <p:sp>
        <p:nvSpPr>
          <p:cNvPr id="103" name="右矢印 26">
            <a:extLst>
              <a:ext uri="{FF2B5EF4-FFF2-40B4-BE49-F238E27FC236}">
                <a16:creationId xmlns:a16="http://schemas.microsoft.com/office/drawing/2014/main" id="{DBD26933-EEE0-A0E1-9252-8456F9D1C57D}"/>
              </a:ext>
            </a:extLst>
          </p:cNvPr>
          <p:cNvSpPr/>
          <p:nvPr/>
        </p:nvSpPr>
        <p:spPr>
          <a:xfrm rot="19800000">
            <a:off x="9531831" y="5500462"/>
            <a:ext cx="1217473" cy="561913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楕円 129">
                <a:extLst>
                  <a:ext uri="{FF2B5EF4-FFF2-40B4-BE49-F238E27FC236}">
                    <a16:creationId xmlns:a16="http://schemas.microsoft.com/office/drawing/2014/main" id="{9F2ACF58-7E3A-E4D7-BEE7-80F4A476A1E4}"/>
                  </a:ext>
                </a:extLst>
              </p:cNvPr>
              <p:cNvSpPr/>
              <p:nvPr/>
            </p:nvSpPr>
            <p:spPr>
              <a:xfrm>
                <a:off x="5607212" y="2987722"/>
                <a:ext cx="364203" cy="36420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w="7620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2400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400" b="1" i="1" dirty="0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>
          <p:sp>
            <p:nvSpPr>
              <p:cNvPr id="130" name="楕円 129">
                <a:extLst>
                  <a:ext uri="{FF2B5EF4-FFF2-40B4-BE49-F238E27FC236}">
                    <a16:creationId xmlns:a16="http://schemas.microsoft.com/office/drawing/2014/main" id="{9F2ACF58-7E3A-E4D7-BEE7-80F4A476A1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212" y="2987722"/>
                <a:ext cx="364203" cy="364203"/>
              </a:xfrm>
              <a:prstGeom prst="ellipse">
                <a:avLst/>
              </a:prstGeom>
              <a:blipFill>
                <a:blip r:embed="rId8"/>
                <a:stretch>
                  <a:fillRect l="-9859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82F50A86-C3D1-77EE-CEB3-D41A67287F16}"/>
              </a:ext>
            </a:extLst>
          </p:cNvPr>
          <p:cNvSpPr txBox="1"/>
          <p:nvPr/>
        </p:nvSpPr>
        <p:spPr>
          <a:xfrm>
            <a:off x="70725" y="257821"/>
            <a:ext cx="11998798" cy="61555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3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反</a:t>
            </a:r>
            <a:r>
              <a:rPr lang="en-US" altLang="ja-JP" sz="3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ja-JP" altLang="en-US" sz="3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中間子を埋め込んだ全く新しい原子核＝反</a:t>
            </a:r>
            <a:r>
              <a:rPr lang="en-US" altLang="ja-JP" sz="3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ja-JP" altLang="en-US" sz="3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中間子原子核</a:t>
            </a:r>
            <a:endParaRPr kumimoji="1" lang="ja-JP" altLang="en-US" sz="3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4" name="右矢印 26">
            <a:extLst>
              <a:ext uri="{FF2B5EF4-FFF2-40B4-BE49-F238E27FC236}">
                <a16:creationId xmlns:a16="http://schemas.microsoft.com/office/drawing/2014/main" id="{09672CCC-FE97-7936-D62A-08F214B6F634}"/>
              </a:ext>
            </a:extLst>
          </p:cNvPr>
          <p:cNvSpPr/>
          <p:nvPr/>
        </p:nvSpPr>
        <p:spPr>
          <a:xfrm rot="12756816">
            <a:off x="1858367" y="5408444"/>
            <a:ext cx="1217473" cy="561913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矢印 26">
            <a:extLst>
              <a:ext uri="{FF2B5EF4-FFF2-40B4-BE49-F238E27FC236}">
                <a16:creationId xmlns:a16="http://schemas.microsoft.com/office/drawing/2014/main" id="{9CE44F1F-D956-738E-AEF0-8064199C1567}"/>
              </a:ext>
            </a:extLst>
          </p:cNvPr>
          <p:cNvSpPr/>
          <p:nvPr/>
        </p:nvSpPr>
        <p:spPr>
          <a:xfrm rot="5400000">
            <a:off x="5310075" y="3615680"/>
            <a:ext cx="936916" cy="606455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8A9743-AEB5-C948-7ED3-7987C5F9CE06}"/>
              </a:ext>
            </a:extLst>
          </p:cNvPr>
          <p:cNvSpPr txBox="1"/>
          <p:nvPr/>
        </p:nvSpPr>
        <p:spPr>
          <a:xfrm>
            <a:off x="5956432" y="3022148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反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K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中間子</a:t>
            </a:r>
            <a:endParaRPr kumimoji="1"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ECF064D-6F8C-73D4-56E1-CE9C5448666F}"/>
              </a:ext>
            </a:extLst>
          </p:cNvPr>
          <p:cNvSpPr txBox="1"/>
          <p:nvPr/>
        </p:nvSpPr>
        <p:spPr>
          <a:xfrm>
            <a:off x="4196432" y="4201322"/>
            <a:ext cx="3518912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ja-JP" altLang="en-US" sz="3200" b="1" spc="50" dirty="0">
                <a:ln w="11430"/>
                <a:solidFill>
                  <a:srgbClr val="CF181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新しい物性の出現</a:t>
            </a:r>
            <a:endParaRPr lang="en-US" altLang="ja-JP" sz="3200" b="1" spc="50" dirty="0">
              <a:ln w="11430"/>
              <a:solidFill>
                <a:srgbClr val="CF181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E094-731A-7E37-E2E8-65D97F64EDEB}"/>
              </a:ext>
            </a:extLst>
          </p:cNvPr>
          <p:cNvSpPr txBox="1"/>
          <p:nvPr/>
        </p:nvSpPr>
        <p:spPr>
          <a:xfrm rot="1080000">
            <a:off x="3316273" y="553794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中間子の質量変化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E21274D-C7CD-3BF3-4BEA-1628A2A5F244}"/>
              </a:ext>
            </a:extLst>
          </p:cNvPr>
          <p:cNvSpPr txBox="1"/>
          <p:nvPr/>
        </p:nvSpPr>
        <p:spPr>
          <a:xfrm>
            <a:off x="6014264" y="595333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</a:rPr>
              <a:t>原子核密度の上昇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AF05867-FE51-03CF-5BC0-79732969C0A8}"/>
              </a:ext>
            </a:extLst>
          </p:cNvPr>
          <p:cNvSpPr txBox="1"/>
          <p:nvPr/>
        </p:nvSpPr>
        <p:spPr>
          <a:xfrm rot="1980000">
            <a:off x="2030690" y="559338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質量変化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2D8E4B0-EF3B-EF4A-68EE-8B1C83CBEE97}"/>
              </a:ext>
            </a:extLst>
          </p:cNvPr>
          <p:cNvSpPr txBox="1"/>
          <p:nvPr/>
        </p:nvSpPr>
        <p:spPr>
          <a:xfrm rot="19800000">
            <a:off x="9530445" y="568746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密度上昇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1C05C21-2607-401E-925E-4474F4E71359}"/>
              </a:ext>
            </a:extLst>
          </p:cNvPr>
          <p:cNvSpPr txBox="1"/>
          <p:nvPr/>
        </p:nvSpPr>
        <p:spPr>
          <a:xfrm>
            <a:off x="7251919" y="1401104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中性子星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 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巨大な原子核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”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7E0B53-D7C6-7A16-D1AE-5AD18810CEF3}"/>
              </a:ext>
            </a:extLst>
          </p:cNvPr>
          <p:cNvSpPr txBox="1"/>
          <p:nvPr/>
        </p:nvSpPr>
        <p:spPr>
          <a:xfrm>
            <a:off x="5224535" y="16866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原子核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22CF4A9-043C-FF81-5A06-857BC89F33C9}"/>
              </a:ext>
            </a:extLst>
          </p:cNvPr>
          <p:cNvSpPr txBox="1"/>
          <p:nvPr/>
        </p:nvSpPr>
        <p:spPr>
          <a:xfrm>
            <a:off x="2712669" y="141218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陽子などの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ハドロン</a:t>
            </a:r>
          </a:p>
        </p:txBody>
      </p:sp>
      <p:sp>
        <p:nvSpPr>
          <p:cNvPr id="2" name="右矢印 26">
            <a:extLst>
              <a:ext uri="{FF2B5EF4-FFF2-40B4-BE49-F238E27FC236}">
                <a16:creationId xmlns:a16="http://schemas.microsoft.com/office/drawing/2014/main" id="{DC2FC02E-1626-CAC1-89E7-698B96D0D05D}"/>
              </a:ext>
            </a:extLst>
          </p:cNvPr>
          <p:cNvSpPr/>
          <p:nvPr/>
        </p:nvSpPr>
        <p:spPr>
          <a:xfrm rot="19834178">
            <a:off x="1827510" y="3060778"/>
            <a:ext cx="1217473" cy="561913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26">
            <a:extLst>
              <a:ext uri="{FF2B5EF4-FFF2-40B4-BE49-F238E27FC236}">
                <a16:creationId xmlns:a16="http://schemas.microsoft.com/office/drawing/2014/main" id="{8765040B-2B5F-29FC-F5E3-EFF5ECA41447}"/>
              </a:ext>
            </a:extLst>
          </p:cNvPr>
          <p:cNvSpPr/>
          <p:nvPr/>
        </p:nvSpPr>
        <p:spPr>
          <a:xfrm rot="12756816">
            <a:off x="9162371" y="3048567"/>
            <a:ext cx="1217473" cy="561913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F2EE3B7-1CD0-DFE7-643E-44F2EF06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1F855FF-C34A-309A-BCAC-78FA710308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9184" y="1215765"/>
            <a:ext cx="2138603" cy="127882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D5A4AA3-A13A-67B0-E31E-A0BD0EF18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3146" y="5222720"/>
            <a:ext cx="2089548" cy="155501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30FA5DD-C548-3DFD-A843-0B2F1F09A2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9324" b="34164"/>
          <a:stretch/>
        </p:blipFill>
        <p:spPr>
          <a:xfrm>
            <a:off x="261993" y="4997523"/>
            <a:ext cx="1833874" cy="171843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094BA065-78F0-397B-28FC-1DEE19198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2991" y="5036243"/>
            <a:ext cx="2297414" cy="17230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13E1568-6574-268F-1F8C-40E187C27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5789" y="6144331"/>
            <a:ext cx="754573" cy="565930"/>
          </a:xfrm>
          <a:prstGeom prst="rect">
            <a:avLst/>
          </a:prstGeom>
          <a:ln w="38100">
            <a:noFill/>
          </a:ln>
        </p:spPr>
      </p:pic>
      <p:pic>
        <p:nvPicPr>
          <p:cNvPr id="38" name="図 37" descr="ダイアグラム&#10;&#10;自動的に生成された説明">
            <a:extLst>
              <a:ext uri="{FF2B5EF4-FFF2-40B4-BE49-F238E27FC236}">
                <a16:creationId xmlns:a16="http://schemas.microsoft.com/office/drawing/2014/main" id="{DB556D48-53DD-88DF-EF39-62343A0663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8" r="17969"/>
          <a:stretch/>
        </p:blipFill>
        <p:spPr>
          <a:xfrm>
            <a:off x="5890876" y="5185241"/>
            <a:ext cx="2354806" cy="155501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339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中部大学ロゴマーク | 中部大学について | 中部大学">
            <a:extLst>
              <a:ext uri="{FF2B5EF4-FFF2-40B4-BE49-F238E27FC236}">
                <a16:creationId xmlns:a16="http://schemas.microsoft.com/office/drawing/2014/main" id="{75B029AF-42B8-F722-7095-99B4AECCD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16207" r="17228" b="16241"/>
          <a:stretch/>
        </p:blipFill>
        <p:spPr bwMode="auto">
          <a:xfrm>
            <a:off x="9802472" y="5817937"/>
            <a:ext cx="1024053" cy="9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6853" y="702466"/>
            <a:ext cx="6898292" cy="61370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E80 Collaboration</a:t>
            </a:r>
            <a:endParaRPr kumimoji="1" lang="ja-JP" altLang="en-US" b="1" dirty="0"/>
          </a:p>
        </p:txBody>
      </p:sp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034816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98" y="1561885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93" y="2554238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4" y="3281843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7" y="4527667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26" y="3593343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4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610" y="4724169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87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60C5D-FFE3-4FF9-82C4-65C45497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3294453" y="289406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5973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5419147" y="3977922"/>
            <a:ext cx="333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project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95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985" y="-2535"/>
            <a:ext cx="3241913" cy="32184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59049" y="1734"/>
            <a:ext cx="3710610" cy="322312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485775" y="0"/>
            <a:ext cx="3838258" cy="32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783947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7756969" y="257626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era of kaonic nuclei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5213848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5571115" y="6429433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10293625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D8EA9-40D4-9ADF-CBF8-E5C7FB30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2EF2DF-4ECB-1D4C-E5FF-AF0DCD15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3A29DB-17F7-7938-D754-04D70255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885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E45F8F62-9746-1EFC-CA13-9FD5A5E5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315" y="4049596"/>
            <a:ext cx="3345129" cy="27440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C78D780-BFFF-3239-F9EF-31D35163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754" y="38083"/>
            <a:ext cx="4751521" cy="38766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41701F7-048A-024E-8AA8-9201034B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2578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Superconducting Solenoid Magnet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887F08-9F60-5A39-E455-9DF29A9A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89" y="1374129"/>
            <a:ext cx="6591300" cy="5419519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Same design as “the detector solenoid magnet” for COMET-I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3.3m x 3.3m x 3.9m, </a:t>
            </a:r>
            <a:r>
              <a:rPr lang="en-US" altLang="ja-JP" dirty="0"/>
              <a:t>~108t in total</a:t>
            </a:r>
          </a:p>
          <a:p>
            <a:r>
              <a:rPr lang="en-US" altLang="ja-JP" dirty="0"/>
              <a:t>Max. field of 1.0T @ center</a:t>
            </a:r>
          </a:p>
          <a:p>
            <a:pPr lvl="1"/>
            <a:r>
              <a:rPr lang="en-US" altLang="ja-JP" dirty="0"/>
              <a:t>189A – 10V</a:t>
            </a:r>
          </a:p>
          <a:p>
            <a:r>
              <a:rPr kumimoji="1" lang="en-US" altLang="ja-JP" dirty="0" err="1"/>
              <a:t>NbTi</a:t>
            </a:r>
            <a:r>
              <a:rPr kumimoji="1" lang="en-US" altLang="ja-JP" dirty="0"/>
              <a:t>/Cu SC wire, 98km in total</a:t>
            </a:r>
          </a:p>
          <a:p>
            <a:r>
              <a:rPr lang="en-US" altLang="ja-JP" b="1" dirty="0"/>
              <a:t>Conduction-cooling with GM*3</a:t>
            </a:r>
            <a:endParaRPr kumimoji="1" lang="en-US" altLang="ja-JP" b="1" dirty="0"/>
          </a:p>
          <a:p>
            <a:r>
              <a:rPr kumimoji="1" lang="en-US" altLang="ja-JP" dirty="0"/>
              <a:t>Semi-ac</a:t>
            </a:r>
            <a:r>
              <a:rPr lang="en-US" altLang="ja-JP" dirty="0"/>
              <a:t>tive quench-back system</a:t>
            </a:r>
          </a:p>
          <a:p>
            <a:r>
              <a:rPr kumimoji="1" lang="en-US" altLang="ja-JP" b="1" dirty="0">
                <a:solidFill>
                  <a:srgbClr val="0070C0"/>
                </a:solidFill>
              </a:rPr>
              <a:t>Will be completed in FY2024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E9B978-CD11-6BC7-1AD7-DC50CA72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E6F7CE-4A36-97DB-4C83-20569A6D30B1}"/>
              </a:ext>
            </a:extLst>
          </p:cNvPr>
          <p:cNvSpPr txBox="1"/>
          <p:nvPr/>
        </p:nvSpPr>
        <p:spPr>
          <a:xfrm>
            <a:off x="463045" y="2300912"/>
            <a:ext cx="503798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b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eing constructed in cooperation with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the J-PARC Cryogenics Section</a:t>
            </a:r>
          </a:p>
        </p:txBody>
      </p:sp>
      <p:pic>
        <p:nvPicPr>
          <p:cNvPr id="10" name="Picture 2" descr="FA-50 Indoor Air-Cooled Compressor Series Image 1">
            <a:extLst>
              <a:ext uri="{FF2B5EF4-FFF2-40B4-BE49-F238E27FC236}">
                <a16:creationId xmlns:a16="http://schemas.microsoft.com/office/drawing/2014/main" id="{EE5A5CD9-7A1D-C846-BE2D-D0CC88F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59" y="526395"/>
            <a:ext cx="1397193" cy="16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DE-418D4 4K Cryocooler Series Image 1">
            <a:extLst>
              <a:ext uri="{FF2B5EF4-FFF2-40B4-BE49-F238E27FC236}">
                <a16:creationId xmlns:a16="http://schemas.microsoft.com/office/drawing/2014/main" id="{3223A752-41B1-3BEA-2106-2F267F98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40" y="2334999"/>
            <a:ext cx="1372569" cy="16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20A7B-00C3-6D55-ED73-32EE951E56AA}"/>
              </a:ext>
            </a:extLst>
          </p:cNvPr>
          <p:cNvSpPr txBox="1"/>
          <p:nvPr/>
        </p:nvSpPr>
        <p:spPr>
          <a:xfrm>
            <a:off x="10751193" y="2147024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SHI RDE-418D4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1C82EC-7FB6-B5C8-6AED-FE36D64DADDF}"/>
              </a:ext>
            </a:extLst>
          </p:cNvPr>
          <p:cNvSpPr txBox="1"/>
          <p:nvPr/>
        </p:nvSpPr>
        <p:spPr>
          <a:xfrm>
            <a:off x="10764229" y="3175"/>
            <a:ext cx="1050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SHI</a:t>
            </a:r>
            <a:r>
              <a:rPr lang="ja-JP" altLang="en-US" sz="1400" dirty="0"/>
              <a:t> </a:t>
            </a:r>
            <a:r>
              <a:rPr kumimoji="1" lang="en-US" altLang="ja-JP" sz="1400" dirty="0"/>
              <a:t>FA-50</a:t>
            </a:r>
          </a:p>
          <a:p>
            <a:pPr algn="ctr"/>
            <a:r>
              <a:rPr lang="en-US" altLang="ja-JP" sz="1400" dirty="0"/>
              <a:t>(air cooling)</a:t>
            </a:r>
            <a:endParaRPr kumimoji="1" lang="ja-JP" altLang="en-US" sz="1400" dirty="0"/>
          </a:p>
        </p:txBody>
      </p:sp>
      <p:pic>
        <p:nvPicPr>
          <p:cNvPr id="5" name="図 4" descr="電車の車両&#10;&#10;低い精度で自動的に生成された説明">
            <a:extLst>
              <a:ext uri="{FF2B5EF4-FFF2-40B4-BE49-F238E27FC236}">
                <a16:creationId xmlns:a16="http://schemas.microsoft.com/office/drawing/2014/main" id="{EE800164-7ADF-2AB4-872D-D345F7CE7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59" y="4049596"/>
            <a:ext cx="3658735" cy="2744052"/>
          </a:xfrm>
          <a:prstGeom prst="rect">
            <a:avLst/>
          </a:prstGeom>
          <a:ln w="38100">
            <a:noFill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712498-516A-DA60-3600-80D760ABD430}"/>
              </a:ext>
            </a:extLst>
          </p:cNvPr>
          <p:cNvSpPr txBox="1"/>
          <p:nvPr/>
        </p:nvSpPr>
        <p:spPr>
          <a:xfrm>
            <a:off x="8638905" y="6435348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Completed in FY2022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332766-58C8-9663-74E9-392FA9183B17}"/>
              </a:ext>
            </a:extLst>
          </p:cNvPr>
          <p:cNvSpPr txBox="1"/>
          <p:nvPr/>
        </p:nvSpPr>
        <p:spPr>
          <a:xfrm>
            <a:off x="6393164" y="6429832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Completed in FY2023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45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屋内, 人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C469129A-1D3C-CE84-3227-DD1306BD7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7898" r="5209" b="28046"/>
          <a:stretch/>
        </p:blipFill>
        <p:spPr>
          <a:xfrm>
            <a:off x="7185480" y="111824"/>
            <a:ext cx="4909454" cy="24781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2114B6-B3BD-4EDC-837C-D68608B7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91" y="17370"/>
            <a:ext cx="6105525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Cylindrical Drift Chamber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015BA5-230E-45EA-B4D8-004BA855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00373"/>
            <a:ext cx="7088413" cy="1836811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The same design of the present end-cap</a:t>
            </a:r>
          </a:p>
          <a:p>
            <a:pPr lvl="1"/>
            <a:r>
              <a:rPr kumimoji="1" lang="en-US" altLang="ja-JP" sz="2800" dirty="0"/>
              <a:t>New CDC is 3 times the length of the existing CDC</a:t>
            </a:r>
            <a:endParaRPr kumimoji="1"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C1F610-46F5-49B3-B459-037BC3F8C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" y="3100932"/>
            <a:ext cx="12144869" cy="361961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C7DAD2-372D-4826-A1CF-50D54193AE92}"/>
              </a:ext>
            </a:extLst>
          </p:cNvPr>
          <p:cNvSpPr txBox="1"/>
          <p:nvPr/>
        </p:nvSpPr>
        <p:spPr>
          <a:xfrm>
            <a:off x="7185479" y="4947312"/>
            <a:ext cx="13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Signal</a:t>
            </a:r>
            <a:r>
              <a:rPr lang="ja-JP" altLang="en-US" dirty="0"/>
              <a:t> </a:t>
            </a:r>
            <a:r>
              <a:rPr lang="en-US" altLang="ja-JP" dirty="0"/>
              <a:t>board</a:t>
            </a:r>
            <a:endParaRPr kumimoji="1" lang="ja-JP" altLang="en-US" dirty="0"/>
          </a:p>
        </p:txBody>
      </p:sp>
      <p:pic>
        <p:nvPicPr>
          <p:cNvPr id="10" name="図 9" descr="古い, 大きい, 表示 が含まれている画像&#10;&#10;自動的に生成された説明">
            <a:extLst>
              <a:ext uri="{FF2B5EF4-FFF2-40B4-BE49-F238E27FC236}">
                <a16:creationId xmlns:a16="http://schemas.microsoft.com/office/drawing/2014/main" id="{C82528F9-AD83-4A06-AFE3-416C8657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75" y="5277811"/>
            <a:ext cx="2107096" cy="15803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09D69F-CD86-4000-B520-931024C05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3652" y="5303907"/>
            <a:ext cx="2381035" cy="15544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920BC5-69BA-4141-AABB-C5676142041D}"/>
              </a:ext>
            </a:extLst>
          </p:cNvPr>
          <p:cNvSpPr txBox="1"/>
          <p:nvPr/>
        </p:nvSpPr>
        <p:spPr>
          <a:xfrm>
            <a:off x="9063693" y="4947312"/>
            <a:ext cx="238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ASD preamplifier board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B742B3-CBDE-D764-6897-BC4209097FEE}"/>
              </a:ext>
            </a:extLst>
          </p:cNvPr>
          <p:cNvSpPr txBox="1"/>
          <p:nvPr/>
        </p:nvSpPr>
        <p:spPr>
          <a:xfrm>
            <a:off x="608382" y="2586232"/>
            <a:ext cx="8666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Will be completed next month, and commissioning starts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17D931-1010-1173-E006-A8144D0B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845D66-A1C0-E297-48C2-ACCA026AD528}"/>
              </a:ext>
            </a:extLst>
          </p:cNvPr>
          <p:cNvSpPr txBox="1"/>
          <p:nvPr/>
        </p:nvSpPr>
        <p:spPr>
          <a:xfrm>
            <a:off x="4465657" y="3466663"/>
            <a:ext cx="53817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Wire length = 2.55m</a:t>
            </a:r>
          </a:p>
          <a:p>
            <a:pPr algn="ctr"/>
            <a:r>
              <a:rPr kumimoji="1" lang="en-US" altLang="ja-JP" sz="1600" i="1" dirty="0"/>
              <a:t>(Almost the same length as the longest wire of the Belle2-CDC)</a:t>
            </a:r>
            <a:endParaRPr kumimoji="1" lang="ja-JP" altLang="en-US" sz="1600" i="1" dirty="0"/>
          </a:p>
        </p:txBody>
      </p:sp>
      <p:pic>
        <p:nvPicPr>
          <p:cNvPr id="15" name="図 14" descr="回路 が含まれている画像&#10;&#10;自動的に生成された説明">
            <a:extLst>
              <a:ext uri="{FF2B5EF4-FFF2-40B4-BE49-F238E27FC236}">
                <a16:creationId xmlns:a16="http://schemas.microsoft.com/office/drawing/2014/main" id="{F5FBD7F1-D21F-B5E7-1718-4BC9802D4C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24261" r="4385" b="20001"/>
          <a:stretch/>
        </p:blipFill>
        <p:spPr>
          <a:xfrm>
            <a:off x="4072467" y="5644369"/>
            <a:ext cx="2643838" cy="1196261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203BD38-F1B3-7D06-F46A-206052B489C4}"/>
              </a:ext>
            </a:extLst>
          </p:cNvPr>
          <p:cNvCxnSpPr>
            <a:cxnSpLocks/>
          </p:cNvCxnSpPr>
          <p:nvPr/>
        </p:nvCxnSpPr>
        <p:spPr>
          <a:xfrm flipV="1">
            <a:off x="8321230" y="985495"/>
            <a:ext cx="2464700" cy="640686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B083B5-E8D0-07BD-26A5-433AA689FADC}"/>
              </a:ext>
            </a:extLst>
          </p:cNvPr>
          <p:cNvSpPr txBox="1"/>
          <p:nvPr/>
        </p:nvSpPr>
        <p:spPr>
          <a:xfrm rot="20760000">
            <a:off x="9255828" y="908503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2,680mm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6A5204-E224-4A1C-AFE4-7B8F4060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4689" y="2626268"/>
            <a:ext cx="1941264" cy="14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B21A25-070A-A9A9-D548-2F5FFFD8AB4E}"/>
              </a:ext>
            </a:extLst>
          </p:cNvPr>
          <p:cNvSpPr txBox="1"/>
          <p:nvPr/>
        </p:nvSpPr>
        <p:spPr>
          <a:xfrm>
            <a:off x="10430394" y="3764704"/>
            <a:ext cx="135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existing CDC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008A8A-318C-FDCE-FBA1-B6601C92DC3B}"/>
              </a:ext>
            </a:extLst>
          </p:cNvPr>
          <p:cNvSpPr txBox="1"/>
          <p:nvPr/>
        </p:nvSpPr>
        <p:spPr>
          <a:xfrm>
            <a:off x="7656917" y="2205116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Arial" panose="020B0604020202020204" pitchFamily="34" charset="0"/>
              </a:rPr>
              <a:t>w</a:t>
            </a:r>
            <a:r>
              <a:rPr lang="en-US" altLang="ja-JP" sz="18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ire stringing work has been finished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36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EB82893-5F9F-86ED-D0E1-70817281C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1633"/>
          <a:stretch/>
        </p:blipFill>
        <p:spPr>
          <a:xfrm>
            <a:off x="7641492" y="0"/>
            <a:ext cx="4180655" cy="36969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6B0D7B-DEAA-4011-8AB3-3145D5633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3998" y="3376834"/>
            <a:ext cx="4258547" cy="31939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779B8F0-96D2-43B2-9A4F-8CD08CB6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"/>
            <a:ext cx="6317974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Neutron Counter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9520B9-CF38-487D-BC67-15414D8E2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48" y="1081238"/>
            <a:ext cx="7859371" cy="319391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scintillator array: 2 layers, 12cm thickness</a:t>
            </a:r>
          </a:p>
          <a:p>
            <a:r>
              <a:rPr lang="en-US" altLang="ja-JP" dirty="0"/>
              <a:t>ELJEN EJ-200: (T)</a:t>
            </a:r>
            <a:r>
              <a:rPr kumimoji="1" lang="en-US" altLang="ja-JP" dirty="0"/>
              <a:t>60mm, (W)60mm, (L)3,000mm</a:t>
            </a:r>
          </a:p>
          <a:p>
            <a:r>
              <a:rPr kumimoji="1" lang="en-US" altLang="ja-JP" dirty="0"/>
              <a:t>1.5-inch FM-PMT [H8409(R7761)] 				&amp; MPPC array [S13361-6050AE-04]</a:t>
            </a:r>
          </a:p>
          <a:p>
            <a:r>
              <a:rPr kumimoji="1" lang="en-US" altLang="ja-JP" dirty="0"/>
              <a:t>Neutron detection efficiency of 12~36%</a:t>
            </a:r>
          </a:p>
          <a:p>
            <a:r>
              <a:rPr kumimoji="1" lang="en-US" altLang="ja-JP" b="1" dirty="0"/>
              <a:t>Design work is on going</a:t>
            </a:r>
          </a:p>
          <a:p>
            <a:r>
              <a:rPr kumimoji="1" lang="en-US" altLang="ja-JP" sz="2800" b="1" dirty="0">
                <a:solidFill>
                  <a:srgbClr val="0070C0"/>
                </a:solidFill>
              </a:rPr>
              <a:t>Will be fabricated in FY202</a:t>
            </a:r>
            <a:r>
              <a:rPr lang="en-US" altLang="ja-JP" sz="2800" b="1" dirty="0">
                <a:solidFill>
                  <a:srgbClr val="0070C0"/>
                </a:solidFill>
              </a:rPr>
              <a:t>4</a:t>
            </a:r>
            <a:endParaRPr kumimoji="1" lang="ja-JP" altLang="en-US" sz="2800" b="1" dirty="0">
              <a:solidFill>
                <a:srgbClr val="0070C0"/>
              </a:solidFill>
            </a:endParaRPr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7259B1-8387-A808-8D34-8F8B8502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9" name="図 8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21D42DAB-B0AE-E7A2-A658-5373AD2D9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27342"/>
          <a:stretch/>
        </p:blipFill>
        <p:spPr>
          <a:xfrm>
            <a:off x="100702" y="4191811"/>
            <a:ext cx="6867978" cy="25621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1685D5-693B-4CAE-BA6A-CB5422C382A7}"/>
              </a:ext>
            </a:extLst>
          </p:cNvPr>
          <p:cNvSpPr txBox="1"/>
          <p:nvPr/>
        </p:nvSpPr>
        <p:spPr>
          <a:xfrm>
            <a:off x="278367" y="6379841"/>
            <a:ext cx="307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Prototype @ Tohoku University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B93759-08C1-EEF2-38F6-680D86AE4457}"/>
              </a:ext>
            </a:extLst>
          </p:cNvPr>
          <p:cNvSpPr txBox="1"/>
          <p:nvPr/>
        </p:nvSpPr>
        <p:spPr>
          <a:xfrm>
            <a:off x="7135937" y="6457890"/>
            <a:ext cx="4936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T</a:t>
            </a:r>
            <a:r>
              <a:rPr kumimoji="1" lang="en-US" altLang="ja-JP" sz="2000" b="1" dirty="0"/>
              <a:t>est exp. using a prototype @ ELPH Oct.2023</a:t>
            </a:r>
            <a:endParaRPr kumimoji="1" lang="ja-JP" altLang="en-US" sz="20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6464C0-BAE5-6518-3EE9-98119FB828D8}"/>
              </a:ext>
            </a:extLst>
          </p:cNvPr>
          <p:cNvSpPr txBox="1"/>
          <p:nvPr/>
        </p:nvSpPr>
        <p:spPr>
          <a:xfrm>
            <a:off x="8443879" y="5320555"/>
            <a:ext cx="2403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Position dependence of</a:t>
            </a:r>
          </a:p>
          <a:p>
            <a:pPr algn="ctr"/>
            <a:r>
              <a:rPr kumimoji="1" lang="en-US" altLang="ja-JP" dirty="0"/>
              <a:t> time resolution</a:t>
            </a:r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9A7AF15-3923-017D-2C64-06DAF501F93A}"/>
              </a:ext>
            </a:extLst>
          </p:cNvPr>
          <p:cNvCxnSpPr>
            <a:cxnSpLocks/>
          </p:cNvCxnSpPr>
          <p:nvPr/>
        </p:nvCxnSpPr>
        <p:spPr>
          <a:xfrm>
            <a:off x="717755" y="5860026"/>
            <a:ext cx="4100051" cy="106860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F4254F-6EA0-E799-F7C6-3A45EDFAF75E}"/>
              </a:ext>
            </a:extLst>
          </p:cNvPr>
          <p:cNvSpPr txBox="1"/>
          <p:nvPr/>
        </p:nvSpPr>
        <p:spPr>
          <a:xfrm>
            <a:off x="2047458" y="5592096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2,600mm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74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6773A0-CD38-4BE3-89DD-54F5CBF0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85355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K1.8BR Upgrade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0111D2-4134-46EE-BF5D-4FBC8528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B40EDCB-DBF5-F68A-697E-61F8342F9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"/>
          <a:stretch/>
        </p:blipFill>
        <p:spPr>
          <a:xfrm>
            <a:off x="4558876" y="27035"/>
            <a:ext cx="6991993" cy="341661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1495907-4C9D-5AB0-7B9C-42487847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456" y="3628463"/>
            <a:ext cx="6991993" cy="3261743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864FACC-C923-4982-A0C1-04A535B6E31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286875" y="4656281"/>
            <a:ext cx="1049646" cy="915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矢印: 下 24">
            <a:extLst>
              <a:ext uri="{FF2B5EF4-FFF2-40B4-BE49-F238E27FC236}">
                <a16:creationId xmlns:a16="http://schemas.microsoft.com/office/drawing/2014/main" id="{C295DB46-0BD8-0473-4BD4-6973CA1879DB}"/>
              </a:ext>
            </a:extLst>
          </p:cNvPr>
          <p:cNvSpPr/>
          <p:nvPr/>
        </p:nvSpPr>
        <p:spPr>
          <a:xfrm>
            <a:off x="7159844" y="3062891"/>
            <a:ext cx="1587062" cy="809244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電車の車両&#10;&#10;低い精度で自動的に生成された説明">
            <a:extLst>
              <a:ext uri="{FF2B5EF4-FFF2-40B4-BE49-F238E27FC236}">
                <a16:creationId xmlns:a16="http://schemas.microsoft.com/office/drawing/2014/main" id="{9E801580-815C-847D-D94C-9F945545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21" y="4045477"/>
            <a:ext cx="1628809" cy="1221607"/>
          </a:xfrm>
          <a:prstGeom prst="rect">
            <a:avLst/>
          </a:prstGeom>
          <a:ln w="63500">
            <a:noFill/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8500A58-F601-4892-B89F-C1F81E71A5FC}"/>
              </a:ext>
            </a:extLst>
          </p:cNvPr>
          <p:cNvSpPr txBox="1"/>
          <p:nvPr/>
        </p:nvSpPr>
        <p:spPr>
          <a:xfrm>
            <a:off x="5473421" y="2410668"/>
            <a:ext cx="1161600" cy="5232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before</a:t>
            </a:r>
            <a:endParaRPr kumimoji="1" lang="ja-JP" altLang="en-US" sz="28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6F3886-9DE5-4C20-AA89-595F7352FD53}"/>
              </a:ext>
            </a:extLst>
          </p:cNvPr>
          <p:cNvSpPr txBox="1"/>
          <p:nvPr/>
        </p:nvSpPr>
        <p:spPr>
          <a:xfrm>
            <a:off x="5601949" y="4106550"/>
            <a:ext cx="904543" cy="523220"/>
          </a:xfrm>
          <a:prstGeom prst="rect">
            <a:avLst/>
          </a:prstGeom>
          <a:solidFill>
            <a:schemeClr val="bg1"/>
          </a:solidFill>
          <a:ln w="635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after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018DD34B-5759-A55D-142F-E39B51DF3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64" y="1275384"/>
            <a:ext cx="4362305" cy="2394094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3600" b="1" dirty="0"/>
              <a:t>We have proposed a new configuration of the beam 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800" dirty="0"/>
              <a:t> K- yield is expected to increase </a:t>
            </a:r>
            <a:r>
              <a:rPr lang="en-US" altLang="ja-JP" sz="3000" dirty="0"/>
              <a:t>by </a:t>
            </a:r>
            <a:r>
              <a:rPr lang="en-US" altLang="ja-JP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1.4 times @ 1.0 GeV/c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表 4">
            <a:extLst>
              <a:ext uri="{FF2B5EF4-FFF2-40B4-BE49-F238E27FC236}">
                <a16:creationId xmlns:a16="http://schemas.microsoft.com/office/drawing/2014/main" id="{8849ACBA-E83D-2C84-2AC6-73BA87E1F498}"/>
              </a:ext>
            </a:extLst>
          </p:cNvPr>
          <p:cNvGraphicFramePr>
            <a:graphicFrameLocks/>
          </p:cNvGraphicFramePr>
          <p:nvPr/>
        </p:nvGraphicFramePr>
        <p:xfrm>
          <a:off x="189100" y="4882176"/>
          <a:ext cx="4369775" cy="19202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990">
                  <a:extLst>
                    <a:ext uri="{9D8B030D-6E8A-4147-A177-3AD203B41FA5}">
                      <a16:colId xmlns:a16="http://schemas.microsoft.com/office/drawing/2014/main" val="2246388705"/>
                    </a:ext>
                  </a:extLst>
                </a:gridCol>
                <a:gridCol w="1253851">
                  <a:extLst>
                    <a:ext uri="{9D8B030D-6E8A-4147-A177-3AD203B41FA5}">
                      <a16:colId xmlns:a16="http://schemas.microsoft.com/office/drawing/2014/main" val="1829630765"/>
                    </a:ext>
                  </a:extLst>
                </a:gridCol>
                <a:gridCol w="1082934">
                  <a:extLst>
                    <a:ext uri="{9D8B030D-6E8A-4147-A177-3AD203B41FA5}">
                      <a16:colId xmlns:a16="http://schemas.microsoft.com/office/drawing/2014/main" val="3663017005"/>
                    </a:ext>
                  </a:extLst>
                </a:gridCol>
              </a:tblGrid>
              <a:tr h="226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Relative beam-line length (beam yield)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D5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D4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674095"/>
                  </a:ext>
                </a:extLst>
              </a:tr>
              <a:tr h="2266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Present CDS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0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(x1)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-3.7m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(x1.6)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9025447"/>
                  </a:ext>
                </a:extLst>
              </a:tr>
              <a:tr h="2266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New CDS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+1.2m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(x0.9)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-2.5m</a:t>
                      </a:r>
                    </a:p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(x1.4)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5408414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A8C195-CB06-2C2E-BC47-2BAAB9DFC8C7}"/>
              </a:ext>
            </a:extLst>
          </p:cNvPr>
          <p:cNvSpPr txBox="1"/>
          <p:nvPr/>
        </p:nvSpPr>
        <p:spPr>
          <a:xfrm>
            <a:off x="441987" y="4045477"/>
            <a:ext cx="3644735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Shorten the beamline (~2.5m) by removing the final D5 magnet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9049583-1A31-C4D2-9D20-86152AFD2EF3}"/>
              </a:ext>
            </a:extLst>
          </p:cNvPr>
          <p:cNvSpPr txBox="1"/>
          <p:nvPr/>
        </p:nvSpPr>
        <p:spPr>
          <a:xfrm>
            <a:off x="2807285" y="3231347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/K ~ 2</a:t>
            </a:r>
            <a:endParaRPr kumimoji="1" lang="ja-JP" alt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5AA3E61-ED04-468F-8252-1D9EC789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2008"/>
          <a:stretch/>
        </p:blipFill>
        <p:spPr bwMode="auto">
          <a:xfrm>
            <a:off x="10615317" y="474319"/>
            <a:ext cx="696552" cy="70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537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AC5E5-836D-46AF-AC18-61B59F7D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963" y="222"/>
            <a:ext cx="2282074" cy="1325563"/>
          </a:xfrm>
        </p:spPr>
        <p:txBody>
          <a:bodyPr/>
          <a:lstStyle/>
          <a:p>
            <a:r>
              <a:rPr kumimoji="1" lang="en-US" altLang="ja-JP" b="1" dirty="0"/>
              <a:t>Schedule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9CCFEA8-05EB-4796-8EF9-F96AEE79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38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E06C671-7814-7E1A-F046-3823CC600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" b="1094"/>
          <a:stretch/>
        </p:blipFill>
        <p:spPr>
          <a:xfrm>
            <a:off x="0" y="1306272"/>
            <a:ext cx="12146156" cy="2518235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4D4CCDC3-2185-20AF-8FAE-57EEF85DC28F}"/>
              </a:ext>
            </a:extLst>
          </p:cNvPr>
          <p:cNvSpPr/>
          <p:nvPr/>
        </p:nvSpPr>
        <p:spPr>
          <a:xfrm>
            <a:off x="5546500" y="1053113"/>
            <a:ext cx="543100" cy="778151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2000" b="1" dirty="0"/>
              <a:t>now</a:t>
            </a:r>
            <a:endParaRPr kumimoji="1" lang="ja-JP" altLang="en-US" sz="2000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6EC9B70-0DEB-0FC8-0375-B7462187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021" y="4003304"/>
            <a:ext cx="2967529" cy="26356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0FDF622-2D9A-5FDC-FE00-DF3470B3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7" y="4144087"/>
            <a:ext cx="3121964" cy="19328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AE43C1-0DB8-7D3D-3EE2-4EBAE0248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9704" y="3932543"/>
            <a:ext cx="2348346" cy="28346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51E24D-EACA-26AB-D70A-D3EC21E1A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9700" y="4144086"/>
            <a:ext cx="3162074" cy="2445915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C0E1A7A-E5AB-2CE5-84BF-09614E35A489}"/>
              </a:ext>
            </a:extLst>
          </p:cNvPr>
          <p:cNvCxnSpPr>
            <a:cxnSpLocks/>
          </p:cNvCxnSpPr>
          <p:nvPr/>
        </p:nvCxnSpPr>
        <p:spPr>
          <a:xfrm flipH="1">
            <a:off x="2933700" y="3678640"/>
            <a:ext cx="1144712" cy="5885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64EC3BC-5F54-F090-A5AF-16BCC29049E3}"/>
              </a:ext>
            </a:extLst>
          </p:cNvPr>
          <p:cNvCxnSpPr>
            <a:cxnSpLocks/>
          </p:cNvCxnSpPr>
          <p:nvPr/>
        </p:nvCxnSpPr>
        <p:spPr>
          <a:xfrm flipH="1">
            <a:off x="5654290" y="3669660"/>
            <a:ext cx="681518" cy="5975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6A464CF9-9530-7387-F0E1-015C3063A1E8}"/>
              </a:ext>
            </a:extLst>
          </p:cNvPr>
          <p:cNvCxnSpPr>
            <a:cxnSpLocks/>
          </p:cNvCxnSpPr>
          <p:nvPr/>
        </p:nvCxnSpPr>
        <p:spPr>
          <a:xfrm>
            <a:off x="9732702" y="3429000"/>
            <a:ext cx="306033" cy="9168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E3AFED6-3872-80F2-1AF5-3DB820B2E2C2}"/>
              </a:ext>
            </a:extLst>
          </p:cNvPr>
          <p:cNvCxnSpPr>
            <a:cxnSpLocks/>
          </p:cNvCxnSpPr>
          <p:nvPr/>
        </p:nvCxnSpPr>
        <p:spPr>
          <a:xfrm flipH="1">
            <a:off x="7851799" y="3678640"/>
            <a:ext cx="681518" cy="5885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183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46ABC7-9A79-9EAC-734C-66DA0935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2ED4FC-B5CB-9D8A-3886-F0CE5FDE3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235D04-FDFD-2CFA-43F2-1D1498F5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566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6126B7-E07D-4A2B-AD4A-0E68D591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1844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Nuclear &amp; Hadron Physics</a:t>
            </a:r>
            <a:br>
              <a:rPr kumimoji="1" lang="en-US" altLang="ja-JP" dirty="0"/>
            </a:br>
            <a:r>
              <a:rPr kumimoji="1" lang="en-US" altLang="ja-JP" sz="3200" dirty="0"/>
              <a:t>= Study of </a:t>
            </a:r>
            <a:r>
              <a:rPr kumimoji="1" lang="en-US" altLang="ja-JP" sz="3200" u="sng" dirty="0"/>
              <a:t>quantum many-body system</a:t>
            </a:r>
            <a:r>
              <a:rPr kumimoji="1" lang="en-US" altLang="ja-JP" sz="3200" dirty="0"/>
              <a:t> governed by QCD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C2B41C6-974F-4216-AEAA-78CA231A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70F9FE-7A49-44C5-BF3B-E70E9025E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91" y="2631941"/>
            <a:ext cx="6753816" cy="171843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9E8698-E02A-45E3-A967-B9A040B0A292}"/>
              </a:ext>
            </a:extLst>
          </p:cNvPr>
          <p:cNvSpPr txBox="1"/>
          <p:nvPr/>
        </p:nvSpPr>
        <p:spPr>
          <a:xfrm>
            <a:off x="7443128" y="1759692"/>
            <a:ext cx="2207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Neutron star =</a:t>
            </a:r>
          </a:p>
          <a:p>
            <a:pPr algn="ctr"/>
            <a:r>
              <a:rPr lang="en-US" altLang="ja-JP" sz="2400" dirty="0"/>
              <a:t>“Giant nucleus”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DFC20D-79F0-4F35-89F8-A893F5DEB141}"/>
              </a:ext>
            </a:extLst>
          </p:cNvPr>
          <p:cNvSpPr txBox="1"/>
          <p:nvPr/>
        </p:nvSpPr>
        <p:spPr>
          <a:xfrm>
            <a:off x="5160739" y="1955437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Nucleus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1F76F0D-3349-4B65-A6D3-E5DB3BF81A0C}"/>
              </a:ext>
            </a:extLst>
          </p:cNvPr>
          <p:cNvSpPr txBox="1"/>
          <p:nvPr/>
        </p:nvSpPr>
        <p:spPr>
          <a:xfrm>
            <a:off x="2424130" y="1770772"/>
            <a:ext cx="2013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Hadron</a:t>
            </a:r>
          </a:p>
          <a:p>
            <a:pPr algn="ctr"/>
            <a:r>
              <a:rPr lang="en-US" altLang="ja-JP" sz="2400" dirty="0"/>
              <a:t>such as proton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9F3256-F1D4-4874-B5BE-2D494F4CE573}"/>
              </a:ext>
            </a:extLst>
          </p:cNvPr>
          <p:cNvSpPr txBox="1"/>
          <p:nvPr/>
        </p:nvSpPr>
        <p:spPr>
          <a:xfrm>
            <a:off x="614850" y="5043929"/>
            <a:ext cx="11083164" cy="16312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tabLst>
                <a:tab pos="630238" algn="l"/>
              </a:tabLst>
            </a:pPr>
            <a:r>
              <a:rPr lang="en-US" altLang="ja-JP" sz="3600" b="1" dirty="0"/>
              <a:t>The ultimate goal:</a:t>
            </a:r>
          </a:p>
          <a:p>
            <a:pPr algn="ctr"/>
            <a:r>
              <a:rPr lang="en-US" altLang="ja-JP" sz="3200" b="1" dirty="0"/>
              <a:t>to reveal formation and evolution of matter</a:t>
            </a:r>
            <a:r>
              <a:rPr lang="ja-JP" altLang="en-US" sz="3200" b="1" dirty="0"/>
              <a:t> </a:t>
            </a:r>
            <a:r>
              <a:rPr lang="en-US" altLang="ja-JP" sz="3200" b="1" dirty="0"/>
              <a:t>based on QCD,</a:t>
            </a:r>
          </a:p>
          <a:p>
            <a:pPr algn="ctr"/>
            <a:r>
              <a:rPr lang="en-US" altLang="ja-JP" sz="3200" b="1" dirty="0"/>
              <a:t>widely ranging from quarks to neutron stars</a:t>
            </a:r>
            <a:endParaRPr kumimoji="1" lang="ja-JP" altLang="en-US" sz="32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D8EB32D-9847-44D6-8FE8-7F3B596494B6}"/>
              </a:ext>
            </a:extLst>
          </p:cNvPr>
          <p:cNvSpPr txBox="1"/>
          <p:nvPr/>
        </p:nvSpPr>
        <p:spPr>
          <a:xfrm>
            <a:off x="2697892" y="3552977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quark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9BD09E-0439-DB03-DD06-90D364ABB41E}"/>
              </a:ext>
            </a:extLst>
          </p:cNvPr>
          <p:cNvSpPr txBox="1"/>
          <p:nvPr/>
        </p:nvSpPr>
        <p:spPr>
          <a:xfrm>
            <a:off x="2927664" y="4300561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10</a:t>
            </a:r>
            <a:r>
              <a:rPr lang="en-US" altLang="ja-JP" sz="2400" baseline="30000" dirty="0"/>
              <a:t>-15 </a:t>
            </a:r>
            <a:r>
              <a:rPr lang="en-US" altLang="ja-JP" sz="2400" dirty="0"/>
              <a:t>m</a:t>
            </a:r>
            <a:endParaRPr kumimoji="1"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3201A6-3F4D-B437-86BF-52721ACC4568}"/>
              </a:ext>
            </a:extLst>
          </p:cNvPr>
          <p:cNvSpPr txBox="1"/>
          <p:nvPr/>
        </p:nvSpPr>
        <p:spPr>
          <a:xfrm>
            <a:off x="8100245" y="4300561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10</a:t>
            </a:r>
            <a:r>
              <a:rPr lang="en-US" altLang="ja-JP" sz="2400" baseline="30000" dirty="0"/>
              <a:t>4 </a:t>
            </a:r>
            <a:r>
              <a:rPr lang="en-US" altLang="ja-JP" sz="2400" dirty="0"/>
              <a:t>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55239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F5F79227-B5C7-44BE-8D85-D97FBA5E7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81" y="2876544"/>
            <a:ext cx="4220205" cy="40088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4CE9DB-3538-4666-A03E-81EA09EB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Physics Goal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F9DFA8A-BE82-4394-8F18-6F35656CC1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6893" y="1110238"/>
                <a:ext cx="12263717" cy="58922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altLang="ja-JP" sz="3600" dirty="0"/>
                  <a:t>Reveal the</a:t>
                </a:r>
                <a:r>
                  <a:rPr lang="ja-JP" altLang="en-US" sz="3600" dirty="0"/>
                  <a:t> </a:t>
                </a:r>
                <a:r>
                  <a:rPr lang="en-US" altLang="ja-JP" sz="3600" dirty="0"/>
                  <a:t>meson properties inside nuclei via </a:t>
                </a:r>
                <a:r>
                  <a:rPr lang="en-US" altLang="ja-JP" sz="3600" b="1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6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interaction</a:t>
                </a:r>
              </a:p>
              <a:p>
                <a:pPr algn="ctr"/>
                <a:endParaRPr lang="ja-JP" altLang="en-US" sz="32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F9DFA8A-BE82-4394-8F18-6F35656CC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6893" y="1110238"/>
                <a:ext cx="12263717" cy="589224"/>
              </a:xfrm>
              <a:blipFill>
                <a:blip r:embed="rId3"/>
                <a:stretch>
                  <a:fillRect l="-1492" t="-23711" r="-1442" b="-391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374CC3D-6597-453A-9D17-290EE60D1E59}"/>
              </a:ext>
            </a:extLst>
          </p:cNvPr>
          <p:cNvCxnSpPr>
            <a:cxnSpLocks/>
          </p:cNvCxnSpPr>
          <p:nvPr/>
        </p:nvCxnSpPr>
        <p:spPr>
          <a:xfrm>
            <a:off x="8540141" y="1632430"/>
            <a:ext cx="363821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26212137-F6D3-43F5-A41E-73A19265E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/>
          <a:stretch/>
        </p:blipFill>
        <p:spPr bwMode="auto">
          <a:xfrm>
            <a:off x="509436" y="2292437"/>
            <a:ext cx="3307879" cy="462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A0C7A7-3411-4E25-B2CC-81AC458587DC}"/>
              </a:ext>
            </a:extLst>
          </p:cNvPr>
          <p:cNvSpPr txBox="1"/>
          <p:nvPr/>
        </p:nvSpPr>
        <p:spPr>
          <a:xfrm>
            <a:off x="2007078" y="5001609"/>
            <a:ext cx="16498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lang="en-US" altLang="ja-JP" sz="1600" baseline="30000" dirty="0"/>
              <a:t>-</a:t>
            </a:r>
            <a:r>
              <a:rPr lang="en-US" altLang="ja-JP" sz="1600" dirty="0"/>
              <a:t>N scattering</a:t>
            </a:r>
          </a:p>
          <a:p>
            <a:pPr algn="ctr"/>
            <a:r>
              <a:rPr lang="en-US" altLang="ja-JP" sz="1600" dirty="0"/>
              <a:t>NPB179(1981)33.</a:t>
            </a:r>
            <a:endParaRPr lang="ja-JP" altLang="en-US" sz="1600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D29C78B-C5AC-40FE-9F03-2D70828F6093}"/>
              </a:ext>
            </a:extLst>
          </p:cNvPr>
          <p:cNvGrpSpPr/>
          <p:nvPr/>
        </p:nvGrpSpPr>
        <p:grpSpPr>
          <a:xfrm>
            <a:off x="3943621" y="3545247"/>
            <a:ext cx="3142570" cy="3113801"/>
            <a:chOff x="5029221" y="2312876"/>
            <a:chExt cx="3825976" cy="379095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2DA7957-04E4-4D3F-90CC-D5A7A87D67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334"/>
            <a:stretch/>
          </p:blipFill>
          <p:spPr bwMode="auto">
            <a:xfrm>
              <a:off x="5029221" y="2312876"/>
              <a:ext cx="3825976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B2F6ACED-BB33-4AB7-93FC-406F67A5DCA1}"/>
                </a:ext>
              </a:extLst>
            </p:cNvPr>
            <p:cNvSpPr/>
            <p:nvPr/>
          </p:nvSpPr>
          <p:spPr>
            <a:xfrm>
              <a:off x="7452320" y="2780928"/>
              <a:ext cx="1152128" cy="25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8" name="Rectangle 6">
            <a:extLst>
              <a:ext uri="{FF2B5EF4-FFF2-40B4-BE49-F238E27FC236}">
                <a16:creationId xmlns:a16="http://schemas.microsoft.com/office/drawing/2014/main" id="{18680AB6-05CD-4EEB-8ACF-F85640E0D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040" y="5001609"/>
            <a:ext cx="180049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it-IT" altLang="it-IT" sz="1600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 atom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PLB704(2011)113.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67F676-6DFE-4F0E-9A83-DC6B40F82437}"/>
              </a:ext>
            </a:extLst>
          </p:cNvPr>
          <p:cNvSpPr txBox="1"/>
          <p:nvPr/>
        </p:nvSpPr>
        <p:spPr>
          <a:xfrm>
            <a:off x="2459319" y="1731535"/>
            <a:ext cx="729129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A powerful probe to understand low energy QCD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AED11C-0389-4874-954E-34120C5A04DB}"/>
              </a:ext>
            </a:extLst>
          </p:cNvPr>
          <p:cNvSpPr txBox="1"/>
          <p:nvPr/>
        </p:nvSpPr>
        <p:spPr>
          <a:xfrm>
            <a:off x="3902052" y="2341264"/>
            <a:ext cx="820638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Strongly attractive in I=0 from extensive measurements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68C1EF9-D561-4D2C-BFEC-FA50650F3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902" y="2980107"/>
            <a:ext cx="2284535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"K</a:t>
            </a:r>
            <a:r>
              <a:rPr lang="it-IT" altLang="it-IT" sz="2000" b="1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pp</a:t>
            </a: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" @ E15</a:t>
            </a:r>
            <a:endParaRPr lang="it-IT" altLang="it-IT" sz="20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it-IT" altLang="it-IT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PLB789(2019)620.</a:t>
            </a:r>
          </a:p>
          <a:p>
            <a:pPr algn="ctr" defTabSz="914400">
              <a:defRPr/>
            </a:pPr>
            <a:r>
              <a:rPr lang="it-IT" altLang="it-IT" b="1" dirty="0">
                <a:latin typeface="+mn-lt"/>
              </a:rPr>
              <a:t>PRC102(2020)044002.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EDAD51-0F12-4E53-B840-0CD390CE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9A1B3DA-09EA-4C3F-8AC6-C69BE78CF99F}"/>
                  </a:ext>
                </a:extLst>
              </p:cNvPr>
              <p:cNvSpPr txBox="1"/>
              <p:nvPr/>
            </p:nvSpPr>
            <p:spPr>
              <a:xfrm>
                <a:off x="4530612" y="2950994"/>
                <a:ext cx="4487877" cy="954107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b="1" dirty="0">
                    <a:effectLst/>
                    <a:sym typeface="Wingdings" panose="05000000000000000000" pitchFamily="2" charset="2"/>
                  </a:rPr>
                  <a:t>Kaonic nuclei can access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effectLst/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>
                        <a:effectLst/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2800" b="1" dirty="0">
                    <a:effectLst/>
                    <a:sym typeface="Wingdings" panose="05000000000000000000" pitchFamily="2" charset="2"/>
                  </a:rPr>
                  <a:t> int. below the threshold </a:t>
                </a:r>
                <a:endParaRPr lang="ja-JP" altLang="en-US" sz="2800" b="1" dirty="0">
                  <a:effectLst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9A1B3DA-09EA-4C3F-8AC6-C69BE78C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612" y="2950994"/>
                <a:ext cx="4487877" cy="954107"/>
              </a:xfrm>
              <a:prstGeom prst="rect">
                <a:avLst/>
              </a:prstGeom>
              <a:blipFill>
                <a:blip r:embed="rId6"/>
                <a:stretch>
                  <a:fillRect t="-3681" r="-2965" b="-1472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796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E4D-DCF5-47ED-9AD0-C06F1B1C5461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D95E17-BCAE-43BD-BC1F-15EB0EE3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Really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6EFBC7D-7EC1-43D6-B052-037971C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077394-88CA-47AF-92CA-70198F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3DF62DF-7A0F-4426-BFB0-7D9C335F7669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BF0F9F2-8E26-4330-BDFA-64571ABF2D4D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AE7E778-626D-4A00-BABF-FC11C4EF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B8BB-DA34-4EB3-930C-0B31B44CA482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3854CA5-1699-0C71-6687-48FE089F76A2}"/>
              </a:ext>
            </a:extLst>
          </p:cNvPr>
          <p:cNvSpPr/>
          <p:nvPr/>
        </p:nvSpPr>
        <p:spPr>
          <a:xfrm>
            <a:off x="2629461" y="3172046"/>
            <a:ext cx="4088458" cy="45866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2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70DA5C6-164E-64B5-1049-D408C6DEE661}"/>
              </a:ext>
            </a:extLst>
          </p:cNvPr>
          <p:cNvGrpSpPr/>
          <p:nvPr/>
        </p:nvGrpSpPr>
        <p:grpSpPr>
          <a:xfrm>
            <a:off x="5228894" y="864970"/>
            <a:ext cx="6374965" cy="2620791"/>
            <a:chOff x="5228894" y="864970"/>
            <a:chExt cx="6374965" cy="262079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0FA2E9B-0FEF-71E7-A163-04629E61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1670" y="864970"/>
              <a:ext cx="4382189" cy="26207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A25D614-82B6-A48D-9A2E-29552937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894" y="1741581"/>
              <a:ext cx="2153561" cy="11841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kumimoji="1" lang="en-US" altLang="ja-JP" b="1" dirty="0"/>
                  <a:t>Mesonic Decay Modes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44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b="1" dirty="0"/>
                  <a:t>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Mesonic decays will give us further information 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 internal structure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dirty="0"/>
                  <a:t> interaction below the threshold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  <a:blipFill>
                <a:blip r:embed="rId5"/>
                <a:stretch>
                  <a:fillRect l="-1911" t="-4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E0FF1-15D4-5BDE-8811-13D0B58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42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C84779-B251-4BF9-9DBC-5A9C0C1AB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39"/>
          <a:stretch/>
        </p:blipFill>
        <p:spPr>
          <a:xfrm>
            <a:off x="136092" y="4000500"/>
            <a:ext cx="2982506" cy="24820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E1F3BA-B04D-4E42-71E8-602B45A71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34"/>
          <a:stretch/>
        </p:blipFill>
        <p:spPr>
          <a:xfrm>
            <a:off x="3343173" y="4000500"/>
            <a:ext cx="2952977" cy="242295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F75365F-72AE-AA95-8523-E80456E3959D}"/>
              </a:ext>
            </a:extLst>
          </p:cNvPr>
          <p:cNvGrpSpPr/>
          <p:nvPr/>
        </p:nvGrpSpPr>
        <p:grpSpPr>
          <a:xfrm>
            <a:off x="7038976" y="3464860"/>
            <a:ext cx="4913290" cy="3328718"/>
            <a:chOff x="6683211" y="3824290"/>
            <a:chExt cx="4477847" cy="303370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D8FD827-6736-C9AE-1A84-1FCCB9AFB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648"/>
            <a:stretch/>
          </p:blipFill>
          <p:spPr>
            <a:xfrm>
              <a:off x="6683211" y="3862388"/>
              <a:ext cx="4477847" cy="2995611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7E2C866-249D-123B-D9CF-15C95F5A8A8C}"/>
                </a:ext>
              </a:extLst>
            </p:cNvPr>
            <p:cNvSpPr/>
            <p:nvPr/>
          </p:nvSpPr>
          <p:spPr>
            <a:xfrm>
              <a:off x="8229600" y="3824290"/>
              <a:ext cx="1809750" cy="75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34EA5831-EF6A-8CE2-696C-89EA5A5166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44" r="23311" b="86110"/>
          <a:stretch/>
        </p:blipFill>
        <p:spPr>
          <a:xfrm>
            <a:off x="7809811" y="4786680"/>
            <a:ext cx="2296610" cy="54237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4521A0-4463-9A9E-FEBC-9DE66D3D5F41}"/>
              </a:ext>
            </a:extLst>
          </p:cNvPr>
          <p:cNvSpPr txBox="1"/>
          <p:nvPr/>
        </p:nvSpPr>
        <p:spPr>
          <a:xfrm>
            <a:off x="949325" y="345414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Mesonic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79A79D-98D2-2175-8E71-086D405943F6}"/>
              </a:ext>
            </a:extLst>
          </p:cNvPr>
          <p:cNvSpPr txBox="1"/>
          <p:nvPr/>
        </p:nvSpPr>
        <p:spPr>
          <a:xfrm>
            <a:off x="3741481" y="3454142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Non-mesonic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C2D26B4-4283-E36F-9A5D-C5FDCC309B7E}"/>
              </a:ext>
            </a:extLst>
          </p:cNvPr>
          <p:cNvGrpSpPr/>
          <p:nvPr/>
        </p:nvGrpSpPr>
        <p:grpSpPr>
          <a:xfrm>
            <a:off x="6155457" y="3382237"/>
            <a:ext cx="2882484" cy="2445743"/>
            <a:chOff x="6155457" y="3382237"/>
            <a:chExt cx="2882484" cy="244574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34EBA91-E7D3-506E-2C59-CF106F4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5457" y="3382237"/>
              <a:ext cx="2882484" cy="244574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0948689-59E3-5BF5-5CA3-7752186B9334}"/>
                </a:ext>
              </a:extLst>
            </p:cNvPr>
            <p:cNvSpPr txBox="1"/>
            <p:nvPr/>
          </p:nvSpPr>
          <p:spPr>
            <a:xfrm>
              <a:off x="7038975" y="3528349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chemeClr val="bg1"/>
                  </a:solidFill>
                </a:rPr>
                <a:t>+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7D07299A-8FA5-A757-8C83-3C3B6F6376F2}"/>
              </a:ext>
            </a:extLst>
          </p:cNvPr>
          <p:cNvSpPr/>
          <p:nvPr/>
        </p:nvSpPr>
        <p:spPr>
          <a:xfrm rot="5400000">
            <a:off x="7356899" y="1844251"/>
            <a:ext cx="531185" cy="8691787"/>
          </a:xfrm>
          <a:prstGeom prst="rightBrace">
            <a:avLst>
              <a:gd name="adj1" fmla="val 62128"/>
              <a:gd name="adj2" fmla="val 50000"/>
            </a:avLst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43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FD397F-3AEA-D88C-1811-C5BE9386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82" y="3391185"/>
            <a:ext cx="2864094" cy="2464132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CFDF6C5-570A-BB6F-0DE6-A08EB62B85B2}"/>
              </a:ext>
            </a:extLst>
          </p:cNvPr>
          <p:cNvGrpSpPr/>
          <p:nvPr/>
        </p:nvGrpSpPr>
        <p:grpSpPr>
          <a:xfrm>
            <a:off x="9171627" y="3391185"/>
            <a:ext cx="2882484" cy="2445743"/>
            <a:chOff x="8219127" y="2671499"/>
            <a:chExt cx="3950332" cy="335179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C6D558B-EDD6-D417-0762-FF93351C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9127" y="2671499"/>
              <a:ext cx="3950332" cy="335179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8403D39-E5B5-E1A2-97D6-5CEEE9863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1741944" y="4087813"/>
              <a:ext cx="328612" cy="330993"/>
            </a:xfrm>
            <a:prstGeom prst="ellipse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272AA15-3D94-C99D-334D-67451A737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0753725" y="3028951"/>
              <a:ext cx="328612" cy="330993"/>
            </a:xfrm>
            <a:prstGeom prst="ellipse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A48D805F-9ABD-E201-2BAA-3922E1D83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3FD074C-2C6A-7D0A-AB32-5BE9DC16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9C7CAD-F52F-36F8-0CA3-8E59F2BF5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1DB90D2-1000-A125-95CA-EF6CA23F0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D1B3F1-094D-953E-787F-91B327FF2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6" y="3382236"/>
            <a:ext cx="2932227" cy="2487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図 29">
            <a:extLst>
              <a:ext uri="{FF2B5EF4-FFF2-40B4-BE49-F238E27FC236}">
                <a16:creationId xmlns:a16="http://schemas.microsoft.com/office/drawing/2014/main" id="{95E7C885-238B-7840-FD9C-3712392A755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18" t="15594" r="15908" b="29589"/>
          <a:stretch/>
        </p:blipFill>
        <p:spPr>
          <a:xfrm>
            <a:off x="6848570" y="5869765"/>
            <a:ext cx="1496256" cy="102602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CBBBE84-A9D2-4E59-6244-6FF3B5C9DDF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648" t="17214" r="12434" b="28028"/>
          <a:stretch/>
        </p:blipFill>
        <p:spPr>
          <a:xfrm>
            <a:off x="665510" y="5869765"/>
            <a:ext cx="1561499" cy="1002683"/>
          </a:xfrm>
          <a:prstGeom prst="rect">
            <a:avLst/>
          </a:prstGeom>
        </p:spPr>
      </p:pic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5FCE72C-A1F5-07A0-EDA8-562CDC7EF8E1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5"/>
              </a:rPr>
              <a:t>arXiv:2404.01773 [</a:t>
            </a:r>
            <a:r>
              <a:rPr kumimoji="1" lang="en-US" altLang="ja-JP" dirty="0" err="1">
                <a:hlinkClick r:id="rId15"/>
              </a:rPr>
              <a:t>nucl</a:t>
            </a:r>
            <a:r>
              <a:rPr kumimoji="1" lang="en-US" altLang="ja-JP" dirty="0">
                <a:hlinkClick r:id="rId15"/>
              </a:rPr>
              <a:t>-ex]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13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  <p:bldP spid="16" grpId="0"/>
      <p:bldP spid="17" grpId="0"/>
      <p:bldP spid="28" grpId="0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44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FD397F-3AEA-D88C-1811-C5BE9386E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490" y="3315562"/>
            <a:ext cx="2642746" cy="31382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324509"/>
            <a:ext cx="2991104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324510"/>
            <a:ext cx="3249396" cy="3138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8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A48D805F-9ABD-E201-2BAA-3922E1D83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3FD074C-2C6A-7D0A-AB32-5BE9DC16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9C7CAD-F52F-36F8-0CA3-8E59F2BF5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1DB90D2-1000-A125-95CA-EF6CA23F0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D1B3F1-094D-953E-787F-91B327FF2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2567-447E-DE9F-AF8B-F148A56828AA}"/>
              </a:ext>
            </a:extLst>
          </p:cNvPr>
          <p:cNvSpPr txBox="1"/>
          <p:nvPr/>
        </p:nvSpPr>
        <p:spPr>
          <a:xfrm>
            <a:off x="3427114" y="6444892"/>
            <a:ext cx="843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Similar but not clear peak below M(KNN) due to the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4"/>
              </a:rPr>
              <a:t>arXiv:2404.01773 [</a:t>
            </a:r>
            <a:r>
              <a:rPr kumimoji="1" lang="en-US" altLang="ja-JP" dirty="0" err="1">
                <a:hlinkClick r:id="rId14"/>
              </a:rPr>
              <a:t>nucl</a:t>
            </a:r>
            <a:r>
              <a:rPr kumimoji="1" lang="en-US" altLang="ja-JP" dirty="0">
                <a:hlinkClick r:id="rId14"/>
              </a:rPr>
              <a:t>-ex]</a:t>
            </a:r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22C520F-18DA-03F9-B49F-FEF4F605E497}"/>
              </a:ext>
            </a:extLst>
          </p:cNvPr>
          <p:cNvSpPr/>
          <p:nvPr/>
        </p:nvSpPr>
        <p:spPr>
          <a:xfrm>
            <a:off x="10826749" y="3569110"/>
            <a:ext cx="979613" cy="243199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683670-EDFA-2232-AC60-C15B43E6139A}"/>
              </a:ext>
            </a:extLst>
          </p:cNvPr>
          <p:cNvSpPr txBox="1"/>
          <p:nvPr/>
        </p:nvSpPr>
        <p:spPr>
          <a:xfrm>
            <a:off x="11127659" y="5506064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x</a:t>
            </a:r>
            <a:r>
              <a:rPr kumimoji="1" lang="en-US" altLang="ja-JP" b="1" dirty="0"/>
              <a:t>1/5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317B797-C06C-548E-1D89-EEC003FF5341}"/>
              </a:ext>
            </a:extLst>
          </p:cNvPr>
          <p:cNvSpPr txBox="1"/>
          <p:nvPr/>
        </p:nvSpPr>
        <p:spPr>
          <a:xfrm>
            <a:off x="11091844" y="3256859"/>
            <a:ext cx="1144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2NA w/ </a:t>
            </a:r>
            <a:r>
              <a:rPr kumimoji="1" lang="en-US" altLang="ja-JP" sz="1400" i="1" dirty="0" err="1"/>
              <a:t>p</a:t>
            </a:r>
            <a:r>
              <a:rPr kumimoji="1" lang="en-US" altLang="ja-JP" sz="1400" i="1" baseline="-25000" dirty="0" err="1"/>
              <a:t>Fermi</a:t>
            </a:r>
            <a:endParaRPr kumimoji="1" lang="ja-JP" altLang="en-US" sz="1400" i="1" baseline="-250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F9FBA24-1C34-78DB-773C-007F4E4B9E30}"/>
              </a:ext>
            </a:extLst>
          </p:cNvPr>
          <p:cNvCxnSpPr>
            <a:cxnSpLocks/>
          </p:cNvCxnSpPr>
          <p:nvPr/>
        </p:nvCxnSpPr>
        <p:spPr>
          <a:xfrm flipH="1">
            <a:off x="11664213" y="3562692"/>
            <a:ext cx="242037" cy="4314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6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573132"/>
            <a:ext cx="2991104" cy="266461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8B574F4-731F-0C1C-C589-B74DA8999ADF}"/>
              </a:ext>
            </a:extLst>
          </p:cNvPr>
          <p:cNvGrpSpPr/>
          <p:nvPr/>
        </p:nvGrpSpPr>
        <p:grpSpPr>
          <a:xfrm>
            <a:off x="-88676" y="3449055"/>
            <a:ext cx="3221460" cy="2946738"/>
            <a:chOff x="-88676" y="3449055"/>
            <a:chExt cx="3221460" cy="2946738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3BBD6B26-B66F-F536-14B9-24DDBAC2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3449055"/>
              <a:ext cx="3132782" cy="281611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9FC82DF-6468-FF8F-51F2-F1C4A10AB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-88676" y="6157027"/>
              <a:ext cx="3221460" cy="23876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F76F899-399B-A08B-EA0D-C154A4C5A127}"/>
              </a:ext>
            </a:extLst>
          </p:cNvPr>
          <p:cNvGrpSpPr/>
          <p:nvPr/>
        </p:nvGrpSpPr>
        <p:grpSpPr>
          <a:xfrm>
            <a:off x="6160129" y="3514426"/>
            <a:ext cx="3022785" cy="2730946"/>
            <a:chOff x="6160129" y="3514426"/>
            <a:chExt cx="3022785" cy="273094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34EBA91-E7D3-506E-2C59-CF106F4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768" y="3514426"/>
              <a:ext cx="2962146" cy="252994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CB43930-F658-73CC-6DF2-2BBFD09D8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6160129" y="6023844"/>
              <a:ext cx="2988878" cy="221528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35EA3B1-D167-CE10-12CC-17240B2D5648}"/>
              </a:ext>
            </a:extLst>
          </p:cNvPr>
          <p:cNvGrpSpPr/>
          <p:nvPr/>
        </p:nvGrpSpPr>
        <p:grpSpPr>
          <a:xfrm>
            <a:off x="9119818" y="3505998"/>
            <a:ext cx="3044978" cy="2761874"/>
            <a:chOff x="9119818" y="3505998"/>
            <a:chExt cx="3044978" cy="276187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C6D558B-EDD6-D417-0762-FF93351C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2914" y="3505998"/>
              <a:ext cx="2981882" cy="254680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CB0F3B0-4174-3136-4AC3-D25CE5443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9119818" y="6043825"/>
              <a:ext cx="3022861" cy="224047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45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2567-447E-DE9F-AF8B-F148A56828AA}"/>
              </a:ext>
            </a:extLst>
          </p:cNvPr>
          <p:cNvSpPr txBox="1"/>
          <p:nvPr/>
        </p:nvSpPr>
        <p:spPr>
          <a:xfrm>
            <a:off x="3191394" y="6309801"/>
            <a:ext cx="898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Employ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 for KNN &amp; QF, with each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1ECD8D-E952-233D-3E01-E2A1ECC7DBA3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9"/>
              </a:rPr>
              <a:t>arXiv:2404.01773 [</a:t>
            </a:r>
            <a:r>
              <a:rPr kumimoji="1" lang="en-US" altLang="ja-JP" dirty="0" err="1">
                <a:hlinkClick r:id="rId9"/>
              </a:rPr>
              <a:t>nucl</a:t>
            </a:r>
            <a:r>
              <a:rPr kumimoji="1" lang="en-US" altLang="ja-JP" dirty="0">
                <a:hlinkClick r:id="rId9"/>
              </a:rPr>
              <a:t>-ex]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A208D0-97F2-A807-D05A-D9429F06DE98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79382EB-D06E-22FC-4E22-37750FB86C15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3FB61D8-0B8D-C6DD-11A8-865FA6750E2D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0AE4563-6193-106D-8D71-181E45A7629B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DA8D7B-5D51-5752-E0B1-86B61B27C7CF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93D84DA-7A73-9B25-ECE3-EAED9DA7B74A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F4AEA4A-E249-C5A3-17DD-D167DD5600C2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10DF82D-54E0-48D6-A025-4B9FBB57AFDC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11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46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319173"/>
            <a:ext cx="2891121" cy="31692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54" y="3324509"/>
            <a:ext cx="2898855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407923"/>
            <a:ext cx="3215666" cy="3079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0"/>
              </a:rPr>
              <a:t>arXiv:2404.01773 [</a:t>
            </a:r>
            <a:r>
              <a:rPr kumimoji="1" lang="en-US" altLang="ja-JP" dirty="0" err="1">
                <a:hlinkClick r:id="rId10"/>
              </a:rPr>
              <a:t>nucl</a:t>
            </a:r>
            <a:r>
              <a:rPr kumimoji="1" lang="en-US" altLang="ja-JP" dirty="0">
                <a:hlinkClick r:id="rId10"/>
              </a:rPr>
              <a:t>-ex]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5FEBA5-AD8C-7915-D81D-E22E5BD1B647}"/>
              </a:ext>
            </a:extLst>
          </p:cNvPr>
          <p:cNvSpPr/>
          <p:nvPr/>
        </p:nvSpPr>
        <p:spPr>
          <a:xfrm>
            <a:off x="409575" y="3572396"/>
            <a:ext cx="2605088" cy="129011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B703E0-8E49-1807-C967-91B66D8AADDF}"/>
              </a:ext>
            </a:extLst>
          </p:cNvPr>
          <p:cNvSpPr/>
          <p:nvPr/>
        </p:nvSpPr>
        <p:spPr>
          <a:xfrm>
            <a:off x="409575" y="5419725"/>
            <a:ext cx="2605088" cy="577645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3FE808-626B-0E9D-DC80-C073E3649886}"/>
              </a:ext>
            </a:extLst>
          </p:cNvPr>
          <p:cNvSpPr txBox="1"/>
          <p:nvPr/>
        </p:nvSpPr>
        <p:spPr>
          <a:xfrm>
            <a:off x="3867669" y="6386001"/>
            <a:ext cx="754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Fit the 1D spectra in 0.3&lt;q&lt;0.6 with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B6F024-4C36-A07D-83A6-4C697E8C62A6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49D6569-F7D7-ECD5-75E3-54061459709D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39D1918-D112-5B96-B2F2-AB551EFFA598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9BCB722-EA6A-6260-3C15-657BA71676A4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748FBF-66A8-5D60-83C5-DB53EC064664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64FC92-1E2C-2D0E-B2C1-7482CAEDA45D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309270A-139D-0965-F750-0B37D96D0E3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CDD230-CA4B-D65E-F95C-6FB4F4D70AA6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520217"/>
            <a:ext cx="3001904" cy="2873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7004" y="3565195"/>
            <a:ext cx="3009935" cy="27831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219" y="3545564"/>
            <a:ext cx="3086834" cy="2847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03" y="3729070"/>
            <a:ext cx="2644169" cy="251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0"/>
              </a:rPr>
              <a:t>arXiv:2404.01773 [</a:t>
            </a:r>
            <a:r>
              <a:rPr kumimoji="1" lang="en-US" altLang="ja-JP" dirty="0" err="1">
                <a:hlinkClick r:id="rId10"/>
              </a:rPr>
              <a:t>nucl</a:t>
            </a:r>
            <a:r>
              <a:rPr kumimoji="1" lang="en-US" altLang="ja-JP" dirty="0">
                <a:hlinkClick r:id="rId10"/>
              </a:rPr>
              <a:t>-ex]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3FE808-626B-0E9D-DC80-C073E3649886}"/>
              </a:ext>
            </a:extLst>
          </p:cNvPr>
          <p:cNvSpPr txBox="1"/>
          <p:nvPr/>
        </p:nvSpPr>
        <p:spPr>
          <a:xfrm>
            <a:off x="3867669" y="6386001"/>
            <a:ext cx="787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With the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., the spectra are consistently explained.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B6F024-4C36-A07D-83A6-4C697E8C62A6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49D6569-F7D7-ECD5-75E3-54061459709D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39D1918-D112-5B96-B2F2-AB551EFFA598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9BCB722-EA6A-6260-3C15-657BA71676A4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748FBF-66A8-5D60-83C5-DB53EC064664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64FC92-1E2C-2D0E-B2C1-7482CAEDA45D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309270A-139D-0965-F750-0B37D96D0E3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CDD230-CA4B-D65E-F95C-6FB4F4D70AA6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48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6"/>
              </a:rPr>
              <a:t>arXiv:2404.01773 [</a:t>
            </a:r>
            <a:r>
              <a:rPr kumimoji="1" lang="en-US" altLang="ja-JP" dirty="0" err="1">
                <a:hlinkClick r:id="rId6"/>
              </a:rPr>
              <a:t>nucl</a:t>
            </a:r>
            <a:r>
              <a:rPr kumimoji="1" lang="en-US" altLang="ja-JP" dirty="0">
                <a:hlinkClick r:id="rId6"/>
              </a:rPr>
              <a:t>-ex]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/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−0.6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+0.8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blipFill>
                <a:blip r:embed="rId7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/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/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/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/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3.1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−0.4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blipFill>
                <a:blip r:embed="rId11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/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𝟏𝟏𝟎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.4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blipFill>
                <a:blip r:embed="rId1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/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𝟔𝟐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𝟏𝟏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15.5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2.1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blipFill>
                <a:blip r:embed="rId13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/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7.2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blipFill>
                <a:blip r:embed="rId14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102852C-A728-B51A-4285-CB66E39EA00A}"/>
              </a:ext>
            </a:extLst>
          </p:cNvPr>
          <p:cNvSpPr/>
          <p:nvPr/>
        </p:nvSpPr>
        <p:spPr>
          <a:xfrm>
            <a:off x="-16363" y="2674002"/>
            <a:ext cx="9323106" cy="4222220"/>
          </a:xfrm>
          <a:prstGeom prst="roundRect">
            <a:avLst>
              <a:gd name="adj" fmla="val 13407"/>
            </a:avLst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AF86FF-CE10-BE78-8EA8-33BE04A026B5}"/>
              </a:ext>
            </a:extLst>
          </p:cNvPr>
          <p:cNvSpPr txBox="1"/>
          <p:nvPr/>
        </p:nvSpPr>
        <p:spPr>
          <a:xfrm>
            <a:off x="167148" y="1009092"/>
            <a:ext cx="11943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&lt;&lt;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baseline="-25000" dirty="0" err="1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: mesonic decay is dominant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pS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~ </a:t>
            </a: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pL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: significant contribution of the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1 as well as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 </a:t>
            </a:r>
            <a:r>
              <a:rPr lang="en-US" altLang="ja-JP" sz="2800" b="1" dirty="0">
                <a:solidFill>
                  <a:srgbClr val="00B050"/>
                </a:solidFill>
              </a:rPr>
              <a:t>: if we assume </a:t>
            </a:r>
            <a:r>
              <a:rPr lang="en-US" altLang="ja-JP" sz="2800" b="1" dirty="0" err="1">
                <a:solidFill>
                  <a:srgbClr val="00B050"/>
                </a:solidFill>
              </a:rPr>
              <a:t>Br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K-pp</a:t>
            </a:r>
            <a:r>
              <a:rPr lang="en-US" altLang="ja-JP" sz="2800" b="1" baseline="-25000" dirty="0" err="1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lang="en-US" altLang="ja-JP" sz="2800" b="1" dirty="0">
                <a:solidFill>
                  <a:srgbClr val="00B050"/>
                </a:solidFill>
              </a:rPr>
              <a:t> = Br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lang="en-US" altLang="ja-JP" sz="2800" b="1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p</a:t>
            </a:r>
            <a:r>
              <a:rPr lang="en-US" altLang="ja-JP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solidFill>
                  <a:srgbClr val="00B050"/>
                </a:solidFill>
              </a:rPr>
              <a:t>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-pp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4E10455-2BA1-E24B-C7A3-10B505CAA7DE}"/>
              </a:ext>
            </a:extLst>
          </p:cNvPr>
          <p:cNvSpPr/>
          <p:nvPr/>
        </p:nvSpPr>
        <p:spPr>
          <a:xfrm>
            <a:off x="3169491" y="2826402"/>
            <a:ext cx="6075831" cy="3898248"/>
          </a:xfrm>
          <a:prstGeom prst="roundRect">
            <a:avLst/>
          </a:prstGeom>
          <a:noFill/>
          <a:ln w="635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5C49FC2E-F152-3016-4E3A-C19374FD3840}"/>
              </a:ext>
            </a:extLst>
          </p:cNvPr>
          <p:cNvSpPr/>
          <p:nvPr/>
        </p:nvSpPr>
        <p:spPr>
          <a:xfrm>
            <a:off x="6194657" y="2936139"/>
            <a:ext cx="5941146" cy="1871835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585773-B411-622C-2CD5-0F292B899943}"/>
              </a:ext>
            </a:extLst>
          </p:cNvPr>
          <p:cNvSpPr txBox="1"/>
          <p:nvPr/>
        </p:nvSpPr>
        <p:spPr>
          <a:xfrm>
            <a:off x="6596449" y="4994636"/>
            <a:ext cx="5265603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measurements and theoretical investigations 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445632-21AA-FCC9-D8B1-9E6B64D6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49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FBE77E-2DC3-0DED-F3EC-2B3FC495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30" y="1123490"/>
            <a:ext cx="5696745" cy="54871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2B5E178-444D-C031-4E3F-238C4F61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798" y="0"/>
            <a:ext cx="3337002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D41016-1D9E-8116-9955-4418B8CEA49F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4"/>
              </a:rPr>
              <a:t>arXiv:2404.01773 [</a:t>
            </a:r>
            <a:r>
              <a:rPr kumimoji="1" lang="en-US" altLang="ja-JP" dirty="0" err="1">
                <a:hlinkClick r:id="rId4"/>
              </a:rPr>
              <a:t>nucl</a:t>
            </a:r>
            <a:r>
              <a:rPr kumimoji="1" lang="en-US" altLang="ja-JP" dirty="0">
                <a:hlinkClick r:id="rId4"/>
              </a:rPr>
              <a:t>-ex]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941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26126B7-E07D-4A2B-AD4A-0E68D591BE0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796"/>
                <a:ext cx="12192000" cy="171844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  <a:cs typeface="+mj-cs"/>
                  </a:rPr>
                  <a:t>“Kaonic Nuclei” Cover Broad Subjects</a:t>
                </a:r>
                <a:br>
                  <a:rPr kumimoji="1" lang="en-US" altLang="ja-JP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  <a:cs typeface="+mj-cs"/>
                  </a:rPr>
                </a:br>
                <a:r>
                  <a:rPr lang="en-US" altLang="ja-JP" sz="3200" dirty="0"/>
                  <a:t>through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i="1" u="sng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3200" b="0" i="0" u="sng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lang="en-US" altLang="ja-JP" sz="3200" b="0" i="0" u="sng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altLang="ja-JP" sz="3200" u="sng" dirty="0"/>
                  <a:t> interaction</a:t>
                </a:r>
                <a:r>
                  <a:rPr lang="en-US" altLang="ja-JP" sz="3200" dirty="0"/>
                  <a:t> in media</a:t>
                </a:r>
                <a:endParaRPr kumimoji="1" lang="ja-JP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26126B7-E07D-4A2B-AD4A-0E68D591B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796"/>
                <a:ext cx="12192000" cy="171844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FD70F9FE-7A49-44C5-BF3B-E70E9025E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091" y="2631941"/>
            <a:ext cx="6753816" cy="171843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6C03D8-524D-42E8-9FFB-FC55011EA59E}"/>
              </a:ext>
            </a:extLst>
          </p:cNvPr>
          <p:cNvSpPr txBox="1"/>
          <p:nvPr/>
        </p:nvSpPr>
        <p:spPr>
          <a:xfrm>
            <a:off x="2927664" y="4300561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10</a:t>
            </a:r>
            <a:r>
              <a:rPr lang="en-US" altLang="ja-JP" sz="2400" baseline="30000" dirty="0"/>
              <a:t>-15 </a:t>
            </a:r>
            <a:r>
              <a:rPr lang="en-US" altLang="ja-JP" sz="2400" dirty="0"/>
              <a:t>m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907EE0-79C6-49B7-8E7E-D947623CCB3B}"/>
              </a:ext>
            </a:extLst>
          </p:cNvPr>
          <p:cNvSpPr txBox="1"/>
          <p:nvPr/>
        </p:nvSpPr>
        <p:spPr>
          <a:xfrm>
            <a:off x="8100245" y="4300561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10</a:t>
            </a:r>
            <a:r>
              <a:rPr lang="en-US" altLang="ja-JP" sz="2400" baseline="30000" dirty="0"/>
              <a:t>4 </a:t>
            </a:r>
            <a:r>
              <a:rPr lang="en-US" altLang="ja-JP" sz="2400" dirty="0"/>
              <a:t>m</a:t>
            </a:r>
            <a:endParaRPr kumimoji="1" lang="ja-JP" altLang="en-US" sz="24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E96E436B-93CB-4939-88FC-B7DE503A918E}"/>
              </a:ext>
            </a:extLst>
          </p:cNvPr>
          <p:cNvSpPr txBox="1"/>
          <p:nvPr/>
        </p:nvSpPr>
        <p:spPr>
          <a:xfrm>
            <a:off x="7443128" y="1759692"/>
            <a:ext cx="2207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Neutron star =</a:t>
            </a:r>
          </a:p>
          <a:p>
            <a:pPr algn="ctr"/>
            <a:r>
              <a:rPr lang="en-US" altLang="ja-JP" sz="2400" dirty="0"/>
              <a:t>“Giant nucleus”</a:t>
            </a:r>
            <a:endParaRPr kumimoji="1" lang="ja-JP" altLang="en-US" sz="2400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444FC28B-0C2F-4A92-80F3-F59B3408DE51}"/>
              </a:ext>
            </a:extLst>
          </p:cNvPr>
          <p:cNvSpPr txBox="1"/>
          <p:nvPr/>
        </p:nvSpPr>
        <p:spPr>
          <a:xfrm>
            <a:off x="5160739" y="1955437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Nucleus</a:t>
            </a:r>
            <a:endParaRPr kumimoji="1" lang="ja-JP" altLang="en-US" sz="2400" dirty="0"/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FEBC2162-49C1-4195-8738-5C1E413C5D0D}"/>
              </a:ext>
            </a:extLst>
          </p:cNvPr>
          <p:cNvSpPr txBox="1"/>
          <p:nvPr/>
        </p:nvSpPr>
        <p:spPr>
          <a:xfrm>
            <a:off x="2424130" y="1770772"/>
            <a:ext cx="2013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Hadron</a:t>
            </a:r>
          </a:p>
          <a:p>
            <a:pPr algn="ctr"/>
            <a:r>
              <a:rPr lang="en-US" altLang="ja-JP" sz="2400" dirty="0"/>
              <a:t>such as proton</a:t>
            </a:r>
            <a:endParaRPr kumimoji="1" lang="ja-JP" altLang="en-US" sz="2400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B0462F4B-33D6-4173-ACF5-6F3BE726598A}"/>
              </a:ext>
            </a:extLst>
          </p:cNvPr>
          <p:cNvSpPr txBox="1"/>
          <p:nvPr/>
        </p:nvSpPr>
        <p:spPr>
          <a:xfrm>
            <a:off x="2697892" y="3552977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quark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C86188-B15B-D44C-DCD6-CCCE10E5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C652E734-13DF-D604-CC84-EF98D4D7C7C9}"/>
              </a:ext>
            </a:extLst>
          </p:cNvPr>
          <p:cNvGrpSpPr/>
          <p:nvPr/>
        </p:nvGrpSpPr>
        <p:grpSpPr>
          <a:xfrm>
            <a:off x="3754646" y="4358310"/>
            <a:ext cx="2197505" cy="2554643"/>
            <a:chOff x="3809496" y="4300560"/>
            <a:chExt cx="2197505" cy="255464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80B4F58-2393-7A88-A19B-053870CBE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496" y="4300560"/>
              <a:ext cx="2117203" cy="255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38335CF-2149-01D5-E83D-E097F2483666}"/>
                </a:ext>
              </a:extLst>
            </p:cNvPr>
            <p:cNvSpPr txBox="1"/>
            <p:nvPr/>
          </p:nvSpPr>
          <p:spPr>
            <a:xfrm>
              <a:off x="3955395" y="6283340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0</a:t>
              </a:r>
              <a:endParaRPr kumimoji="1" lang="ja-JP" altLang="en-US" sz="1400" b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FA803BB-E6CC-6E60-31B4-3280A153CCFA}"/>
                </a:ext>
              </a:extLst>
            </p:cNvPr>
            <p:cNvSpPr txBox="1"/>
            <p:nvPr/>
          </p:nvSpPr>
          <p:spPr>
            <a:xfrm>
              <a:off x="4519112" y="6273384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/>
                <a:t>1</a:t>
              </a:r>
              <a:endParaRPr kumimoji="1" lang="ja-JP" altLang="en-US" sz="1400" b="1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689AA8F-66A8-CF98-C365-EE087E03E120}"/>
                </a:ext>
              </a:extLst>
            </p:cNvPr>
            <p:cNvSpPr txBox="1"/>
            <p:nvPr/>
          </p:nvSpPr>
          <p:spPr>
            <a:xfrm>
              <a:off x="5120812" y="6273384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2</a:t>
              </a:r>
              <a:endParaRPr kumimoji="1" lang="ja-JP" altLang="en-US" sz="1400" b="1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0033742-A5A3-FA40-4CEA-BC497C0C6755}"/>
                </a:ext>
              </a:extLst>
            </p:cNvPr>
            <p:cNvSpPr txBox="1"/>
            <p:nvPr/>
          </p:nvSpPr>
          <p:spPr>
            <a:xfrm>
              <a:off x="5714230" y="6273384"/>
              <a:ext cx="292771" cy="326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/>
                <a:t>3</a:t>
              </a:r>
              <a:endParaRPr kumimoji="1" lang="ja-JP" altLang="en-US" sz="1400" b="1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55F8F5-5669-8020-46F6-3F9B98F883EA}"/>
              </a:ext>
            </a:extLst>
          </p:cNvPr>
          <p:cNvSpPr txBox="1"/>
          <p:nvPr/>
        </p:nvSpPr>
        <p:spPr>
          <a:xfrm>
            <a:off x="4226134" y="4359885"/>
            <a:ext cx="4945393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3200" b="1" spc="50" dirty="0">
                <a:ln w="11430"/>
                <a:solidFill>
                  <a:srgbClr val="CF181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Meson properties in media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A3BE98B-5F3C-93B3-B067-79F800578E14}"/>
              </a:ext>
            </a:extLst>
          </p:cNvPr>
          <p:cNvGrpSpPr/>
          <p:nvPr/>
        </p:nvGrpSpPr>
        <p:grpSpPr>
          <a:xfrm>
            <a:off x="14410" y="2234678"/>
            <a:ext cx="4275472" cy="3346597"/>
            <a:chOff x="4145863" y="1714373"/>
            <a:chExt cx="5214669" cy="4081745"/>
          </a:xfrm>
        </p:grpSpPr>
        <p:pic>
          <p:nvPicPr>
            <p:cNvPr id="20" name="Picture 2" descr="condensate1">
              <a:extLst>
                <a:ext uri="{FF2B5EF4-FFF2-40B4-BE49-F238E27FC236}">
                  <a16:creationId xmlns:a16="http://schemas.microsoft.com/office/drawing/2014/main" id="{96AF8EDB-DF9D-C3BB-B1DC-F73754B4D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45863" y="1714373"/>
              <a:ext cx="5214669" cy="405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6F22D4D4-C132-908F-5609-17C3D1022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1979" y="5420732"/>
              <a:ext cx="2634898" cy="37538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 err="1"/>
                <a:t>W.Weise</a:t>
              </a:r>
              <a:r>
                <a:rPr lang="en-US" altLang="ja-JP" sz="1400" dirty="0"/>
                <a:t> NPA553(1993)59.</a:t>
              </a:r>
            </a:p>
          </p:txBody>
        </p:sp>
      </p:grp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D9AE7CD5-7E3E-46D2-7F2C-2BAAFB58A63D}"/>
              </a:ext>
            </a:extLst>
          </p:cNvPr>
          <p:cNvSpPr txBox="1"/>
          <p:nvPr/>
        </p:nvSpPr>
        <p:spPr>
          <a:xfrm>
            <a:off x="-140762" y="1952908"/>
            <a:ext cx="296420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1" lang="en-US" altLang="ja-JP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Origin of</a:t>
            </a:r>
          </a:p>
          <a:p>
            <a:pPr algn="ctr"/>
            <a:r>
              <a:rPr kumimoji="1" lang="en-US" altLang="ja-JP" sz="32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the QCD mass</a:t>
            </a:r>
            <a:endParaRPr kumimoji="1" lang="ja-JP" altLang="en-US" sz="32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7" name="Picture 1">
            <a:extLst>
              <a:ext uri="{FF2B5EF4-FFF2-40B4-BE49-F238E27FC236}">
                <a16:creationId xmlns:a16="http://schemas.microsoft.com/office/drawing/2014/main" id="{65D7704F-A4A8-DB6F-38BB-523F6C862603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7"/>
          <a:stretch/>
        </p:blipFill>
        <p:spPr bwMode="auto">
          <a:xfrm>
            <a:off x="5906948" y="4972468"/>
            <a:ext cx="4020550" cy="16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6E46FFD2-D87D-D723-4B3B-2DC269AB8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4106" y="3080988"/>
            <a:ext cx="2613423" cy="2554643"/>
          </a:xfrm>
          <a:prstGeom prst="rect">
            <a:avLst/>
          </a:prstGeom>
        </p:spPr>
      </p:pic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E92E0F8A-67AE-C40F-FF4E-B257456F210E}"/>
              </a:ext>
            </a:extLst>
          </p:cNvPr>
          <p:cNvSpPr txBox="1"/>
          <p:nvPr/>
        </p:nvSpPr>
        <p:spPr>
          <a:xfrm>
            <a:off x="9347714" y="1947984"/>
            <a:ext cx="300686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ja-JP" sz="32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High-density nuclear matter</a:t>
            </a:r>
            <a:endParaRPr kumimoji="1" lang="ja-JP" altLang="en-US" sz="32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0" name="右矢印 26">
            <a:extLst>
              <a:ext uri="{FF2B5EF4-FFF2-40B4-BE49-F238E27FC236}">
                <a16:creationId xmlns:a16="http://schemas.microsoft.com/office/drawing/2014/main" id="{542D3B69-9238-49D1-9655-21B847A127C0}"/>
              </a:ext>
            </a:extLst>
          </p:cNvPr>
          <p:cNvSpPr/>
          <p:nvPr/>
        </p:nvSpPr>
        <p:spPr>
          <a:xfrm rot="19800000">
            <a:off x="9406637" y="6008218"/>
            <a:ext cx="1217473" cy="561913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26">
            <a:extLst>
              <a:ext uri="{FF2B5EF4-FFF2-40B4-BE49-F238E27FC236}">
                <a16:creationId xmlns:a16="http://schemas.microsoft.com/office/drawing/2014/main" id="{DAB949AF-0E75-061D-36BB-C8A12CDA7C67}"/>
              </a:ext>
            </a:extLst>
          </p:cNvPr>
          <p:cNvSpPr/>
          <p:nvPr/>
        </p:nvSpPr>
        <p:spPr>
          <a:xfrm rot="12756816">
            <a:off x="2426787" y="5760433"/>
            <a:ext cx="1217473" cy="561913"/>
          </a:xfrm>
          <a:prstGeom prst="rightArrow">
            <a:avLst>
              <a:gd name="adj1" fmla="val 50000"/>
              <a:gd name="adj2" fmla="val 111335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楕円 160">
                <a:extLst>
                  <a:ext uri="{FF2B5EF4-FFF2-40B4-BE49-F238E27FC236}">
                    <a16:creationId xmlns:a16="http://schemas.microsoft.com/office/drawing/2014/main" id="{B885B249-3075-BA9D-0FEB-FD48A581A6AF}"/>
                  </a:ext>
                </a:extLst>
              </p:cNvPr>
              <p:cNvSpPr/>
              <p:nvPr/>
            </p:nvSpPr>
            <p:spPr>
              <a:xfrm>
                <a:off x="5569504" y="3346310"/>
                <a:ext cx="364203" cy="36420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w="762000" h="762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2400" b="1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400" b="1" i="1" dirty="0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1" name="楕円 160">
                <a:extLst>
                  <a:ext uri="{FF2B5EF4-FFF2-40B4-BE49-F238E27FC236}">
                    <a16:creationId xmlns:a16="http://schemas.microsoft.com/office/drawing/2014/main" id="{B885B249-3075-BA9D-0FEB-FD48A581A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504" y="3346310"/>
                <a:ext cx="364203" cy="364203"/>
              </a:xfrm>
              <a:prstGeom prst="ellipse">
                <a:avLst/>
              </a:prstGeom>
              <a:blipFill>
                <a:blip r:embed="rId8"/>
                <a:stretch>
                  <a:fillRect l="-9859"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0ED6CC20-1DDC-5B53-6828-D6C52CD6218A}"/>
              </a:ext>
            </a:extLst>
          </p:cNvPr>
          <p:cNvSpPr txBox="1"/>
          <p:nvPr/>
        </p:nvSpPr>
        <p:spPr>
          <a:xfrm>
            <a:off x="4203908" y="2529582"/>
            <a:ext cx="3239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Diversity of nuclei</a:t>
            </a:r>
            <a:endParaRPr kumimoji="1" lang="ja-JP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CB16BF-B2B7-4BF7-0F5B-1F3BBCD8DEDA}"/>
              </a:ext>
            </a:extLst>
          </p:cNvPr>
          <p:cNvSpPr txBox="1"/>
          <p:nvPr/>
        </p:nvSpPr>
        <p:spPr>
          <a:xfrm>
            <a:off x="9872509" y="5642685"/>
            <a:ext cx="2304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F. Weber, PPNP 54(2005)193.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881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5" grpId="0"/>
      <p:bldP spid="156" grpId="0"/>
      <p:bldP spid="130" grpId="0" animBg="1"/>
      <p:bldP spid="15" grpId="0" animBg="1"/>
      <p:bldP spid="161" grpId="0" animBg="1"/>
      <p:bldP spid="164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744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50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644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51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2659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799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52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2724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8741" cy="685799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53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3579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8741" cy="685799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54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0186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1EFD1-208C-9675-2D1E-9BFDE199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1" y="4289191"/>
            <a:ext cx="2488288" cy="22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FD62F8D0-903A-6F3B-9876-8793A3767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11" r="26062"/>
          <a:stretch/>
        </p:blipFill>
        <p:spPr>
          <a:xfrm>
            <a:off x="2201967" y="0"/>
            <a:ext cx="842217" cy="868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kumimoji="1" lang="en-US" altLang="ja-JP" b="1" dirty="0"/>
                  <a:t> Searches</a:t>
                </a:r>
                <a:r>
                  <a:rPr lang="en-US" altLang="ja-JP" b="1" dirty="0"/>
                  <a:t> so far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1182568" y="1304955"/>
            <a:ext cx="31764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0070C0"/>
                </a:solidFill>
              </a:rPr>
              <a:t>4</a:t>
            </a:r>
            <a:r>
              <a:rPr lang="en-US" altLang="ja-JP" sz="2400" b="1" dirty="0">
                <a:solidFill>
                  <a:srgbClr val="0070C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,p/n/Yd)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62703" y="1313179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6504385" y="4367324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9848218" y="1303460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4EE534E-8FEE-70B1-4CE4-807BF1435767}"/>
              </a:ext>
            </a:extLst>
          </p:cNvPr>
          <p:cNvGrpSpPr/>
          <p:nvPr/>
        </p:nvGrpSpPr>
        <p:grpSpPr>
          <a:xfrm>
            <a:off x="5558625" y="1860508"/>
            <a:ext cx="3379348" cy="2399901"/>
            <a:chOff x="5532179" y="2127725"/>
            <a:chExt cx="3379348" cy="23999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5F4BC07-B6D3-4401-8214-462B2A94F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2179" y="2127725"/>
              <a:ext cx="3379348" cy="2399901"/>
            </a:xfrm>
            <a:prstGeom prst="rect">
              <a:avLst/>
            </a:prstGeom>
          </p:spPr>
        </p:pic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3AC4A27F-0C78-47EE-BD91-1BBDBD2F6717}"/>
                </a:ext>
              </a:extLst>
            </p:cNvPr>
            <p:cNvCxnSpPr/>
            <p:nvPr/>
          </p:nvCxnSpPr>
          <p:spPr>
            <a:xfrm flipV="1">
              <a:off x="7221853" y="3672860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15556-325B-4EE6-A7F3-F9F54A3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694127-F1D1-15B2-FD3D-11F32ED5EB9E}"/>
              </a:ext>
            </a:extLst>
          </p:cNvPr>
          <p:cNvSpPr txBox="1"/>
          <p:nvPr/>
        </p:nvSpPr>
        <p:spPr>
          <a:xfrm>
            <a:off x="6357729" y="5464582"/>
            <a:ext cx="4799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219575" algn="l"/>
              </a:tabLst>
            </a:pPr>
            <a:r>
              <a:rPr lang="en-US" altLang="ja-JP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conclusive results.</a:t>
            </a:r>
            <a:endParaRPr kumimoji="1" lang="ja-JP" alt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E62389-6A43-FFF6-A5A6-03E0437423F2}"/>
              </a:ext>
            </a:extLst>
          </p:cNvPr>
          <p:cNvSpPr txBox="1"/>
          <p:nvPr/>
        </p:nvSpPr>
        <p:spPr>
          <a:xfrm>
            <a:off x="1634015" y="931268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E471/E549@KEK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257642-D277-9CD8-7527-BFC3A4F6CC4D}"/>
              </a:ext>
            </a:extLst>
          </p:cNvPr>
          <p:cNvSpPr txBox="1"/>
          <p:nvPr/>
        </p:nvSpPr>
        <p:spPr>
          <a:xfrm>
            <a:off x="5850119" y="959605"/>
            <a:ext cx="242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FINUDA@DA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F</a:t>
            </a:r>
            <a:r>
              <a:rPr kumimoji="1" lang="en-US" altLang="ja-JP" sz="2400" b="1" dirty="0"/>
              <a:t>NE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E09A14-B604-BC01-9D91-000CD64CD1D8}"/>
              </a:ext>
            </a:extLst>
          </p:cNvPr>
          <p:cNvSpPr txBox="1"/>
          <p:nvPr/>
        </p:nvSpPr>
        <p:spPr>
          <a:xfrm>
            <a:off x="9854772" y="931267"/>
            <a:ext cx="147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FOPI@GSI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8BD668A-A533-43D2-FED2-7004CD8CBFDB}"/>
              </a:ext>
            </a:extLst>
          </p:cNvPr>
          <p:cNvGrpSpPr/>
          <p:nvPr/>
        </p:nvGrpSpPr>
        <p:grpSpPr>
          <a:xfrm>
            <a:off x="9311519" y="1830068"/>
            <a:ext cx="2518700" cy="1651298"/>
            <a:chOff x="5730721" y="4846094"/>
            <a:chExt cx="1711507" cy="1122090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9F5618A-7CD1-C8A8-9469-0860B7E6C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805" b="68546"/>
            <a:stretch/>
          </p:blipFill>
          <p:spPr>
            <a:xfrm>
              <a:off x="5730892" y="4846094"/>
              <a:ext cx="1711336" cy="820094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8736A40C-9793-9E0A-BBBD-D31B4DE1A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8007" r="49805"/>
            <a:stretch/>
          </p:blipFill>
          <p:spPr>
            <a:xfrm>
              <a:off x="5730721" y="5655491"/>
              <a:ext cx="1711337" cy="312693"/>
            </a:xfrm>
            <a:prstGeom prst="rect">
              <a:avLst/>
            </a:prstGeom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9523953" y="4704835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lang="ja-JP" altLang="en-US" sz="1600" i="1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80822C4-A074-09F4-48E5-2329C71C8332}"/>
              </a:ext>
            </a:extLst>
          </p:cNvPr>
          <p:cNvGrpSpPr/>
          <p:nvPr/>
        </p:nvGrpSpPr>
        <p:grpSpPr>
          <a:xfrm>
            <a:off x="9413097" y="3053536"/>
            <a:ext cx="2518450" cy="1651299"/>
            <a:chOff x="9633063" y="3965202"/>
            <a:chExt cx="2518450" cy="165129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FC518E0-1E58-4529-95ED-366968AAA251}"/>
                </a:ext>
              </a:extLst>
            </p:cNvPr>
            <p:cNvGrpSpPr/>
            <p:nvPr/>
          </p:nvGrpSpPr>
          <p:grpSpPr>
            <a:xfrm>
              <a:off x="9633063" y="3965202"/>
              <a:ext cx="2518450" cy="1651299"/>
              <a:chOff x="7428901" y="4846094"/>
              <a:chExt cx="1711337" cy="1122090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7709DBF-A548-44F6-8C61-4D32C234FE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805" b="68546"/>
              <a:stretch/>
            </p:blipFill>
            <p:spPr>
              <a:xfrm>
                <a:off x="7428901" y="4846094"/>
                <a:ext cx="1711337" cy="820094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4B96125B-0A01-4315-BAFA-512FFC65C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4039" t="88007"/>
              <a:stretch/>
            </p:blipFill>
            <p:spPr>
              <a:xfrm>
                <a:off x="7573084" y="5655491"/>
                <a:ext cx="1566984" cy="312693"/>
              </a:xfrm>
              <a:prstGeom prst="rect">
                <a:avLst/>
              </a:prstGeom>
            </p:spPr>
          </p:pic>
        </p:grp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FF7E79F-F4DE-4BD8-A595-AD19C2625D99}"/>
                </a:ext>
              </a:extLst>
            </p:cNvPr>
            <p:cNvCxnSpPr/>
            <p:nvPr/>
          </p:nvCxnSpPr>
          <p:spPr>
            <a:xfrm flipV="1">
              <a:off x="10448268" y="4759762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C00B3BD7-7FA6-03EA-57EB-D49F70080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48"/>
          <a:stretch/>
        </p:blipFill>
        <p:spPr>
          <a:xfrm>
            <a:off x="283116" y="1825034"/>
            <a:ext cx="2586864" cy="236121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0A0129B-AEF1-E923-8A95-8C1906391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428" y="1834829"/>
            <a:ext cx="2376901" cy="2341557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C2454B3-F05E-8180-03AE-6C41E5846C5C}"/>
              </a:ext>
            </a:extLst>
          </p:cNvPr>
          <p:cNvSpPr/>
          <p:nvPr/>
        </p:nvSpPr>
        <p:spPr>
          <a:xfrm>
            <a:off x="3181350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4A4F4A6-7DD0-C9C8-A269-CA060943C987}"/>
              </a:ext>
            </a:extLst>
          </p:cNvPr>
          <p:cNvSpPr/>
          <p:nvPr/>
        </p:nvSpPr>
        <p:spPr>
          <a:xfrm>
            <a:off x="704145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5687D0D-AD22-83EA-EC98-9BD80E6280C3}"/>
              </a:ext>
            </a:extLst>
          </p:cNvPr>
          <p:cNvSpPr txBox="1"/>
          <p:nvPr/>
        </p:nvSpPr>
        <p:spPr>
          <a:xfrm>
            <a:off x="1039720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MM(K-,p)</a:t>
            </a:r>
            <a:endParaRPr kumimoji="1" lang="ja-JP" altLang="en-US" sz="2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401E50-BA3E-6DD1-7664-A1BD64AD2D05}"/>
              </a:ext>
            </a:extLst>
          </p:cNvPr>
          <p:cNvSpPr txBox="1"/>
          <p:nvPr/>
        </p:nvSpPr>
        <p:spPr>
          <a:xfrm>
            <a:off x="3381304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MM(K-,n)</a:t>
            </a:r>
            <a:endParaRPr kumimoji="1" lang="ja-JP" altLang="en-US" sz="2000" b="1" dirty="0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ED82DC1-C1FF-4100-F313-3B9B51B37087}"/>
              </a:ext>
            </a:extLst>
          </p:cNvPr>
          <p:cNvCxnSpPr>
            <a:cxnSpLocks/>
          </p:cNvCxnSpPr>
          <p:nvPr/>
        </p:nvCxnSpPr>
        <p:spPr>
          <a:xfrm>
            <a:off x="4474396" y="2892716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60F734-F56E-E8F0-B550-4CF3B8B77D43}"/>
              </a:ext>
            </a:extLst>
          </p:cNvPr>
          <p:cNvCxnSpPr>
            <a:cxnSpLocks/>
          </p:cNvCxnSpPr>
          <p:nvPr/>
        </p:nvCxnSpPr>
        <p:spPr>
          <a:xfrm>
            <a:off x="2112196" y="2953123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1230555" y="2467228"/>
            <a:ext cx="321915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  <a:r>
              <a:rPr lang="en-US" altLang="ja-JP" sz="1600" i="1" dirty="0"/>
              <a:t>,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D75DBB7-8A10-6A6A-C544-009F865A652C}"/>
              </a:ext>
            </a:extLst>
          </p:cNvPr>
          <p:cNvGrpSpPr/>
          <p:nvPr/>
        </p:nvGrpSpPr>
        <p:grpSpPr>
          <a:xfrm>
            <a:off x="2186209" y="4024456"/>
            <a:ext cx="3034870" cy="2581430"/>
            <a:chOff x="967009" y="4024456"/>
            <a:chExt cx="3034870" cy="258143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CCE97E7-42BD-99AA-12B5-FC858E77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61" y="4244667"/>
              <a:ext cx="2488118" cy="2361219"/>
            </a:xfrm>
            <a:prstGeom prst="rect">
              <a:avLst/>
            </a:prstGeom>
          </p:spPr>
        </p:pic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D5C9349-2EA3-5C4A-DC7D-87153D4E39BF}"/>
                </a:ext>
              </a:extLst>
            </p:cNvPr>
            <p:cNvCxnSpPr>
              <a:cxnSpLocks/>
            </p:cNvCxnSpPr>
            <p:nvPr/>
          </p:nvCxnSpPr>
          <p:spPr>
            <a:xfrm>
              <a:off x="3438454" y="4024456"/>
              <a:ext cx="0" cy="427830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6671A6CF-651A-80C0-0E66-540FD18C0003}"/>
                </a:ext>
              </a:extLst>
            </p:cNvPr>
            <p:cNvSpPr txBox="1"/>
            <p:nvPr/>
          </p:nvSpPr>
          <p:spPr>
            <a:xfrm>
              <a:off x="2091679" y="433330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IM(</a:t>
              </a:r>
              <a:r>
                <a:rPr kumimoji="1" lang="en-US" altLang="ja-JP" sz="20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2000" b="1" dirty="0" err="1"/>
                <a:t>d</a:t>
              </a:r>
              <a:r>
                <a:rPr kumimoji="1" lang="en-US" altLang="ja-JP" sz="2000" b="1" dirty="0"/>
                <a:t>)</a:t>
              </a:r>
              <a:endParaRPr kumimoji="1" lang="ja-JP" altLang="en-US" sz="2000" b="1" dirty="0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A32C618-EED6-D90D-221F-9F492268BDB7}"/>
                </a:ext>
              </a:extLst>
            </p:cNvPr>
            <p:cNvSpPr txBox="1"/>
            <p:nvPr/>
          </p:nvSpPr>
          <p:spPr>
            <a:xfrm>
              <a:off x="3457986" y="4930159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1400" b="1" dirty="0" err="1"/>
                <a:t>d</a:t>
              </a:r>
              <a:endParaRPr kumimoji="1" lang="ja-JP" altLang="en-US" sz="1400" b="1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C76A619-C562-9469-AAC0-7564A94AA417}"/>
                </a:ext>
              </a:extLst>
            </p:cNvPr>
            <p:cNvSpPr txBox="1"/>
            <p:nvPr/>
          </p:nvSpPr>
          <p:spPr>
            <a:xfrm>
              <a:off x="2686338" y="4930160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  <a:latin typeface="Symbol" panose="05050102010706020507" pitchFamily="18" charset="2"/>
                </a:rPr>
                <a:t>S0</a:t>
              </a:r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</a:rPr>
                <a:t>d</a:t>
              </a:r>
              <a:endParaRPr kumimoji="1" lang="ja-JP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DEA7D088-3E10-B238-F4AD-763D2EAAAC16}"/>
                </a:ext>
              </a:extLst>
            </p:cNvPr>
            <p:cNvSpPr/>
            <p:nvPr/>
          </p:nvSpPr>
          <p:spPr>
            <a:xfrm>
              <a:off x="967009" y="4677878"/>
              <a:ext cx="1883656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i="1" dirty="0"/>
                <a:t>PRC76(2007)068202</a:t>
              </a:r>
              <a:endParaRPr lang="ja-JP" altLang="en-US" sz="1600" i="1" dirty="0"/>
            </a:p>
          </p:txBody>
        </p:sp>
      </p:grp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A089866F-8174-6295-432C-F479F5541E36}"/>
              </a:ext>
            </a:extLst>
          </p:cNvPr>
          <p:cNvSpPr/>
          <p:nvPr/>
        </p:nvSpPr>
        <p:spPr>
          <a:xfrm>
            <a:off x="142875" y="864271"/>
            <a:ext cx="5195564" cy="59175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6B3A83E7-9634-0835-3B73-85186CF7C5D3}"/>
              </a:ext>
            </a:extLst>
          </p:cNvPr>
          <p:cNvSpPr/>
          <p:nvPr/>
        </p:nvSpPr>
        <p:spPr>
          <a:xfrm>
            <a:off x="5468859" y="862295"/>
            <a:ext cx="3418325" cy="43756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1C500D15-080A-0478-F9AD-255E96BA25C8}"/>
              </a:ext>
            </a:extLst>
          </p:cNvPr>
          <p:cNvSpPr/>
          <p:nvPr/>
        </p:nvSpPr>
        <p:spPr>
          <a:xfrm>
            <a:off x="9005012" y="836720"/>
            <a:ext cx="3044113" cy="44012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1D6A820-9353-D471-8C97-E06E1F9AA18C}"/>
              </a:ext>
            </a:extLst>
          </p:cNvPr>
          <p:cNvSpPr txBox="1"/>
          <p:nvPr/>
        </p:nvSpPr>
        <p:spPr>
          <a:xfrm>
            <a:off x="5323679" y="6152855"/>
            <a:ext cx="684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multi-N absorption in stopped-K reaction makes interpretation difficult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9871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0E8F9-6B64-BC65-0AE8-9D738407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620537-828D-B657-CD9F-3001CE72B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06B782-7D20-1AEB-160C-C5B08616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6105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1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1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E00FD82-6408-4F02-8548-47540F2D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2316789"/>
            <a:ext cx="5590903" cy="1380240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N</a:t>
            </a:r>
            <a:r>
              <a:rPr lang="en-US" altLang="ja-JP" baseline="-25000" dirty="0" err="1"/>
              <a:t>beam</a:t>
            </a:r>
            <a:r>
              <a:rPr lang="en-US" altLang="ja-JP" dirty="0"/>
              <a:t> = </a:t>
            </a:r>
            <a:r>
              <a:rPr lang="en-US" altLang="ja-JP" b="1" dirty="0"/>
              <a:t>100 G</a:t>
            </a:r>
            <a:r>
              <a:rPr lang="en-US" altLang="ja-JP" dirty="0"/>
              <a:t> K- on target</a:t>
            </a:r>
          </a:p>
          <a:p>
            <a:pPr lvl="1"/>
            <a:r>
              <a:rPr lang="en-US" altLang="ja-JP" dirty="0"/>
              <a:t>MR beam power of </a:t>
            </a:r>
            <a:r>
              <a:rPr lang="en-US" altLang="ja-JP" b="1" dirty="0"/>
              <a:t>90 kW</a:t>
            </a:r>
            <a:endParaRPr lang="en-US" altLang="ja-JP" dirty="0"/>
          </a:p>
          <a:p>
            <a:pPr lvl="1"/>
            <a:r>
              <a:rPr lang="en-US" altLang="ja-JP" b="1" dirty="0"/>
              <a:t>3 weeks</a:t>
            </a:r>
            <a:r>
              <a:rPr lang="en-US" altLang="ja-JP" dirty="0"/>
              <a:t> data taking (90% up-time)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380F33-1763-4089-8F03-7B693504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66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37D660D9-B308-4991-8FC5-2028FAB4783B}"/>
              </a:ext>
            </a:extLst>
          </p:cNvPr>
          <p:cNvSpPr txBox="1">
            <a:spLocks/>
          </p:cNvSpPr>
          <p:nvPr/>
        </p:nvSpPr>
        <p:spPr>
          <a:xfrm>
            <a:off x="1524001" y="5140845"/>
            <a:ext cx="5071455" cy="184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d</a:t>
            </a:r>
            <a:r>
              <a:rPr lang="en-US" altLang="ja-JP" b="1" dirty="0">
                <a:sym typeface="Wingdings" panose="05000000000000000000" pitchFamily="2" charset="2"/>
              </a:rPr>
              <a:t>)   ~ 1.2 x 10</a:t>
            </a:r>
            <a:r>
              <a:rPr lang="en-US" altLang="ja-JP" b="1" baseline="30000" dirty="0">
                <a:sym typeface="Wingdings" panose="05000000000000000000" pitchFamily="2" charset="2"/>
              </a:rPr>
              <a:t>4</a:t>
            </a:r>
          </a:p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pn</a:t>
            </a:r>
            <a:r>
              <a:rPr lang="en-US" altLang="ja-JP" b="1" dirty="0">
                <a:sym typeface="Wingdings" panose="05000000000000000000" pitchFamily="2" charset="2"/>
              </a:rPr>
              <a:t>) ~ 1.5 x 10</a:t>
            </a:r>
            <a:r>
              <a:rPr lang="en-US" altLang="ja-JP" b="1" baseline="30000" dirty="0">
                <a:sym typeface="Wingdings" panose="05000000000000000000" pitchFamily="2" charset="2"/>
              </a:rPr>
              <a:t>3</a:t>
            </a:r>
          </a:p>
          <a:p>
            <a:pPr lvl="1"/>
            <a:r>
              <a:rPr lang="en-US" altLang="ja-JP" dirty="0"/>
              <a:t>c.f. 1.7 x 10</a:t>
            </a:r>
            <a:r>
              <a:rPr lang="en-US" altLang="ja-JP" baseline="30000" dirty="0"/>
              <a:t>3</a:t>
            </a:r>
            <a:r>
              <a:rPr lang="en-US" altLang="ja-JP" dirty="0"/>
              <a:t>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accumulated in E15-2</a:t>
            </a:r>
            <a:r>
              <a:rPr lang="en-US" altLang="ja-JP" baseline="30000" dirty="0">
                <a:sym typeface="Wingdings" panose="05000000000000000000" pitchFamily="2" charset="2"/>
              </a:rPr>
              <a:t>nd</a:t>
            </a:r>
            <a:r>
              <a:rPr lang="en-US" altLang="ja-JP" dirty="0">
                <a:sym typeface="Wingdings" panose="05000000000000000000" pitchFamily="2" charset="2"/>
              </a:rPr>
              <a:t> (40 G 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altLang="ja-JP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556D7596-F02B-4747-877A-F111A0CC8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017464"/>
              </p:ext>
            </p:extLst>
          </p:nvPr>
        </p:nvGraphicFramePr>
        <p:xfrm>
          <a:off x="7486089" y="2470318"/>
          <a:ext cx="31819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955">
                  <a:extLst>
                    <a:ext uri="{9D8B030D-6E8A-4147-A177-3AD203B41FA5}">
                      <a16:colId xmlns:a16="http://schemas.microsoft.com/office/drawing/2014/main" val="2407114789"/>
                    </a:ext>
                  </a:extLst>
                </a:gridCol>
                <a:gridCol w="1590955">
                  <a:extLst>
                    <a:ext uri="{9D8B030D-6E8A-4147-A177-3AD203B41FA5}">
                      <a16:colId xmlns:a16="http://schemas.microsoft.com/office/drawing/2014/main" val="165702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pn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1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(K</a:t>
                      </a:r>
                      <a:r>
                        <a:rPr kumimoji="1" lang="en-US" altLang="ja-JP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ppn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)*Br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3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 on target)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100 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1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N(target)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2.56 x 10</a:t>
                      </a:r>
                      <a:r>
                        <a:rPr kumimoji="1" lang="en-US" altLang="ja-JP" baseline="300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kumimoji="1" lang="ja-JP" alt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(DAQ)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0.92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3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(trigger)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0.98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(beam)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0.72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83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W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0.23 / 0.059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34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0.6 / 0.3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5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ppn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12 k / 1.5 k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98931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52D7F5-7A8E-40BB-9D32-5DA9F98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6">
                <a:extLst>
                  <a:ext uri="{FF2B5EF4-FFF2-40B4-BE49-F238E27FC236}">
                    <a16:creationId xmlns:a16="http://schemas.microsoft.com/office/drawing/2014/main" id="{8804BAB6-6F0B-A0BD-18F4-A3927A7D8D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2451" y="3924301"/>
                <a:ext cx="4254554" cy="761999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~ 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sz="2400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𝒑𝒏</m:t>
                          </m:r>
                        </m:e>
                      </m:d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sz="2400" b="1" dirty="0"/>
              </a:p>
            </p:txBody>
          </p:sp>
        </mc:Choice>
        <mc:Fallback xmlns="">
          <p:sp>
            <p:nvSpPr>
              <p:cNvPr id="8" name="コンテンツ プレースホルダー 6">
                <a:extLst>
                  <a:ext uri="{FF2B5EF4-FFF2-40B4-BE49-F238E27FC236}">
                    <a16:creationId xmlns:a16="http://schemas.microsoft.com/office/drawing/2014/main" id="{8804BAB6-6F0B-A0BD-18F4-A3927A7D8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51" y="3924301"/>
                <a:ext cx="4254554" cy="761999"/>
              </a:xfrm>
              <a:prstGeom prst="rect">
                <a:avLst/>
              </a:prstGeom>
              <a:blipFill>
                <a:blip r:embed="rId4"/>
                <a:stretch>
                  <a:fillRect b="-3876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B067BA-AACC-1BAB-CE20-5F6D2A92B1E2}"/>
              </a:ext>
            </a:extLst>
          </p:cNvPr>
          <p:cNvSpPr txBox="1"/>
          <p:nvPr/>
        </p:nvSpPr>
        <p:spPr>
          <a:xfrm>
            <a:off x="2276966" y="4686300"/>
            <a:ext cx="505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070C0"/>
                </a:solidFill>
              </a:rPr>
              <a:t>from the T77 preliminary result and an assumption</a:t>
            </a:r>
            <a:endParaRPr kumimoji="1" lang="ja-JP" alt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505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7"/>
          <a:stretch/>
        </p:blipFill>
        <p:spPr>
          <a:xfrm>
            <a:off x="3551639" y="1607241"/>
            <a:ext cx="3670830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79"/>
          <a:stretch/>
        </p:blipFill>
        <p:spPr>
          <a:xfrm>
            <a:off x="6979992" y="1607241"/>
            <a:ext cx="3577449" cy="35429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Expected Spectrum of </a:t>
            </a:r>
            <a:r>
              <a:rPr lang="en-US" altLang="ja-JP" b="1" dirty="0"/>
              <a:t>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+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8" y="5392820"/>
            <a:ext cx="8601744" cy="1465180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Similar parameters obtained with the K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He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r>
              <a:rPr kumimoji="1" lang="en-US" altLang="ja-JP" dirty="0"/>
              <a:t>pn (PRC102(2020)044002.) are adopted to K-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/QF/BG shapes</a:t>
            </a:r>
          </a:p>
          <a:p>
            <a:r>
              <a:rPr kumimoji="1" lang="en-US" altLang="ja-JP" dirty="0"/>
              <a:t>K-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 signal [q-independent] can be seen clearly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1A4820-A806-4EAB-AA06-00807DD14121}"/>
              </a:ext>
            </a:extLst>
          </p:cNvPr>
          <p:cNvSpPr txBox="1"/>
          <p:nvPr/>
        </p:nvSpPr>
        <p:spPr>
          <a:xfrm>
            <a:off x="1475259" y="1234113"/>
            <a:ext cx="292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3 weeks, 90kW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5097886" y="1945680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8547278" y="1980763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5D564B-24C5-491D-BD23-3FBF1674F8BD}"/>
              </a:ext>
            </a:extLst>
          </p:cNvPr>
          <p:cNvSpPr txBox="1"/>
          <p:nvPr/>
        </p:nvSpPr>
        <p:spPr>
          <a:xfrm>
            <a:off x="4824922" y="17213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37C357-E16A-4A31-8782-2DFA15D51B26}"/>
              </a:ext>
            </a:extLst>
          </p:cNvPr>
          <p:cNvSpPr txBox="1"/>
          <p:nvPr/>
        </p:nvSpPr>
        <p:spPr>
          <a:xfrm>
            <a:off x="8176196" y="170604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D2C57D-5E5C-4FD5-8679-EF1A0ABB4F2A}"/>
              </a:ext>
            </a:extLst>
          </p:cNvPr>
          <p:cNvSpPr txBox="1"/>
          <p:nvPr/>
        </p:nvSpPr>
        <p:spPr>
          <a:xfrm>
            <a:off x="4267810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d+n</a:t>
            </a:r>
            <a:endParaRPr lang="ja-JP" altLang="en-US" sz="28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60DB98-DF62-4677-BA80-F0D01AE79D8C}"/>
              </a:ext>
            </a:extLst>
          </p:cNvPr>
          <p:cNvSpPr txBox="1"/>
          <p:nvPr/>
        </p:nvSpPr>
        <p:spPr>
          <a:xfrm>
            <a:off x="7590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pn+n</a:t>
            </a:r>
            <a:endParaRPr lang="ja-JP" altLang="en-US" sz="2800" b="1" dirty="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F827F4BE-C370-47FA-9D9D-318A25D9245D}"/>
              </a:ext>
            </a:extLst>
          </p:cNvPr>
          <p:cNvSpPr txBox="1">
            <a:spLocks/>
          </p:cNvSpPr>
          <p:nvPr/>
        </p:nvSpPr>
        <p:spPr>
          <a:xfrm>
            <a:off x="1457606" y="2189472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15E566-4939-4E6E-9F17-A06D4FA23EAA}"/>
              </a:ext>
            </a:extLst>
          </p:cNvPr>
          <p:cNvSpPr txBox="1"/>
          <p:nvPr/>
        </p:nvSpPr>
        <p:spPr>
          <a:xfrm>
            <a:off x="1543250" y="357388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(K</a:t>
            </a:r>
            <a:r>
              <a:rPr lang="en-US" altLang="ja-JP" sz="2000" baseline="30000" dirty="0"/>
              <a:t>-</a:t>
            </a:r>
            <a:r>
              <a:rPr lang="en-US" altLang="ja-JP" sz="2000" dirty="0" err="1"/>
              <a:t>ppn</a:t>
            </a:r>
            <a:r>
              <a:rPr lang="en-US" altLang="ja-JP" sz="2000" dirty="0"/>
              <a:t>)*Br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46696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93" y="1607241"/>
            <a:ext cx="3542922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54" y="1607241"/>
            <a:ext cx="3542922" cy="35429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Expected Spectrum of </a:t>
            </a:r>
            <a:r>
              <a:rPr lang="en-US" altLang="ja-JP" b="1" dirty="0"/>
              <a:t>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+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90" y="5384780"/>
            <a:ext cx="9253834" cy="1465180"/>
          </a:xfrm>
        </p:spPr>
        <p:txBody>
          <a:bodyPr>
            <a:normAutofit/>
          </a:bodyPr>
          <a:lstStyle/>
          <a:p>
            <a:r>
              <a:rPr lang="en-US" altLang="ja-JP" dirty="0"/>
              <a:t>The signals can be enhanced by selecting 0.3 &lt; q &lt; 0.6 GeV/c</a:t>
            </a:r>
            <a:endParaRPr kumimoji="1" lang="en-US" altLang="ja-JP" dirty="0"/>
          </a:p>
          <a:p>
            <a:r>
              <a:rPr kumimoji="1" lang="en-US" altLang="ja-JP" sz="3200" dirty="0"/>
              <a:t>K-</a:t>
            </a:r>
            <a:r>
              <a:rPr kumimoji="1" lang="en-US" altLang="ja-JP" sz="3200" dirty="0" err="1"/>
              <a:t>ppn</a:t>
            </a:r>
            <a:r>
              <a:rPr kumimoji="1" lang="en-US" altLang="ja-JP" sz="3200" dirty="0"/>
              <a:t> signal can be seen clearly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5245993" y="1945680"/>
            <a:ext cx="0" cy="27422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8611669" y="1980763"/>
            <a:ext cx="0" cy="27422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37CCBC-AC93-410A-8A38-84407D1EF67A}"/>
              </a:ext>
            </a:extLst>
          </p:cNvPr>
          <p:cNvSpPr txBox="1"/>
          <p:nvPr/>
        </p:nvSpPr>
        <p:spPr>
          <a:xfrm>
            <a:off x="4824922" y="17213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8A3A637-47A0-4FB2-BC38-4835AC2C1EA0}"/>
              </a:ext>
            </a:extLst>
          </p:cNvPr>
          <p:cNvSpPr txBox="1"/>
          <p:nvPr/>
        </p:nvSpPr>
        <p:spPr>
          <a:xfrm>
            <a:off x="8176196" y="170604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736E9A-4971-4291-877F-77A3529AA331}"/>
              </a:ext>
            </a:extLst>
          </p:cNvPr>
          <p:cNvSpPr txBox="1"/>
          <p:nvPr/>
        </p:nvSpPr>
        <p:spPr>
          <a:xfrm>
            <a:off x="4267810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d+n</a:t>
            </a:r>
            <a:endParaRPr lang="ja-JP" altLang="en-US" sz="28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65B300-BFBE-4570-8241-65AE214053B4}"/>
              </a:ext>
            </a:extLst>
          </p:cNvPr>
          <p:cNvSpPr txBox="1"/>
          <p:nvPr/>
        </p:nvSpPr>
        <p:spPr>
          <a:xfrm>
            <a:off x="7590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pn+n</a:t>
            </a:r>
            <a:endParaRPr lang="ja-JP" altLang="en-US" sz="2800" b="1" dirty="0"/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9671031F-25D7-45FC-97B7-F2AD1F9154EF}"/>
              </a:ext>
            </a:extLst>
          </p:cNvPr>
          <p:cNvSpPr txBox="1">
            <a:spLocks/>
          </p:cNvSpPr>
          <p:nvPr/>
        </p:nvSpPr>
        <p:spPr>
          <a:xfrm>
            <a:off x="1457606" y="2189472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9DDA1B-90DF-4095-B85F-9EEACB8EBC5F}"/>
              </a:ext>
            </a:extLst>
          </p:cNvPr>
          <p:cNvSpPr txBox="1"/>
          <p:nvPr/>
        </p:nvSpPr>
        <p:spPr>
          <a:xfrm>
            <a:off x="1475259" y="1234113"/>
            <a:ext cx="292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3 weeks, 90kW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B85139-8313-4A43-9040-8530C059296C}"/>
              </a:ext>
            </a:extLst>
          </p:cNvPr>
          <p:cNvSpPr txBox="1"/>
          <p:nvPr/>
        </p:nvSpPr>
        <p:spPr>
          <a:xfrm>
            <a:off x="1543250" y="357388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(K</a:t>
            </a:r>
            <a:r>
              <a:rPr lang="en-US" altLang="ja-JP" sz="2000" baseline="30000" dirty="0"/>
              <a:t>-</a:t>
            </a:r>
            <a:r>
              <a:rPr lang="en-US" altLang="ja-JP" sz="2000" dirty="0" err="1"/>
              <a:t>ppn</a:t>
            </a:r>
            <a:r>
              <a:rPr lang="en-US" altLang="ja-JP" sz="2000" dirty="0"/>
              <a:t>)*Br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006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CAA214-2EB6-ECD2-6174-BD2BF202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8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Bound State Searches - History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2EDB43-165C-94B6-6BCB-A2B160D6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82" name="図 81" descr="グラフ&#10;&#10;自動的に生成された説明">
            <a:extLst>
              <a:ext uri="{FF2B5EF4-FFF2-40B4-BE49-F238E27FC236}">
                <a16:creationId xmlns:a16="http://schemas.microsoft.com/office/drawing/2014/main" id="{4FE0A32E-8954-19C3-88D0-E908AB207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37" y="3585972"/>
            <a:ext cx="4281451" cy="2340227"/>
          </a:xfrm>
          <a:prstGeom prst="rect">
            <a:avLst/>
          </a:prstGeom>
          <a:noFill/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9FD7684E-3D53-2EDF-A5C9-3399A6F72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171" y="3449393"/>
            <a:ext cx="3054898" cy="2504897"/>
          </a:xfrm>
          <a:prstGeom prst="rect">
            <a:avLst/>
          </a:prstGeom>
          <a:noFill/>
        </p:spPr>
      </p:pic>
      <p:pic>
        <p:nvPicPr>
          <p:cNvPr id="90" name="図 89" descr="グラフ, 折れ線グラフ&#10;&#10;自動的に生成された説明">
            <a:extLst>
              <a:ext uri="{FF2B5EF4-FFF2-40B4-BE49-F238E27FC236}">
                <a16:creationId xmlns:a16="http://schemas.microsoft.com/office/drawing/2014/main" id="{693BB22B-F759-BCE9-3204-0779923C3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96" y="878632"/>
            <a:ext cx="3355822" cy="2772686"/>
          </a:xfrm>
          <a:prstGeom prst="rect">
            <a:avLst/>
          </a:prstGeom>
          <a:noFill/>
        </p:spPr>
      </p:pic>
      <p:pic>
        <p:nvPicPr>
          <p:cNvPr id="92" name="図 91" descr="グラフ&#10;&#10;自動的に生成された説明">
            <a:extLst>
              <a:ext uri="{FF2B5EF4-FFF2-40B4-BE49-F238E27FC236}">
                <a16:creationId xmlns:a16="http://schemas.microsoft.com/office/drawing/2014/main" id="{092037C0-96F2-3505-FAC9-E34624443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" y="846784"/>
            <a:ext cx="3355823" cy="2642345"/>
          </a:xfrm>
          <a:prstGeom prst="rect">
            <a:avLst/>
          </a:prstGeom>
          <a:noFill/>
        </p:spPr>
      </p:pic>
      <p:pic>
        <p:nvPicPr>
          <p:cNvPr id="107" name="図 106" descr="グラフ, ヒストグラム&#10;&#10;自動的に生成された説明">
            <a:extLst>
              <a:ext uri="{FF2B5EF4-FFF2-40B4-BE49-F238E27FC236}">
                <a16:creationId xmlns:a16="http://schemas.microsoft.com/office/drawing/2014/main" id="{346293C1-EC1D-61A8-0FD9-353EACA9A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7" y="846785"/>
            <a:ext cx="5573749" cy="2861112"/>
          </a:xfrm>
          <a:prstGeom prst="rect">
            <a:avLst/>
          </a:prstGeom>
          <a:noFill/>
        </p:spPr>
      </p:pic>
      <p:pic>
        <p:nvPicPr>
          <p:cNvPr id="84" name="図 83" descr="グラフ, ヒストグラム&#10;&#10;自動的に生成された説明">
            <a:extLst>
              <a:ext uri="{FF2B5EF4-FFF2-40B4-BE49-F238E27FC236}">
                <a16:creationId xmlns:a16="http://schemas.microsoft.com/office/drawing/2014/main" id="{B76327C7-A71E-30CD-D632-0DC7F4912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49" y="2918106"/>
            <a:ext cx="2714795" cy="2996121"/>
          </a:xfrm>
          <a:prstGeom prst="rect">
            <a:avLst/>
          </a:prstGeom>
          <a:noFill/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5ABFF7-466D-BFBD-F327-2C5848772EA1}"/>
              </a:ext>
            </a:extLst>
          </p:cNvPr>
          <p:cNvSpPr txBox="1">
            <a:spLocks/>
          </p:cNvSpPr>
          <p:nvPr/>
        </p:nvSpPr>
        <p:spPr>
          <a:xfrm>
            <a:off x="1718484" y="5926199"/>
            <a:ext cx="8755032" cy="931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Despite of many “K-pp” searches, NO conclusive results</a:t>
            </a:r>
          </a:p>
          <a:p>
            <a:pPr lvl="1" algn="ctr">
              <a:buFont typeface="Wingdings" panose="05000000000000000000" pitchFamily="2" charset="2"/>
              <a:buChar char="Ø"/>
            </a:pPr>
            <a:r>
              <a:rPr lang="en-US" altLang="ja-JP" dirty="0"/>
              <a:t>Complex reactions &amp; difficult to understand background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F0E411-0C4B-5E33-7AC4-7C79D8611012}"/>
              </a:ext>
            </a:extLst>
          </p:cNvPr>
          <p:cNvSpPr txBox="1"/>
          <p:nvPr/>
        </p:nvSpPr>
        <p:spPr>
          <a:xfrm>
            <a:off x="8907347" y="136306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D51C3429-E961-0ECD-3AF3-E44D6D261BED}"/>
              </a:ext>
            </a:extLst>
          </p:cNvPr>
          <p:cNvSpPr/>
          <p:nvPr/>
        </p:nvSpPr>
        <p:spPr>
          <a:xfrm>
            <a:off x="2353481" y="3879333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F6C65B19-2DD4-4DEE-5070-7E17E6F58A27}"/>
              </a:ext>
            </a:extLst>
          </p:cNvPr>
          <p:cNvSpPr/>
          <p:nvPr/>
        </p:nvSpPr>
        <p:spPr>
          <a:xfrm>
            <a:off x="8125631" y="4634609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D1AB0F8-8C5C-ED96-6C47-2CCDCD9F3626}"/>
              </a:ext>
            </a:extLst>
          </p:cNvPr>
          <p:cNvSpPr/>
          <p:nvPr/>
        </p:nvSpPr>
        <p:spPr>
          <a:xfrm>
            <a:off x="10644605" y="4112487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AC34D-7308-0A83-CF42-A4907B749153}"/>
              </a:ext>
            </a:extLst>
          </p:cNvPr>
          <p:cNvSpPr txBox="1"/>
          <p:nvPr/>
        </p:nvSpPr>
        <p:spPr>
          <a:xfrm>
            <a:off x="5880316" y="113061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0EC0DE-DDCC-5296-14BB-AF09D83F78F2}"/>
              </a:ext>
            </a:extLst>
          </p:cNvPr>
          <p:cNvSpPr txBox="1"/>
          <p:nvPr/>
        </p:nvSpPr>
        <p:spPr>
          <a:xfrm>
            <a:off x="1746747" y="126021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2910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5D4B6B7D-5166-6446-AEF7-355CE6300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662"/>
          <a:stretch/>
        </p:blipFill>
        <p:spPr>
          <a:xfrm>
            <a:off x="1769073" y="2316994"/>
            <a:ext cx="4303401" cy="41028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E24EF5-1EE9-E254-0D4B-63371B5B4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64"/>
          <a:stretch/>
        </p:blipFill>
        <p:spPr>
          <a:xfrm>
            <a:off x="6179893" y="2441314"/>
            <a:ext cx="4408565" cy="36066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D1B8DAD-F364-134E-51C8-365CCF863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42497" y="2760646"/>
            <a:ext cx="803019" cy="80301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AAB0731-76BF-9DAE-C719-B7E05E090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02635" y="2472147"/>
            <a:ext cx="1250677" cy="124154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9494E4F-1E61-C26F-E705-FB98F1724661}"/>
              </a:ext>
            </a:extLst>
          </p:cNvPr>
          <p:cNvSpPr txBox="1"/>
          <p:nvPr/>
        </p:nvSpPr>
        <p:spPr>
          <a:xfrm>
            <a:off x="2172998" y="2820538"/>
            <a:ext cx="2237600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Compact case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2FD4FA6-33C8-8A1A-73BA-16E2CDACCFC3}"/>
              </a:ext>
            </a:extLst>
          </p:cNvPr>
          <p:cNvSpPr txBox="1"/>
          <p:nvPr/>
        </p:nvSpPr>
        <p:spPr>
          <a:xfrm>
            <a:off x="6881918" y="2817330"/>
            <a:ext cx="1805238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Broad case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5E58D9D-55F3-6AE1-3D2F-DAC5F80F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S</a:t>
            </a:r>
            <a:r>
              <a:rPr kumimoji="1" lang="en-US" altLang="ja-JP" b="1" dirty="0"/>
              <a:t>pecial Size Extraction using </a:t>
            </a:r>
            <a:r>
              <a:rPr kumimoji="1" lang="en-US" altLang="ja-JP" b="1" dirty="0" err="1"/>
              <a:t>Dalitz</a:t>
            </a:r>
            <a:r>
              <a:rPr kumimoji="1" lang="en-US" altLang="ja-JP" b="1" dirty="0"/>
              <a:t> Plots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C72065-3F00-77A4-0081-DAEDDEE2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28" y="1134307"/>
            <a:ext cx="10137742" cy="920224"/>
          </a:xfrm>
        </p:spPr>
        <p:txBody>
          <a:bodyPr/>
          <a:lstStyle/>
          <a:p>
            <a:r>
              <a:rPr lang="en-US" altLang="ja-JP" sz="2800" dirty="0"/>
              <a:t>It has been pointed out that it is possible to extract a space size using the </a:t>
            </a:r>
            <a:r>
              <a:rPr lang="en-US" altLang="ja-JP" sz="2800" dirty="0" err="1">
                <a:latin typeface="Symbol" panose="05050102010706020507" pitchFamily="18" charset="2"/>
              </a:rPr>
              <a:t>L</a:t>
            </a:r>
            <a:r>
              <a:rPr lang="en-US" altLang="ja-JP" sz="2800" dirty="0" err="1"/>
              <a:t>pn</a:t>
            </a:r>
            <a:r>
              <a:rPr lang="en-US" altLang="ja-JP" sz="2800" dirty="0"/>
              <a:t> 3-body decay of "K-</a:t>
            </a:r>
            <a:r>
              <a:rPr lang="en-US" altLang="ja-JP" sz="2800" dirty="0" err="1"/>
              <a:t>ppn</a:t>
            </a:r>
            <a:r>
              <a:rPr lang="en-US" altLang="ja-JP" sz="2800" dirty="0"/>
              <a:t>"</a:t>
            </a:r>
            <a:endParaRPr kumimoji="1"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7708D8-194B-5C2C-2ADE-24553BE9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2ED8-2B53-4754-89D0-3FC59BBE9D70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2DCD69-1F9E-631F-6EFE-53F9E22EE22A}"/>
              </a:ext>
            </a:extLst>
          </p:cNvPr>
          <p:cNvSpPr txBox="1"/>
          <p:nvPr/>
        </p:nvSpPr>
        <p:spPr>
          <a:xfrm>
            <a:off x="1769073" y="5842337"/>
            <a:ext cx="348403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Widely distributed in the plane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Decays involving 3-nucleons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err="1"/>
              <a:t>L,p,n</a:t>
            </a:r>
            <a:r>
              <a:rPr kumimoji="1" lang="en-US" altLang="ja-JP" sz="2000" dirty="0"/>
              <a:t> all high momentum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A834109-4839-7798-CBFA-2E634C22AA16}"/>
              </a:ext>
            </a:extLst>
          </p:cNvPr>
          <p:cNvSpPr txBox="1"/>
          <p:nvPr/>
        </p:nvSpPr>
        <p:spPr>
          <a:xfrm>
            <a:off x="6618641" y="5853141"/>
            <a:ext cx="482911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</a:rPr>
              <a:t>Distributed in parts of the plane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Decays mainly in two nucleons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Remaining 1 nucleon has low momentum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03C270-E690-BF03-7A7B-ADE3EF9E4E1F}"/>
              </a:ext>
            </a:extLst>
          </p:cNvPr>
          <p:cNvSpPr txBox="1"/>
          <p:nvPr/>
        </p:nvSpPr>
        <p:spPr>
          <a:xfrm>
            <a:off x="9448800" y="2102815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PLB632(2006)187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6B2AC76-DFB5-2CC7-0D8D-65512EFC606F}"/>
              </a:ext>
            </a:extLst>
          </p:cNvPr>
          <p:cNvSpPr txBox="1"/>
          <p:nvPr/>
        </p:nvSpPr>
        <p:spPr>
          <a:xfrm>
            <a:off x="2949337" y="1998204"/>
            <a:ext cx="62933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Utilize </a:t>
            </a:r>
            <a:r>
              <a:rPr kumimoji="1" lang="en-US" altLang="ja-JP" sz="2400" b="1" dirty="0" err="1"/>
              <a:t>Dalitz</a:t>
            </a:r>
            <a:r>
              <a:rPr kumimoji="1" lang="en-US" altLang="ja-JP" sz="2400" b="1" dirty="0"/>
              <a:t> plots  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 </a:t>
            </a:r>
            <a:r>
              <a:rPr kumimoji="1" lang="en-US" altLang="ja-JP" sz="2400" b="1" dirty="0"/>
              <a:t>Differences in distribution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5346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962D5E-87B5-A761-2AC6-6AB0E9E5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386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Collaboration</a:t>
            </a:r>
            <a:endParaRPr kumimoji="1" lang="ja-JP" altLang="en-US" b="1" dirty="0"/>
          </a:p>
        </p:txBody>
      </p:sp>
      <p:pic>
        <p:nvPicPr>
          <p:cNvPr id="4" name="Picture 2" descr="人物のイラスト，手をつなぐ かわいい】の画像素材 | テーマ・イラスト・CGのイラスト素材ならイメージナビ">
            <a:extLst>
              <a:ext uri="{FF2B5EF4-FFF2-40B4-BE49-F238E27FC236}">
                <a16:creationId xmlns:a16="http://schemas.microsoft.com/office/drawing/2014/main" id="{B49BF5A4-DE16-57C2-764E-FC95BDBF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06" y="3297746"/>
            <a:ext cx="2188364" cy="17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4DE28C1-5E49-E722-928B-324F50AB78C2}"/>
              </a:ext>
            </a:extLst>
          </p:cNvPr>
          <p:cNvSpPr/>
          <p:nvPr/>
        </p:nvSpPr>
        <p:spPr>
          <a:xfrm>
            <a:off x="801757" y="1166651"/>
            <a:ext cx="6506412" cy="56677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DE7BB6D-FF6E-4499-D979-F339901B1FDA}"/>
              </a:ext>
            </a:extLst>
          </p:cNvPr>
          <p:cNvSpPr/>
          <p:nvPr/>
        </p:nvSpPr>
        <p:spPr>
          <a:xfrm>
            <a:off x="9012071" y="1383470"/>
            <a:ext cx="2709477" cy="529189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E47DA6-B0D2-EEC6-1604-0A559868948A}"/>
              </a:ext>
            </a:extLst>
          </p:cNvPr>
          <p:cNvSpPr txBox="1"/>
          <p:nvPr/>
        </p:nvSpPr>
        <p:spPr>
          <a:xfrm>
            <a:off x="2030620" y="1760485"/>
            <a:ext cx="3926588" cy="12926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RIKEN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SC-Solenoid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Beam line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CDC</a:t>
            </a:r>
            <a:r>
              <a:rPr lang="en-US" altLang="ja-JP" sz="1600" b="1" dirty="0"/>
              <a:t>, Data Analysis</a:t>
            </a:r>
          </a:p>
          <a:p>
            <a:pPr algn="ctr"/>
            <a:r>
              <a:rPr lang="en-US" altLang="ja-JP" sz="1400" dirty="0" err="1"/>
              <a:t>F.Sakuma</a:t>
            </a:r>
            <a:r>
              <a:rPr lang="ja-JP" altLang="en-US" sz="1400" dirty="0"/>
              <a:t>（</a:t>
            </a:r>
            <a:r>
              <a:rPr lang="en-US" altLang="ja-JP" sz="1400" dirty="0"/>
              <a:t>Spokes Person)</a:t>
            </a:r>
          </a:p>
          <a:p>
            <a:pPr algn="ctr"/>
            <a:r>
              <a:rPr lang="en-US" altLang="ja-JP" sz="1400" dirty="0" err="1"/>
              <a:t>M.Iwasaki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H.Asano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T.Yamaga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R.Murayama</a:t>
            </a:r>
            <a:r>
              <a:rPr lang="en-US" altLang="ja-JP" sz="1400" dirty="0"/>
              <a:t>, </a:t>
            </a:r>
          </a:p>
          <a:p>
            <a:pPr algn="ctr"/>
            <a:r>
              <a:rPr lang="en-US" altLang="ja-JP" sz="1400" dirty="0" err="1"/>
              <a:t>Y.Ma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K.Itahashi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H.Outa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Post.Doc</a:t>
            </a:r>
            <a:r>
              <a:rPr lang="en-US" altLang="ja-JP" sz="1400" dirty="0"/>
              <a:t>., Students</a:t>
            </a:r>
            <a:endParaRPr lang="ja-JP" altLang="en-US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703BE3-5205-CF66-5017-60DE402A7F1C}"/>
              </a:ext>
            </a:extLst>
          </p:cNvPr>
          <p:cNvSpPr txBox="1"/>
          <p:nvPr/>
        </p:nvSpPr>
        <p:spPr>
          <a:xfrm>
            <a:off x="2694689" y="3184127"/>
            <a:ext cx="2352119" cy="1046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Osaka-U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Beam line</a:t>
            </a:r>
            <a:r>
              <a:rPr lang="en-US" altLang="ja-JP" sz="1600" b="1" dirty="0"/>
              <a:t>, Data Analysis</a:t>
            </a:r>
          </a:p>
          <a:p>
            <a:pPr algn="ctr"/>
            <a:r>
              <a:rPr lang="en-US" altLang="ja-JP" sz="1400" dirty="0" err="1"/>
              <a:t>H.Noumi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K.Shirotori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 err="1"/>
              <a:t>K.Inoue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S.Kawasaki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D7FE8C-E767-7925-4CBE-B39B95754343}"/>
              </a:ext>
            </a:extLst>
          </p:cNvPr>
          <p:cNvSpPr txBox="1"/>
          <p:nvPr/>
        </p:nvSpPr>
        <p:spPr>
          <a:xfrm>
            <a:off x="5050881" y="3183123"/>
            <a:ext cx="2188364" cy="1046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Tohoku-U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NC</a:t>
            </a:r>
            <a:r>
              <a:rPr lang="en-US" altLang="ja-JP" sz="1600" b="1" dirty="0"/>
              <a:t>, Data Analysis</a:t>
            </a:r>
          </a:p>
          <a:p>
            <a:pPr algn="ctr"/>
            <a:r>
              <a:rPr lang="en-US" altLang="ja-JP" sz="1400" dirty="0" err="1"/>
              <a:t>H.Ohnishi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Y.Sada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C.Yoshida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8706D8-302C-1AFB-71FE-785F43CFAD3F}"/>
              </a:ext>
            </a:extLst>
          </p:cNvPr>
          <p:cNvSpPr txBox="1"/>
          <p:nvPr/>
        </p:nvSpPr>
        <p:spPr>
          <a:xfrm>
            <a:off x="856609" y="3178069"/>
            <a:ext cx="1824089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JAEA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DAQ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Target</a:t>
            </a:r>
            <a:r>
              <a:rPr lang="en-US" altLang="ja-JP" sz="1600" b="1" dirty="0"/>
              <a:t>, 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T.Hashimoto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F202EA-FC44-F211-03FC-B2F38EA2AF0C}"/>
              </a:ext>
            </a:extLst>
          </p:cNvPr>
          <p:cNvSpPr txBox="1"/>
          <p:nvPr/>
        </p:nvSpPr>
        <p:spPr>
          <a:xfrm>
            <a:off x="1028552" y="4658302"/>
            <a:ext cx="1910908" cy="16927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INFN-LNF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/>
              <a:t>C. </a:t>
            </a:r>
            <a:r>
              <a:rPr lang="en-US" altLang="ja-JP" sz="1400" dirty="0" err="1"/>
              <a:t>Curceanu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M.Bazzi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A. </a:t>
            </a:r>
            <a:r>
              <a:rPr lang="en-US" altLang="ja-JP" sz="1400" dirty="0" err="1"/>
              <a:t>Clozza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R.De</a:t>
            </a:r>
            <a:r>
              <a:rPr lang="en-US" altLang="ja-JP" sz="1400" dirty="0"/>
              <a:t> Grande,</a:t>
            </a:r>
          </a:p>
          <a:p>
            <a:pPr algn="ctr"/>
            <a:r>
              <a:rPr lang="en-US" altLang="ja-JP" sz="1400" dirty="0" err="1"/>
              <a:t>C.Guarldo</a:t>
            </a:r>
            <a:r>
              <a:rPr lang="en-US" altLang="ja-JP" sz="1400" dirty="0"/>
              <a:t>, K. </a:t>
            </a:r>
            <a:r>
              <a:rPr lang="en-US" altLang="ja-JP" sz="1400" dirty="0" err="1"/>
              <a:t>Piscicchia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A. </a:t>
            </a:r>
            <a:r>
              <a:rPr lang="en-US" altLang="ja-JP" sz="1400" dirty="0" err="1"/>
              <a:t>Scordo</a:t>
            </a:r>
            <a:r>
              <a:rPr lang="en-US" altLang="ja-JP" sz="1400" dirty="0"/>
              <a:t>, D. </a:t>
            </a:r>
            <a:r>
              <a:rPr lang="en-US" altLang="ja-JP" sz="1400" dirty="0" err="1"/>
              <a:t>Sirghi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F. </a:t>
            </a:r>
            <a:r>
              <a:rPr lang="en-US" altLang="ja-JP" sz="1400" dirty="0" err="1"/>
              <a:t>Sirghi</a:t>
            </a:r>
            <a:r>
              <a:rPr lang="en-US" altLang="ja-JP" sz="1400" dirty="0"/>
              <a:t>, Students</a:t>
            </a:r>
            <a:endParaRPr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E52AC0-920E-09D2-CB73-119DF84F76DE}"/>
              </a:ext>
            </a:extLst>
          </p:cNvPr>
          <p:cNvSpPr txBox="1"/>
          <p:nvPr/>
        </p:nvSpPr>
        <p:spPr>
          <a:xfrm>
            <a:off x="5301555" y="4408942"/>
            <a:ext cx="1844095" cy="1046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SMI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E.Widmann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J.Zmeskal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 err="1"/>
              <a:t>P.Buehler</a:t>
            </a:r>
            <a:r>
              <a:rPr lang="en-US" altLang="ja-JP" sz="1400" dirty="0"/>
              <a:t>, Students</a:t>
            </a:r>
            <a:endParaRPr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600011-38BF-F881-9C46-110A3E4AB171}"/>
              </a:ext>
            </a:extLst>
          </p:cNvPr>
          <p:cNvSpPr txBox="1"/>
          <p:nvPr/>
        </p:nvSpPr>
        <p:spPr>
          <a:xfrm>
            <a:off x="2997244" y="4329048"/>
            <a:ext cx="2193228" cy="15081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SC-Solenoid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Beam line</a:t>
            </a:r>
            <a:r>
              <a:rPr lang="en-US" altLang="ja-JP" sz="1600" b="1" dirty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Target</a:t>
            </a:r>
          </a:p>
          <a:p>
            <a:pPr algn="ctr"/>
            <a:r>
              <a:rPr lang="en-US" altLang="ja-JP" sz="1400" dirty="0" err="1"/>
              <a:t>M.Iio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S.Ishimoto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 err="1"/>
              <a:t>S.Suzuki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K.Ozawa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Students</a:t>
            </a:r>
            <a:endParaRPr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DC12B2-D31B-E87E-88D8-5EB39A8CAEA6}"/>
              </a:ext>
            </a:extLst>
          </p:cNvPr>
          <p:cNvSpPr txBox="1"/>
          <p:nvPr/>
        </p:nvSpPr>
        <p:spPr>
          <a:xfrm>
            <a:off x="5320521" y="5698536"/>
            <a:ext cx="1490728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Kyoto-U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T.Nagae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40FF6D-CB1A-E0A5-61B1-BF8C2B0C2E48}"/>
              </a:ext>
            </a:extLst>
          </p:cNvPr>
          <p:cNvSpPr txBox="1"/>
          <p:nvPr/>
        </p:nvSpPr>
        <p:spPr>
          <a:xfrm>
            <a:off x="9306999" y="2010279"/>
            <a:ext cx="2122441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TITECH</a:t>
            </a:r>
          </a:p>
          <a:p>
            <a:pPr algn="ctr"/>
            <a:r>
              <a:rPr lang="en-US" altLang="ja-JP" sz="1600" b="1" dirty="0"/>
              <a:t>Structure</a:t>
            </a:r>
          </a:p>
          <a:p>
            <a:pPr algn="ctr"/>
            <a:r>
              <a:rPr lang="en-US" altLang="ja-JP" sz="1400" dirty="0" err="1"/>
              <a:t>D.Jido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Post.Doc</a:t>
            </a:r>
            <a:r>
              <a:rPr lang="en-US" altLang="ja-JP" sz="1400"/>
              <a:t>., Students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A48AC56-62D3-FBCF-E195-3243C49B4DB5}"/>
              </a:ext>
            </a:extLst>
          </p:cNvPr>
          <p:cNvSpPr txBox="1"/>
          <p:nvPr/>
        </p:nvSpPr>
        <p:spPr>
          <a:xfrm>
            <a:off x="9606141" y="2950395"/>
            <a:ext cx="165231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Kyoto Pref. U</a:t>
            </a:r>
          </a:p>
          <a:p>
            <a:pPr algn="ctr"/>
            <a:r>
              <a:rPr lang="en-US" altLang="ja-JP" sz="1600" b="1" dirty="0"/>
              <a:t>Reaction</a:t>
            </a:r>
          </a:p>
          <a:p>
            <a:pPr algn="ctr"/>
            <a:r>
              <a:rPr lang="en-US" altLang="ja-JP" sz="1400" dirty="0" err="1"/>
              <a:t>T.Sekihara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DD03CC0-6091-5E1B-5280-B8730A25F0CD}"/>
              </a:ext>
            </a:extLst>
          </p:cNvPr>
          <p:cNvSpPr txBox="1"/>
          <p:nvPr/>
        </p:nvSpPr>
        <p:spPr>
          <a:xfrm>
            <a:off x="9654234" y="3873455"/>
            <a:ext cx="155613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Osaka Elec. U</a:t>
            </a:r>
          </a:p>
          <a:p>
            <a:pPr algn="ctr"/>
            <a:r>
              <a:rPr lang="en-US" altLang="ja-JP" sz="1600" b="1" dirty="0"/>
              <a:t>Reaction</a:t>
            </a:r>
          </a:p>
          <a:p>
            <a:pPr algn="ctr"/>
            <a:r>
              <a:rPr lang="en-US" altLang="ja-JP" sz="1400" dirty="0" err="1"/>
              <a:t>T.Harada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0E7830-A128-B0EF-D3D5-60D6525B0F7E}"/>
              </a:ext>
            </a:extLst>
          </p:cNvPr>
          <p:cNvSpPr txBox="1"/>
          <p:nvPr/>
        </p:nvSpPr>
        <p:spPr>
          <a:xfrm>
            <a:off x="9166538" y="4795604"/>
            <a:ext cx="247170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en-US" altLang="ja-JP" sz="1600" b="1" dirty="0"/>
              <a:t>Structure</a:t>
            </a:r>
            <a:endParaRPr lang="en-US" altLang="ja-JP" sz="1400" b="1" dirty="0"/>
          </a:p>
          <a:p>
            <a:pPr algn="ctr"/>
            <a:r>
              <a:rPr lang="en-US" altLang="ja-JP" sz="1400" dirty="0" err="1"/>
              <a:t>A.Dote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O.Morimatsu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5FAC0E-7068-E484-BB1E-C68C67D27F99}"/>
              </a:ext>
            </a:extLst>
          </p:cNvPr>
          <p:cNvSpPr txBox="1"/>
          <p:nvPr/>
        </p:nvSpPr>
        <p:spPr>
          <a:xfrm>
            <a:off x="2747019" y="1182500"/>
            <a:ext cx="2390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/>
              <a:t>Experiment</a:t>
            </a:r>
            <a:endParaRPr kumimoji="1" lang="ja-JP" altLang="en-US" sz="3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DB6B23E-0764-D146-459F-AFDCD8B71C06}"/>
              </a:ext>
            </a:extLst>
          </p:cNvPr>
          <p:cNvSpPr txBox="1"/>
          <p:nvPr/>
        </p:nvSpPr>
        <p:spPr>
          <a:xfrm>
            <a:off x="9572498" y="1420420"/>
            <a:ext cx="1526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/>
              <a:t>Theory</a:t>
            </a:r>
            <a:endParaRPr kumimoji="1" lang="ja-JP" altLang="en-US" sz="36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233351-A677-8EEE-286E-E3C7BF4B26E8}"/>
              </a:ext>
            </a:extLst>
          </p:cNvPr>
          <p:cNvSpPr txBox="1"/>
          <p:nvPr/>
        </p:nvSpPr>
        <p:spPr>
          <a:xfrm>
            <a:off x="9444664" y="5718664"/>
            <a:ext cx="2082108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RIKEN</a:t>
            </a:r>
          </a:p>
          <a:p>
            <a:pPr algn="ctr"/>
            <a:r>
              <a:rPr lang="en-US" altLang="ja-JP" sz="1600" b="1" dirty="0"/>
              <a:t>Lattice-QCD</a:t>
            </a:r>
            <a:endParaRPr lang="en-US" altLang="ja-JP" sz="1400" b="1" dirty="0"/>
          </a:p>
          <a:p>
            <a:pPr algn="ctr"/>
            <a:r>
              <a:rPr lang="en-US" altLang="ja-JP" sz="1400" dirty="0" err="1"/>
              <a:t>T.Hatsuda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T.Doi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1646780-BA82-BF9A-BFA8-8E610D661A39}"/>
              </a:ext>
            </a:extLst>
          </p:cNvPr>
          <p:cNvSpPr txBox="1"/>
          <p:nvPr/>
        </p:nvSpPr>
        <p:spPr>
          <a:xfrm>
            <a:off x="3294158" y="5906146"/>
            <a:ext cx="1593770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TITECH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H.Fujioka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26BB5A86-277F-01FC-9302-091CF62A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24" name="Picture 4" descr="グループロゴ">
            <a:extLst>
              <a:ext uri="{FF2B5EF4-FFF2-40B4-BE49-F238E27FC236}">
                <a16:creationId xmlns:a16="http://schemas.microsoft.com/office/drawing/2014/main" id="{455DBD95-FC2A-B838-8921-47552F9FB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955677" y="1568978"/>
            <a:ext cx="440762" cy="51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82FDDCA3-3C4D-3A36-6222-2EA4089C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12" y="3146358"/>
            <a:ext cx="355860" cy="3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0292D007-9F22-97F7-A10F-65ADA82A1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1" b="25392"/>
          <a:stretch/>
        </p:blipFill>
        <p:spPr bwMode="auto">
          <a:xfrm>
            <a:off x="893824" y="3224218"/>
            <a:ext cx="576065" cy="2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A3A2629F-2363-82AA-12D8-7BA5A665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0" y="4294627"/>
            <a:ext cx="355860" cy="3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File:Universität Ōsaka Logo.svg - Wikimedia Commons">
            <a:extLst>
              <a:ext uri="{FF2B5EF4-FFF2-40B4-BE49-F238E27FC236}">
                <a16:creationId xmlns:a16="http://schemas.microsoft.com/office/drawing/2014/main" id="{DE370B28-8242-CBE2-7DF7-F1538C19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2" y="3138602"/>
            <a:ext cx="355860" cy="3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京都大学-お知らせ／京大ロゴマーク">
            <a:extLst>
              <a:ext uri="{FF2B5EF4-FFF2-40B4-BE49-F238E27FC236}">
                <a16:creationId xmlns:a16="http://schemas.microsoft.com/office/drawing/2014/main" id="{3843C148-8CBF-578D-A266-F8E31B1C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55" y="5713316"/>
            <a:ext cx="283935" cy="2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07515A9B-6B69-456D-F859-E7889812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71" y="5919301"/>
            <a:ext cx="352917" cy="3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Istituto nazionale di fisica nucleare - Wikipedia">
            <a:extLst>
              <a:ext uri="{FF2B5EF4-FFF2-40B4-BE49-F238E27FC236}">
                <a16:creationId xmlns:a16="http://schemas.microsoft.com/office/drawing/2014/main" id="{5BA12F1D-2C20-E355-9C72-BB79997C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72" y="4702973"/>
            <a:ext cx="447213" cy="2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E05DA8EE-F78D-EA56-AA7B-3156933D3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08" y="4472557"/>
            <a:ext cx="309959" cy="3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9A30139E-DDD5-647E-E50F-975F280A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78" y="3150143"/>
            <a:ext cx="507005" cy="3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32522770-E69D-00E4-53DE-22C15C0F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98" y="1991785"/>
            <a:ext cx="352917" cy="3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グループロゴ">
            <a:extLst>
              <a:ext uri="{FF2B5EF4-FFF2-40B4-BE49-F238E27FC236}">
                <a16:creationId xmlns:a16="http://schemas.microsoft.com/office/drawing/2014/main" id="{1598DCC4-C14B-9311-FDD4-58FDCC301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9511674" y="5759575"/>
            <a:ext cx="359322" cy="4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BE411921-5CA3-78C9-BD54-2C191B68A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38" y="4844355"/>
            <a:ext cx="355860" cy="3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木がシンボルの大学 - 樹樹日記">
            <a:extLst>
              <a:ext uri="{FF2B5EF4-FFF2-40B4-BE49-F238E27FC236}">
                <a16:creationId xmlns:a16="http://schemas.microsoft.com/office/drawing/2014/main" id="{1820A444-5651-6E4D-31E2-2AE4CC4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37" y="2932428"/>
            <a:ext cx="363122" cy="3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大阪電気通信大学 (@OECU_official) | Twitter">
            <a:extLst>
              <a:ext uri="{FF2B5EF4-FFF2-40B4-BE49-F238E27FC236}">
                <a16:creationId xmlns:a16="http://schemas.microsoft.com/office/drawing/2014/main" id="{72F4EAFE-980D-010C-A3C1-ACDC4DC7F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0486" r="10550" b="11170"/>
          <a:stretch/>
        </p:blipFill>
        <p:spPr bwMode="auto">
          <a:xfrm>
            <a:off x="9401233" y="3861645"/>
            <a:ext cx="402730" cy="39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170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43A7BE-A49F-0025-D0A7-EF82ED5A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19B6814C-E14A-8F82-96E2-8E7767564800}"/>
              </a:ext>
            </a:extLst>
          </p:cNvPr>
          <p:cNvSpPr/>
          <p:nvPr/>
        </p:nvSpPr>
        <p:spPr>
          <a:xfrm>
            <a:off x="801757" y="1069145"/>
            <a:ext cx="6506412" cy="51602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883E51B4-00C7-50B6-099E-2DD279A0A693}"/>
              </a:ext>
            </a:extLst>
          </p:cNvPr>
          <p:cNvSpPr/>
          <p:nvPr/>
        </p:nvSpPr>
        <p:spPr>
          <a:xfrm>
            <a:off x="7355655" y="1084993"/>
            <a:ext cx="3367605" cy="51602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997837F-6CF1-0C39-3F23-0A6AF89D68F0}"/>
              </a:ext>
            </a:extLst>
          </p:cNvPr>
          <p:cNvSpPr txBox="1"/>
          <p:nvPr/>
        </p:nvSpPr>
        <p:spPr>
          <a:xfrm>
            <a:off x="2946307" y="3042184"/>
            <a:ext cx="1995611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JAEA</a:t>
            </a:r>
          </a:p>
          <a:p>
            <a:pPr algn="ctr"/>
            <a:r>
              <a:rPr lang="en-US" altLang="ja-JP" sz="1600" b="1" u="sng" dirty="0"/>
              <a:t>CDC, DAQ, </a:t>
            </a:r>
            <a:r>
              <a:rPr lang="ja-JP" altLang="en-US" sz="1600" b="1" u="sng" dirty="0"/>
              <a:t>液体標的</a:t>
            </a:r>
            <a:r>
              <a:rPr lang="en-US" altLang="ja-JP" sz="1600" b="1" u="sng" dirty="0"/>
              <a:t> </a:t>
            </a:r>
          </a:p>
          <a:p>
            <a:pPr algn="ctr"/>
            <a:r>
              <a:rPr lang="ja-JP" altLang="en-US" sz="1600" b="1" dirty="0"/>
              <a:t>七村拓野</a:t>
            </a:r>
            <a:r>
              <a:rPr lang="ja-JP" altLang="en-US" sz="1600" dirty="0"/>
              <a:t>、橋本直</a:t>
            </a:r>
            <a:endParaRPr lang="ja-JP" altLang="en-US" sz="20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29E37E3-2E42-F2AC-DC31-B8CC66E215B8}"/>
              </a:ext>
            </a:extLst>
          </p:cNvPr>
          <p:cNvSpPr txBox="1"/>
          <p:nvPr/>
        </p:nvSpPr>
        <p:spPr>
          <a:xfrm>
            <a:off x="7585800" y="2746054"/>
            <a:ext cx="1415772" cy="13542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東工大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相互作用計算</a:t>
            </a:r>
            <a:endParaRPr lang="en-US" altLang="ja-JP" sz="1600" b="1" u="sng" dirty="0"/>
          </a:p>
          <a:p>
            <a:pPr algn="ctr"/>
            <a:r>
              <a:rPr lang="ja-JP" altLang="en-US" sz="1600" b="1" u="sng" dirty="0"/>
              <a:t>格子</a:t>
            </a:r>
            <a:r>
              <a:rPr lang="en-US" altLang="ja-JP" sz="1600" b="1" u="sng" dirty="0"/>
              <a:t>QCD</a:t>
            </a:r>
            <a:r>
              <a:rPr lang="ja-JP" altLang="en-US" sz="1600" b="1" u="sng" dirty="0"/>
              <a:t>計算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慈道大介、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村上耕太郎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5632C4A-37CE-350F-D242-F499C2776DF5}"/>
              </a:ext>
            </a:extLst>
          </p:cNvPr>
          <p:cNvSpPr txBox="1"/>
          <p:nvPr/>
        </p:nvSpPr>
        <p:spPr>
          <a:xfrm>
            <a:off x="9037321" y="2770437"/>
            <a:ext cx="1620957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京都府立大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反応・構造計算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関原隆泰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8077DC5-2665-567C-A472-90E1CC43E16E}"/>
              </a:ext>
            </a:extLst>
          </p:cNvPr>
          <p:cNvSpPr txBox="1"/>
          <p:nvPr/>
        </p:nvSpPr>
        <p:spPr>
          <a:xfrm>
            <a:off x="7585800" y="4173293"/>
            <a:ext cx="1338828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大阪電通大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反応計算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原田融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5C465A4-9D53-FD88-DDC5-A3FB2FE01DDA}"/>
              </a:ext>
            </a:extLst>
          </p:cNvPr>
          <p:cNvSpPr txBox="1"/>
          <p:nvPr/>
        </p:nvSpPr>
        <p:spPr>
          <a:xfrm>
            <a:off x="9037320" y="3757139"/>
            <a:ext cx="1620957" cy="11079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ja-JP" altLang="en-US" sz="1600" b="1" u="sng" dirty="0"/>
              <a:t>構造計算</a:t>
            </a:r>
            <a:endParaRPr lang="en-US" altLang="ja-JP" sz="1400" b="1" u="sng" dirty="0"/>
          </a:p>
          <a:p>
            <a:pPr algn="ctr"/>
            <a:r>
              <a:rPr lang="ja-JP" altLang="en-US" sz="1600" dirty="0"/>
              <a:t>土手昭伸、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森松治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EF90C40-216F-C3C6-7975-818BE98FF0E0}"/>
              </a:ext>
            </a:extLst>
          </p:cNvPr>
          <p:cNvSpPr txBox="1"/>
          <p:nvPr/>
        </p:nvSpPr>
        <p:spPr>
          <a:xfrm>
            <a:off x="1360485" y="1084993"/>
            <a:ext cx="531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/>
              <a:t>実験研究</a:t>
            </a:r>
            <a:r>
              <a:rPr kumimoji="1" lang="en-US" altLang="ja-JP" sz="3600" b="1" dirty="0"/>
              <a:t>(J-PARC E80/P89)</a:t>
            </a:r>
            <a:endParaRPr kumimoji="1" lang="ja-JP" altLang="en-US" sz="36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9ACBE0A-33DB-A422-0796-6F305845145F}"/>
              </a:ext>
            </a:extLst>
          </p:cNvPr>
          <p:cNvSpPr txBox="1"/>
          <p:nvPr/>
        </p:nvSpPr>
        <p:spPr>
          <a:xfrm>
            <a:off x="7865737" y="111574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/>
              <a:t>理論研究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FC2537A-B18C-969E-301D-F0C15172C3DD}"/>
              </a:ext>
            </a:extLst>
          </p:cNvPr>
          <p:cNvSpPr txBox="1"/>
          <p:nvPr/>
        </p:nvSpPr>
        <p:spPr>
          <a:xfrm>
            <a:off x="7443917" y="5108090"/>
            <a:ext cx="1569660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理化学研究所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格子</a:t>
            </a:r>
            <a:r>
              <a:rPr lang="en-US" altLang="ja-JP" sz="1600" b="1" u="sng" dirty="0"/>
              <a:t>QCD</a:t>
            </a:r>
            <a:r>
              <a:rPr lang="ja-JP" altLang="en-US" sz="1600" b="1" u="sng" dirty="0"/>
              <a:t>計算</a:t>
            </a:r>
            <a:endParaRPr lang="en-US" altLang="ja-JP" sz="1400" b="1" u="sng" dirty="0"/>
          </a:p>
          <a:p>
            <a:pPr algn="ctr"/>
            <a:r>
              <a:rPr lang="ja-JP" altLang="en-US" sz="1600" dirty="0"/>
              <a:t>土井琢身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20D5C7A-0DDE-00A3-9841-6E636B9BD3F8}"/>
              </a:ext>
            </a:extLst>
          </p:cNvPr>
          <p:cNvSpPr txBox="1"/>
          <p:nvPr/>
        </p:nvSpPr>
        <p:spPr>
          <a:xfrm>
            <a:off x="7920662" y="1775213"/>
            <a:ext cx="2031326" cy="86177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京産大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反応・構造計算</a:t>
            </a:r>
            <a:endParaRPr lang="en-US" altLang="ja-JP" sz="1600" b="1" u="sng" dirty="0"/>
          </a:p>
          <a:p>
            <a:pPr algn="ctr"/>
            <a:r>
              <a:rPr lang="ja-JP" altLang="en-US" sz="1600" b="1" dirty="0"/>
              <a:t>山縣淳子</a:t>
            </a:r>
            <a:r>
              <a:rPr lang="ja-JP" altLang="en-US" sz="1600" dirty="0"/>
              <a:t>、ポスドク</a:t>
            </a:r>
            <a:endParaRPr lang="ja-JP" altLang="en-US" sz="2000" dirty="0"/>
          </a:p>
        </p:txBody>
      </p:sp>
      <p:pic>
        <p:nvPicPr>
          <p:cNvPr id="43" name="Picture 2" descr="人物のイラスト，手をつなぐ かわいい】の画像素材 | テーマ・イラスト・CGのイラスト素材ならイメージナビ">
            <a:extLst>
              <a:ext uri="{FF2B5EF4-FFF2-40B4-BE49-F238E27FC236}">
                <a16:creationId xmlns:a16="http://schemas.microsoft.com/office/drawing/2014/main" id="{FCC108BF-ED3D-E938-58CD-AAC71FB0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4" y="1069145"/>
            <a:ext cx="1326794" cy="106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9887DBF-18F8-C684-8E92-228B48F5421B}"/>
              </a:ext>
            </a:extLst>
          </p:cNvPr>
          <p:cNvSpPr txBox="1"/>
          <p:nvPr/>
        </p:nvSpPr>
        <p:spPr>
          <a:xfrm>
            <a:off x="890061" y="4865135"/>
            <a:ext cx="180049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東工大</a:t>
            </a:r>
            <a:endParaRPr lang="en-US" altLang="ja-JP" sz="1600" b="1" dirty="0"/>
          </a:p>
          <a:p>
            <a:pPr algn="ctr"/>
            <a:r>
              <a:rPr lang="ja-JP" altLang="en-US" sz="1400" b="1" u="sng" dirty="0"/>
              <a:t>中心飛跡検出器検討</a:t>
            </a:r>
            <a:endParaRPr lang="en-US" altLang="ja-JP" sz="1400" u="sng" dirty="0"/>
          </a:p>
          <a:p>
            <a:pPr algn="ctr"/>
            <a:r>
              <a:rPr lang="ja-JP" altLang="en-US" sz="1600" dirty="0"/>
              <a:t>藤岡宏之、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9206B9C-2757-3E59-CC03-EEE5BD5BF3D1}"/>
              </a:ext>
            </a:extLst>
          </p:cNvPr>
          <p:cNvSpPr txBox="1"/>
          <p:nvPr/>
        </p:nvSpPr>
        <p:spPr>
          <a:xfrm>
            <a:off x="815568" y="2998627"/>
            <a:ext cx="2152064" cy="18158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INFN-LNF(</a:t>
            </a:r>
            <a:r>
              <a:rPr lang="ja-JP" altLang="en-US" b="1" dirty="0"/>
              <a:t>伊</a:t>
            </a:r>
            <a:r>
              <a:rPr lang="en-US" altLang="ja-JP" b="1" dirty="0"/>
              <a:t>)</a:t>
            </a:r>
            <a:endParaRPr lang="en-US" altLang="ja-JP" sz="1600" b="1" dirty="0"/>
          </a:p>
          <a:p>
            <a:pPr algn="ctr"/>
            <a:r>
              <a:rPr lang="ja-JP" altLang="en-US" sz="1400" b="1" u="sng" dirty="0"/>
              <a:t>中心飛跡検出器検討</a:t>
            </a:r>
            <a:endParaRPr lang="en-US" altLang="ja-JP" sz="1400" u="sng" dirty="0"/>
          </a:p>
          <a:p>
            <a:pPr algn="ctr"/>
            <a:r>
              <a:rPr lang="en-US" altLang="ja-JP" sz="1600" dirty="0"/>
              <a:t>C. </a:t>
            </a:r>
            <a:r>
              <a:rPr lang="en-US" altLang="ja-JP" sz="1600" dirty="0" err="1"/>
              <a:t>Curceanu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M.Bazzi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A. </a:t>
            </a:r>
            <a:r>
              <a:rPr lang="en-US" altLang="ja-JP" sz="1600" dirty="0" err="1"/>
              <a:t>Clozza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R.De</a:t>
            </a:r>
            <a:r>
              <a:rPr lang="en-US" altLang="ja-JP" sz="1600" dirty="0"/>
              <a:t> Grande,</a:t>
            </a:r>
          </a:p>
          <a:p>
            <a:pPr algn="ctr"/>
            <a:r>
              <a:rPr lang="en-US" altLang="ja-JP" sz="1600" dirty="0" err="1"/>
              <a:t>C.Guarldo</a:t>
            </a:r>
            <a:r>
              <a:rPr lang="en-US" altLang="ja-JP" sz="1600" dirty="0"/>
              <a:t>, K. </a:t>
            </a:r>
            <a:r>
              <a:rPr lang="en-US" altLang="ja-JP" sz="1600" dirty="0" err="1"/>
              <a:t>Piscicchia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A. </a:t>
            </a:r>
            <a:r>
              <a:rPr lang="en-US" altLang="ja-JP" sz="1600" dirty="0" err="1"/>
              <a:t>Scordo</a:t>
            </a:r>
            <a:r>
              <a:rPr lang="en-US" altLang="ja-JP" sz="1600" dirty="0"/>
              <a:t>, D. </a:t>
            </a:r>
            <a:r>
              <a:rPr lang="en-US" altLang="ja-JP" sz="1600" dirty="0" err="1"/>
              <a:t>Sirghi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F. </a:t>
            </a:r>
            <a:r>
              <a:rPr lang="en-US" altLang="ja-JP" sz="1600" dirty="0" err="1"/>
              <a:t>Sirghi</a:t>
            </a:r>
            <a:r>
              <a:rPr lang="en-US" altLang="ja-JP" sz="1600" dirty="0"/>
              <a:t>, +α</a:t>
            </a:r>
            <a:endParaRPr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199A274-BCDA-01DC-1FCE-019BCAE4EE34}"/>
              </a:ext>
            </a:extLst>
          </p:cNvPr>
          <p:cNvSpPr txBox="1"/>
          <p:nvPr/>
        </p:nvSpPr>
        <p:spPr>
          <a:xfrm>
            <a:off x="2774973" y="4037504"/>
            <a:ext cx="2441695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東北大学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円筒形ホドスコープ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大西宏明、佐田優太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en-US" altLang="ja-JP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7CC4795-ED64-6D9F-E083-578FEE1C57F4}"/>
              </a:ext>
            </a:extLst>
          </p:cNvPr>
          <p:cNvSpPr txBox="1"/>
          <p:nvPr/>
        </p:nvSpPr>
        <p:spPr>
          <a:xfrm>
            <a:off x="5081396" y="4616128"/>
            <a:ext cx="2183098" cy="11079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SMI(</a:t>
            </a:r>
            <a:r>
              <a:rPr lang="ja-JP" altLang="en-US" b="1" dirty="0"/>
              <a:t>墺</a:t>
            </a:r>
            <a:r>
              <a:rPr lang="en-US" altLang="ja-JP" b="1" dirty="0"/>
              <a:t>)</a:t>
            </a:r>
          </a:p>
          <a:p>
            <a:pPr algn="ctr"/>
            <a:r>
              <a:rPr lang="ja-JP" altLang="en-US" sz="1600" b="1" u="sng" dirty="0"/>
              <a:t>カロリメーター検討</a:t>
            </a:r>
            <a:endParaRPr lang="en-US" altLang="ja-JP" sz="1400" u="sng" dirty="0"/>
          </a:p>
          <a:p>
            <a:pPr algn="ctr"/>
            <a:r>
              <a:rPr lang="en-US" altLang="ja-JP" sz="1600" dirty="0"/>
              <a:t>J. </a:t>
            </a:r>
            <a:r>
              <a:rPr lang="en-US" altLang="ja-JP" sz="1600" dirty="0" err="1"/>
              <a:t>Zmeskal</a:t>
            </a:r>
            <a:r>
              <a:rPr lang="en-US" altLang="ja-JP" sz="1600" dirty="0"/>
              <a:t>, E. </a:t>
            </a:r>
            <a:r>
              <a:rPr lang="en-US" altLang="ja-JP" sz="1600" dirty="0" err="1"/>
              <a:t>Widmann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 </a:t>
            </a:r>
            <a:r>
              <a:rPr lang="en-US" altLang="ja-JP" sz="1600" dirty="0" err="1"/>
              <a:t>M.Cargnelli</a:t>
            </a:r>
            <a:r>
              <a:rPr lang="en-US" altLang="ja-JP" sz="1600" dirty="0"/>
              <a:t>, </a:t>
            </a:r>
            <a:r>
              <a:rPr lang="el-GR" altLang="ja-JP" sz="1600" dirty="0"/>
              <a:t>+α</a:t>
            </a:r>
            <a:endParaRPr lang="ja-JP" altLang="en-US" sz="16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D673995-22B7-73A5-0B7B-27569EEAE0E0}"/>
              </a:ext>
            </a:extLst>
          </p:cNvPr>
          <p:cNvSpPr txBox="1"/>
          <p:nvPr/>
        </p:nvSpPr>
        <p:spPr>
          <a:xfrm>
            <a:off x="2628758" y="5022625"/>
            <a:ext cx="2441695" cy="11079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大阪大学</a:t>
            </a:r>
            <a:endParaRPr lang="en-US" altLang="ja-JP" b="1" dirty="0"/>
          </a:p>
          <a:p>
            <a:pPr algn="ctr"/>
            <a:r>
              <a:rPr lang="en-US" altLang="ja-JP" sz="1600" b="1" u="sng" dirty="0"/>
              <a:t>CDC</a:t>
            </a:r>
          </a:p>
          <a:p>
            <a:pPr algn="ctr"/>
            <a:r>
              <a:rPr lang="ja-JP" altLang="en-US" sz="1600" dirty="0"/>
              <a:t>野海博之、井上謙太郎、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川﨑新吾、</a:t>
            </a:r>
            <a:r>
              <a:rPr lang="el-GR" altLang="ja-JP" sz="1600" dirty="0"/>
              <a:t>+α</a:t>
            </a:r>
            <a:endParaRPr lang="ja-JP" altLang="en-US" sz="16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73C0699-0EB0-21D0-19CE-7E3D6A48BE9D}"/>
              </a:ext>
            </a:extLst>
          </p:cNvPr>
          <p:cNvSpPr txBox="1"/>
          <p:nvPr/>
        </p:nvSpPr>
        <p:spPr>
          <a:xfrm>
            <a:off x="4903493" y="3040976"/>
            <a:ext cx="2335896" cy="11079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ja-JP" altLang="en-US" sz="1600" b="1" u="sng" dirty="0"/>
              <a:t>超伝導電磁石</a:t>
            </a:r>
            <a:r>
              <a:rPr lang="en-US" altLang="ja-JP" sz="1600" b="1" u="sng" dirty="0"/>
              <a:t>, </a:t>
            </a:r>
            <a:r>
              <a:rPr lang="ja-JP" altLang="en-US" sz="1600" b="1" u="sng" dirty="0"/>
              <a:t>液体標的</a:t>
            </a:r>
            <a:endParaRPr lang="en-US" altLang="ja-JP" sz="1600" b="1" u="sng" dirty="0">
              <a:highlight>
                <a:srgbClr val="FFFF00"/>
              </a:highlight>
            </a:endParaRPr>
          </a:p>
          <a:p>
            <a:pPr algn="ctr"/>
            <a:r>
              <a:rPr lang="ja-JP" altLang="en-US" sz="1600" b="1" dirty="0"/>
              <a:t>飯尾雅実</a:t>
            </a:r>
            <a:r>
              <a:rPr lang="ja-JP" altLang="en-US" sz="1600" dirty="0"/>
              <a:t>、石元茂、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鈴木祥仁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16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0BB9B5-5F77-6048-75D0-EC3031269D28}"/>
              </a:ext>
            </a:extLst>
          </p:cNvPr>
          <p:cNvSpPr txBox="1"/>
          <p:nvPr/>
        </p:nvSpPr>
        <p:spPr>
          <a:xfrm>
            <a:off x="2188776" y="1602094"/>
            <a:ext cx="3610284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/>
              <a:t>理化学研究所</a:t>
            </a:r>
            <a:endParaRPr lang="en-US" altLang="ja-JP" sz="2000" b="1" dirty="0"/>
          </a:p>
          <a:p>
            <a:pPr algn="ctr"/>
            <a:r>
              <a:rPr lang="ja-JP" altLang="en-US" sz="1600" b="1" u="sng" dirty="0"/>
              <a:t>中性子検出器</a:t>
            </a:r>
            <a:r>
              <a:rPr lang="ja-JP" altLang="en-US" sz="1600" u="sng" dirty="0"/>
              <a:t>、</a:t>
            </a:r>
            <a:r>
              <a:rPr lang="en-US" altLang="ja-JP" sz="1600" b="1" u="sng" dirty="0"/>
              <a:t>CDC</a:t>
            </a:r>
            <a:r>
              <a:rPr lang="ja-JP" altLang="en-US" sz="1600" b="1" u="sng" dirty="0"/>
              <a:t>、ポラリメーター</a:t>
            </a:r>
            <a:endParaRPr lang="en-US" altLang="ja-JP" sz="1600" b="1" u="sng" dirty="0"/>
          </a:p>
          <a:p>
            <a:pPr algn="ctr"/>
            <a:r>
              <a:rPr lang="ja-JP" altLang="en-US" sz="1600" b="1" dirty="0"/>
              <a:t>佐久間史典、山我拓巳</a:t>
            </a:r>
            <a:r>
              <a:rPr lang="ja-JP" altLang="en-US" sz="1600" dirty="0"/>
              <a:t>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岩崎雅彦、村山理恵、馬越、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板橋健太、應田治彦、ポスドク</a:t>
            </a:r>
            <a:endParaRPr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CB2697-4CEF-B3C1-420D-F3CE32F4B8D2}"/>
              </a:ext>
            </a:extLst>
          </p:cNvPr>
          <p:cNvSpPr txBox="1"/>
          <p:nvPr/>
        </p:nvSpPr>
        <p:spPr>
          <a:xfrm>
            <a:off x="9037320" y="4962199"/>
            <a:ext cx="1620957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東京都立大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構造計算</a:t>
            </a:r>
            <a:endParaRPr lang="en-US" altLang="ja-JP" sz="1400" b="1" u="sng" dirty="0"/>
          </a:p>
          <a:p>
            <a:pPr algn="ctr"/>
            <a:r>
              <a:rPr lang="ja-JP" altLang="en-US" sz="1600" dirty="0"/>
              <a:t>兵藤哲雄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1160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187531-CFE0-475B-851A-9D9AA4A6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71950" cy="1325563"/>
          </a:xfrm>
        </p:spPr>
        <p:txBody>
          <a:bodyPr/>
          <a:lstStyle/>
          <a:p>
            <a:r>
              <a:rPr kumimoji="1" lang="en-US" altLang="ja-JP" b="1" dirty="0"/>
              <a:t>Setup@K1.8BR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8477E6-46AB-429F-9AD7-8C1E0323C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589511"/>
            <a:ext cx="7887789" cy="5268489"/>
          </a:xfrm>
        </p:spPr>
        <p:txBody>
          <a:bodyPr>
            <a:normAutofit/>
          </a:bodyPr>
          <a:lstStyle/>
          <a:p>
            <a:r>
              <a:rPr lang="en-US" altLang="ja-JP" b="1" dirty="0"/>
              <a:t>Present CDS </a:t>
            </a:r>
            <a:r>
              <a:rPr lang="en-US" altLang="ja-JP" sz="2000" dirty="0"/>
              <a:t>~ before summer of FY2024</a:t>
            </a:r>
            <a:endParaRPr kumimoji="1"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E73 (</a:t>
            </a:r>
            <a:r>
              <a:rPr kumimoji="1" lang="en-US" altLang="ja-JP" baseline="30000" dirty="0"/>
              <a:t>3</a:t>
            </a:r>
            <a:r>
              <a:rPr kumimoji="1" lang="en-US" altLang="ja-JP" baseline="-25000" dirty="0"/>
              <a:t>Λ</a:t>
            </a:r>
            <a:r>
              <a:rPr kumimoji="1" lang="en-US" altLang="ja-JP" dirty="0"/>
              <a:t>H lifetime) </a:t>
            </a:r>
            <a:r>
              <a:rPr lang="en-US" altLang="ja-JP" dirty="0"/>
              <a:t>25d@80kW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b="1" dirty="0" err="1"/>
              <a:t>Hyp</a:t>
            </a:r>
            <a:r>
              <a:rPr kumimoji="1" lang="en-US" altLang="ja-JP" b="1" dirty="0"/>
              <a:t>-TPC </a:t>
            </a:r>
            <a:r>
              <a:rPr lang="en-US" altLang="ja-JP" sz="2000" dirty="0"/>
              <a:t>~ before summer of FY2025</a:t>
            </a:r>
            <a:endParaRPr kumimoji="1" lang="en-US" altLang="ja-JP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E72 (Λ</a:t>
            </a:r>
            <a:r>
              <a:rPr kumimoji="1" lang="ja-JP" altLang="en-US" dirty="0"/>
              <a:t>*</a:t>
            </a:r>
            <a:r>
              <a:rPr kumimoji="1" lang="en-US" altLang="ja-JP" dirty="0"/>
              <a:t>) 14</a:t>
            </a:r>
            <a:r>
              <a:rPr lang="en-US" altLang="ja-JP" dirty="0"/>
              <a:t>d@80kW</a:t>
            </a:r>
          </a:p>
          <a:p>
            <a:endParaRPr kumimoji="1" lang="en-US" altLang="ja-JP" b="1" dirty="0"/>
          </a:p>
          <a:p>
            <a:r>
              <a:rPr kumimoji="1" lang="en-US" altLang="ja-JP" b="1" dirty="0"/>
              <a:t>New CDS</a:t>
            </a:r>
            <a:r>
              <a:rPr kumimoji="1" lang="ja-JP" altLang="en-US" b="1" dirty="0"/>
              <a:t> </a:t>
            </a:r>
            <a:r>
              <a:rPr kumimoji="1" lang="en-US" altLang="ja-JP" sz="2000" b="1" dirty="0"/>
              <a:t>with K1.8BR modification</a:t>
            </a:r>
            <a:endParaRPr kumimoji="1" lang="en-US" altLang="ja-JP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E80 (</a:t>
            </a:r>
            <a:r>
              <a:rPr kumimoji="1" lang="en-US" altLang="ja-JP" dirty="0" err="1"/>
              <a:t>K</a:t>
            </a:r>
            <a:r>
              <a:rPr kumimoji="1" lang="en-US" altLang="ja-JP" baseline="30000" dirty="0" err="1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 err="1">
                <a:sym typeface="Wingdings" panose="05000000000000000000" pitchFamily="2" charset="2"/>
              </a:rPr>
              <a:t>Λd</a:t>
            </a:r>
            <a:r>
              <a:rPr kumimoji="1" lang="en-US" altLang="ja-JP" dirty="0">
                <a:sym typeface="Wingdings" panose="05000000000000000000" pitchFamily="2" charset="2"/>
              </a:rPr>
              <a:t>/</a:t>
            </a:r>
            <a:r>
              <a:rPr kumimoji="1" lang="en-US" altLang="ja-JP" dirty="0" err="1">
                <a:sym typeface="Wingdings" panose="05000000000000000000" pitchFamily="2" charset="2"/>
              </a:rPr>
              <a:t>Λpn</a:t>
            </a:r>
            <a:r>
              <a:rPr kumimoji="1" lang="en-US" altLang="ja-JP" dirty="0"/>
              <a:t>)</a:t>
            </a:r>
            <a:r>
              <a:rPr lang="ja-JP" altLang="en-US" dirty="0"/>
              <a:t> </a:t>
            </a:r>
            <a:r>
              <a:rPr lang="en-US" altLang="ja-JP" dirty="0"/>
              <a:t>~</a:t>
            </a:r>
            <a:r>
              <a:rPr lang="en-US" altLang="ja-JP" dirty="0">
                <a:sym typeface="Wingdings" panose="05000000000000000000" pitchFamily="2" charset="2"/>
              </a:rPr>
              <a:t>14+21d@90kW</a:t>
            </a:r>
            <a:endParaRPr kumimoji="1"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</a:t>
            </a:r>
            <a:r>
              <a:rPr kumimoji="1" lang="en-US" altLang="ja-JP" dirty="0"/>
              <a:t>89 (J</a:t>
            </a:r>
            <a:r>
              <a:rPr kumimoji="1" lang="en-US" altLang="ja-JP" baseline="30000" dirty="0"/>
              <a:t>P</a:t>
            </a:r>
            <a:r>
              <a:rPr kumimoji="1" lang="en-US" altLang="ja-JP" dirty="0"/>
              <a:t>(K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pp)) </a:t>
            </a:r>
            <a:r>
              <a:rPr lang="en-US" altLang="ja-JP" dirty="0"/>
              <a:t>56d@90kW</a:t>
            </a:r>
            <a:endParaRPr lang="ja-JP" alt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E57 (K</a:t>
            </a:r>
            <a:r>
              <a:rPr kumimoji="1" lang="en-US" altLang="ja-JP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 atm)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7d@80kW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~30d@80kW</a:t>
            </a:r>
            <a:endParaRPr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45F0E1-5F2F-49A9-8EB5-3058A2A7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877" y="174363"/>
            <a:ext cx="3573655" cy="22125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8EF832-3A50-4C44-8143-6B8265EA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970" y="1892812"/>
            <a:ext cx="2348346" cy="28346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D546FC-392E-49DC-A0F8-6DAD2C989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877" y="4253263"/>
            <a:ext cx="3272739" cy="25266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86BA2776-030A-4FD6-B65F-A109E43C035E}"/>
              </a:ext>
            </a:extLst>
          </p:cNvPr>
          <p:cNvSpPr/>
          <p:nvPr/>
        </p:nvSpPr>
        <p:spPr>
          <a:xfrm>
            <a:off x="1342323" y="2573043"/>
            <a:ext cx="1314450" cy="478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98092262-F33E-4966-A7AE-F279CAC5E20F}"/>
              </a:ext>
            </a:extLst>
          </p:cNvPr>
          <p:cNvSpPr/>
          <p:nvPr/>
        </p:nvSpPr>
        <p:spPr>
          <a:xfrm>
            <a:off x="1342323" y="3952704"/>
            <a:ext cx="1314450" cy="478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5EB6DF4-B777-A10B-027F-424AC312AF5F}"/>
              </a:ext>
            </a:extLst>
          </p:cNvPr>
          <p:cNvSpPr txBox="1"/>
          <p:nvPr/>
        </p:nvSpPr>
        <p:spPr>
          <a:xfrm>
            <a:off x="2922106" y="2630915"/>
            <a:ext cx="156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0000"/>
                </a:solidFill>
              </a:rPr>
              <a:t>need 9 months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B64F4D-3CF6-FB90-438A-2DB39B620ACB}"/>
              </a:ext>
            </a:extLst>
          </p:cNvPr>
          <p:cNvSpPr txBox="1"/>
          <p:nvPr/>
        </p:nvSpPr>
        <p:spPr>
          <a:xfrm>
            <a:off x="2922106" y="396202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>
                <a:solidFill>
                  <a:srgbClr val="FF0000"/>
                </a:solidFill>
              </a:rPr>
              <a:t>need 1 year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41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/>
              <a:t>Cylindrical Detector System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281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9FC8618-D7E4-6647-57CF-5F751A4E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01" y="1452112"/>
            <a:ext cx="7361499" cy="523175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292AB82-0ECA-8526-F911-8847AB88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Overview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CAC52AF-D43C-06DA-A5A1-38AD48C1C1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0256" y="1526489"/>
                <a:ext cx="4996206" cy="5032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en-US" altLang="ja-JP" dirty="0"/>
                  <a:t>Large acceptance solenoid spectrometer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Superconducting solenoid magnet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CDC (Cylindrical Drift Chamber)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1" lang="en-US" altLang="ja-JP" dirty="0"/>
                  <a:t>CNC </a:t>
                </a:r>
                <a:r>
                  <a:rPr lang="en-US" altLang="ja-JP" dirty="0"/>
                  <a:t>(Cylindrical Neutron Counter)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1" lang="en-US" altLang="ja-JP" dirty="0"/>
                  <a:t>VFT (Vertex Fiber Tracker)</a:t>
                </a:r>
              </a:p>
              <a:p>
                <a:r>
                  <a:rPr kumimoji="1" lang="en-US" altLang="ja-JP" dirty="0"/>
                  <a:t>Significantly improved performance compared to </a:t>
                </a:r>
                <a:r>
                  <a:rPr lang="en-US" altLang="ja-JP" dirty="0"/>
                  <a:t>the </a:t>
                </a:r>
                <a:r>
                  <a:rPr kumimoji="1" lang="en-US" altLang="ja-JP" dirty="0"/>
                  <a:t>existing CDS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Solid angle:    x1.6 (59%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93%)</a:t>
                </a:r>
                <a:endParaRPr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Neutron eff.:  x12  (3% 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 15%x1.6)</a:t>
                </a:r>
              </a:p>
              <a:p>
                <a:r>
                  <a:rPr kumimoji="1" lang="en-US" altLang="ja-JP" dirty="0"/>
                  <a:t>Resolution will retain the existing CDS performance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%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%/</m:t>
                    </m:r>
                    <m:r>
                      <a:rPr kumimoji="1" lang="ja-JP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>
                    <a:latin typeface="Symbol" panose="05050102010706020507" pitchFamily="18" charset="2"/>
                  </a:rPr>
                  <a:t>s</a:t>
                </a:r>
                <a:r>
                  <a:rPr lang="en-US" altLang="ja-JP" dirty="0"/>
                  <a:t>[TOF(T0-CNC)] ~ 160ps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CAC52AF-D43C-06DA-A5A1-38AD48C1C1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256" y="1526489"/>
                <a:ext cx="4996206" cy="5032375"/>
              </a:xfrm>
              <a:blipFill>
                <a:blip r:embed="rId3"/>
                <a:stretch>
                  <a:fillRect l="-1829" t="-3027" r="-8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D287C8-FF52-00D7-FA35-6D9A1546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0647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8632935-6BEC-2707-5CE3-F0CF36A0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1" y="3645429"/>
            <a:ext cx="3736126" cy="28803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6294E8-375E-4007-3C93-487973794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089" y="2567959"/>
            <a:ext cx="4290041" cy="42900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647727-DDFC-D50F-B6E5-000BEF6A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369" y="2589288"/>
            <a:ext cx="4268712" cy="426871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56373-D3AC-26B7-FEAD-F9841D6C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1B72EB-7DBC-19F7-DCC3-93EDD9362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77" y="1025487"/>
            <a:ext cx="1938220" cy="19382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4E3CB14-7E31-E41F-4FB7-9D623BBE5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537" y="1027055"/>
            <a:ext cx="1936652" cy="19366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A1C9BB9-3F2A-4E25-3176-ADDB4ED4D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575" y="1281653"/>
            <a:ext cx="1666713" cy="13515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DD2E320-A02C-FF28-C963-F59B4FCB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78" y="0"/>
            <a:ext cx="11075643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Acceptance for K</a:t>
            </a:r>
            <a:r>
              <a:rPr kumimoji="1" lang="en-US" altLang="ja-JP" b="1" baseline="30000" dirty="0"/>
              <a:t>-4</a:t>
            </a:r>
            <a:r>
              <a:rPr kumimoji="1" lang="en-US" altLang="ja-JP" b="1" dirty="0"/>
              <a:t>He reaction</a:t>
            </a:r>
            <a:endParaRPr kumimoji="1" lang="ja-JP" altLang="en-US" b="1" dirty="0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87CE0698-FD28-15A2-3B6F-AFC0FC77D684}"/>
              </a:ext>
            </a:extLst>
          </p:cNvPr>
          <p:cNvSpPr/>
          <p:nvPr/>
        </p:nvSpPr>
        <p:spPr>
          <a:xfrm>
            <a:off x="1233642" y="2766498"/>
            <a:ext cx="1294577" cy="636944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46B2E0-EB61-5A48-CFD0-D2BE9C9B316E}"/>
              </a:ext>
            </a:extLst>
          </p:cNvPr>
          <p:cNvSpPr txBox="1"/>
          <p:nvPr/>
        </p:nvSpPr>
        <p:spPr>
          <a:xfrm>
            <a:off x="4173576" y="2433144"/>
            <a:ext cx="1234633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d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1DD9A7-0719-B863-79F2-849A63EFC21A}"/>
              </a:ext>
            </a:extLst>
          </p:cNvPr>
          <p:cNvSpPr txBox="1"/>
          <p:nvPr/>
        </p:nvSpPr>
        <p:spPr>
          <a:xfrm>
            <a:off x="8442288" y="2389233"/>
            <a:ext cx="137249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pn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84E338B-61D0-17A4-7EB7-A779BDC97149}"/>
              </a:ext>
            </a:extLst>
          </p:cNvPr>
          <p:cNvCxnSpPr/>
          <p:nvPr/>
        </p:nvCxnSpPr>
        <p:spPr>
          <a:xfrm flipV="1">
            <a:off x="546535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3B79B64-59F5-0903-124C-54181B5FC04A}"/>
              </a:ext>
            </a:extLst>
          </p:cNvPr>
          <p:cNvCxnSpPr/>
          <p:nvPr/>
        </p:nvCxnSpPr>
        <p:spPr>
          <a:xfrm flipV="1">
            <a:off x="971753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5CC9703-CFE3-CD7E-0D04-A90D5C15A931}"/>
              </a:ext>
            </a:extLst>
          </p:cNvPr>
          <p:cNvSpPr txBox="1"/>
          <p:nvPr/>
        </p:nvSpPr>
        <p:spPr>
          <a:xfrm rot="16200000">
            <a:off x="5039553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A86AD2-9D7F-DE87-9092-16E790530292}"/>
              </a:ext>
            </a:extLst>
          </p:cNvPr>
          <p:cNvSpPr txBox="1"/>
          <p:nvPr/>
        </p:nvSpPr>
        <p:spPr>
          <a:xfrm rot="16200000">
            <a:off x="9303044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1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6000" b="1" dirty="0"/>
              <a:t>Superconducting Solenoid Magnet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4283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DB2953A-9F5C-0682-BFD2-0A3C7810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31" y="784225"/>
            <a:ext cx="3898269" cy="279685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B5BAABE-E536-1615-E9E9-21469A20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Superconducting Coil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38B235-D0FF-2DE1-4564-DA773D701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50"/>
            <a:ext cx="7524750" cy="4351338"/>
          </a:xfrm>
        </p:spPr>
        <p:txBody>
          <a:bodyPr/>
          <a:lstStyle/>
          <a:p>
            <a:r>
              <a:rPr kumimoji="1" lang="en-US" altLang="ja-JP" dirty="0"/>
              <a:t>14 solenoid coils</a:t>
            </a:r>
          </a:p>
          <a:p>
            <a:r>
              <a:rPr lang="en-US" altLang="ja-JP" dirty="0"/>
              <a:t>Copper wire is formed on each coils for the quench protection heater</a:t>
            </a:r>
          </a:p>
          <a:p>
            <a:r>
              <a:rPr kumimoji="1" lang="en-US" altLang="ja-JP" sz="2800" b="1" dirty="0"/>
              <a:t>Purchased in FY2022</a:t>
            </a:r>
            <a:endParaRPr kumimoji="1" lang="ja-JP" altLang="en-US" sz="2800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303CB7-1202-9304-8A09-F0FE2D4F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68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3B4093E-3B38-DFBB-FEB1-E384D4C6B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45" y="3500213"/>
            <a:ext cx="10821910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96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246591D-0838-B45B-6449-76656FD2A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562" y="3363912"/>
            <a:ext cx="5104475" cy="27432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9522B-FD0E-B3D5-7A06-79637522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Quench Protection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5CE1AB-66B3-6EE0-1859-D4C4170DD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35112"/>
            <a:ext cx="10515600" cy="140335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Semi-active quench</a:t>
            </a:r>
            <a:r>
              <a:rPr lang="en-US" altLang="ja-JP" dirty="0"/>
              <a:t>-back system similar to the </a:t>
            </a:r>
            <a:r>
              <a:rPr lang="en-US" altLang="ja-JP" dirty="0" err="1"/>
              <a:t>MuSIC</a:t>
            </a:r>
            <a:r>
              <a:rPr lang="en-US" altLang="ja-JP" dirty="0"/>
              <a:t> @ RCNP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coils are connected in series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copper quench-back heaters are connected in parallel to the coils via diodes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DAEA60-E011-1909-B3F9-9D14F84A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1C6B67EB-1EE4-513E-FE2C-89D6456E2115}"/>
              </a:ext>
            </a:extLst>
          </p:cNvPr>
          <p:cNvSpPr txBox="1">
            <a:spLocks/>
          </p:cNvSpPr>
          <p:nvPr/>
        </p:nvSpPr>
        <p:spPr>
          <a:xfrm>
            <a:off x="533400" y="3516312"/>
            <a:ext cx="6753225" cy="280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If the quench is detected,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altLang="ja-JP" dirty="0"/>
              <a:t>the power supply is immediately shutdown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altLang="ja-JP" dirty="0"/>
              <a:t>the current in the coils is bypassed into the heater path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altLang="ja-JP" dirty="0"/>
              <a:t>almost all the energy stored in the magnet (4.2MJ) is dumped in the cold mass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9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2AEAB-BBF9-BD6F-A556-BCE3958D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E75308D-DB70-6617-722C-3D0465D07386}"/>
              </a:ext>
            </a:extLst>
          </p:cNvPr>
          <p:cNvGrpSpPr/>
          <p:nvPr/>
        </p:nvGrpSpPr>
        <p:grpSpPr>
          <a:xfrm>
            <a:off x="218076" y="4629210"/>
            <a:ext cx="4130741" cy="1780671"/>
            <a:chOff x="208958" y="4324578"/>
            <a:chExt cx="4130741" cy="178067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D7C5483-37DC-608B-2687-A2E010F2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5293B96D-F0AB-913F-A552-ADD51045E52A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999698-A895-D8C9-5712-184CC6AD2D27}"/>
              </a:ext>
            </a:extLst>
          </p:cNvPr>
          <p:cNvSpPr txBox="1"/>
          <p:nvPr/>
        </p:nvSpPr>
        <p:spPr>
          <a:xfrm>
            <a:off x="277092" y="4079773"/>
            <a:ext cx="4085414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with intense K</a:t>
            </a:r>
            <a:r>
              <a:rPr lang="en-US" altLang="ja-JP" sz="2400" b="1" baseline="30000" dirty="0">
                <a:solidFill>
                  <a:schemeClr val="bg1"/>
                </a:solidFill>
              </a:rPr>
              <a:t>-</a:t>
            </a:r>
            <a:r>
              <a:rPr lang="en-US" altLang="ja-JP" sz="2400" b="1" dirty="0">
                <a:solidFill>
                  <a:schemeClr val="bg1"/>
                </a:solidFill>
              </a:rPr>
              <a:t> bean @ 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J-PARC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8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CE0A730-475E-B5D2-BE66-C0987AB3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2" y="0"/>
            <a:ext cx="4220158" cy="34480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6CAD2-7C5C-F204-341C-B4FAA563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24" y="0"/>
            <a:ext cx="4073818" cy="33291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12CD87-2EC6-9744-F75A-20DCE7C0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875" y="3406736"/>
            <a:ext cx="4058125" cy="34480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D446F48-FA98-B32E-920E-796B2AC70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243" y="3580838"/>
            <a:ext cx="4805023" cy="3273987"/>
          </a:xfrm>
          <a:prstGeom prst="rect">
            <a:avLst/>
          </a:prstGeom>
        </p:spPr>
      </p:pic>
      <p:sp>
        <p:nvSpPr>
          <p:cNvPr id="9" name="タイトル 8">
            <a:extLst>
              <a:ext uri="{FF2B5EF4-FFF2-40B4-BE49-F238E27FC236}">
                <a16:creationId xmlns:a16="http://schemas.microsoft.com/office/drawing/2014/main" id="{A637E6BC-9AF8-4F82-FE2B-E6C568B6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073818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Quench Protection</a:t>
            </a:r>
            <a:endParaRPr lang="ja-JP" altLang="en-US" dirty="0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75C73E9A-66C1-F602-398C-BC4D06E08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28087"/>
            <a:ext cx="4220158" cy="4351338"/>
          </a:xfrm>
        </p:spPr>
        <p:txBody>
          <a:bodyPr/>
          <a:lstStyle/>
          <a:p>
            <a:r>
              <a:rPr lang="en-US" altLang="ja-JP" dirty="0"/>
              <a:t>Current decay time ~ 10s</a:t>
            </a:r>
          </a:p>
          <a:p>
            <a:r>
              <a:rPr lang="en-US" altLang="ja-JP" dirty="0"/>
              <a:t>Max. heater voltage at both ends ~ 450V</a:t>
            </a:r>
          </a:p>
          <a:p>
            <a:r>
              <a:rPr lang="en-US" altLang="ja-JP" dirty="0"/>
              <a:t>Max. quench spot temperature </a:t>
            </a:r>
            <a:r>
              <a:rPr lang="en-US" altLang="ja-JP"/>
              <a:t>~ 150K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b="1" dirty="0"/>
              <a:t>safely and reversibly protected</a:t>
            </a:r>
            <a:endParaRPr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66BD68-C8C9-C49C-E6D9-1492E91E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B630F513-D2D7-84F3-9BB6-2ECBBDF2FBDA}"/>
              </a:ext>
            </a:extLst>
          </p:cNvPr>
          <p:cNvSpPr/>
          <p:nvPr/>
        </p:nvSpPr>
        <p:spPr>
          <a:xfrm>
            <a:off x="1190624" y="4460906"/>
            <a:ext cx="1000125" cy="577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417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132C528-CCE0-5557-FFD6-D0449775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313"/>
            <a:ext cx="6043673" cy="33976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5A4AD24-D7D3-8F26-DE97-9285BA4F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244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Fast Control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57D592-3D23-3C7A-E512-033C5456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19C475-6E3D-3EEC-687B-08BF7F409284}"/>
              </a:ext>
            </a:extLst>
          </p:cNvPr>
          <p:cNvSpPr txBox="1"/>
          <p:nvPr/>
        </p:nvSpPr>
        <p:spPr>
          <a:xfrm>
            <a:off x="4067175" y="1196261"/>
            <a:ext cx="22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From </a:t>
            </a:r>
            <a:r>
              <a:rPr kumimoji="1" lang="en-US" altLang="ja-JP" sz="2000" dirty="0" err="1"/>
              <a:t>Iio-san’s</a:t>
            </a:r>
            <a:r>
              <a:rPr kumimoji="1" lang="en-US" altLang="ja-JP" sz="2000" dirty="0"/>
              <a:t> slides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5D6480A-244A-2448-E663-5CF1969D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6371"/>
            <a:ext cx="9303483" cy="5230316"/>
          </a:xfrm>
          <a:prstGeom prst="rect">
            <a:avLst/>
          </a:prstGeom>
        </p:spPr>
      </p:pic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79B0F6D3-07A5-C6DD-D6A3-37C365364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1137" y="4211529"/>
            <a:ext cx="3090863" cy="2490540"/>
          </a:xfrm>
        </p:spPr>
        <p:txBody>
          <a:bodyPr>
            <a:normAutofit/>
          </a:bodyPr>
          <a:lstStyle/>
          <a:p>
            <a:r>
              <a:rPr lang="en-US" altLang="ja-JP" b="1" dirty="0"/>
              <a:t>PS is constructing in FY2022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200A – 10V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AC200V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air cooling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39574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7998C3E-A210-3539-752A-2A4E88CE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51" y="4173101"/>
            <a:ext cx="3290783" cy="26848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8F8334F-36B0-9F97-6D2C-060C4065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Vacuum Vessel and Return Yoke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D4EF5-B350-219C-E0E9-D9C7ABB1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33" y="1587500"/>
            <a:ext cx="5388718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u="sng" dirty="0"/>
              <a:t>Vacuum Vessel</a:t>
            </a:r>
          </a:p>
          <a:p>
            <a:r>
              <a:rPr lang="en-US" altLang="ja-JP" dirty="0"/>
              <a:t>Bore dia. =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1.8m, length = 3.3m</a:t>
            </a:r>
          </a:p>
          <a:p>
            <a:r>
              <a:rPr lang="en-US" altLang="ja-JP" dirty="0"/>
              <a:t>Outer dia. =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2.7m</a:t>
            </a:r>
          </a:p>
          <a:p>
            <a:r>
              <a:rPr lang="en-US" altLang="ja-JP" dirty="0"/>
              <a:t>Weight = 5.9t</a:t>
            </a:r>
          </a:p>
          <a:p>
            <a:r>
              <a:rPr lang="en-US" altLang="ja-JP" b="1" dirty="0"/>
              <a:t>Constructing in FY2023-24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D6DAE9-21C9-DF01-2E9D-68796B9E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DADDA5-DA18-92C6-1302-717A78F85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48460"/>
            <a:ext cx="6053568" cy="2709540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2DF0A61E-A085-72C9-F1FF-DBD5CE48EBF6}"/>
              </a:ext>
            </a:extLst>
          </p:cNvPr>
          <p:cNvSpPr txBox="1">
            <a:spLocks/>
          </p:cNvSpPr>
          <p:nvPr/>
        </p:nvSpPr>
        <p:spPr>
          <a:xfrm>
            <a:off x="6419850" y="158750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u="sng" dirty="0"/>
              <a:t>Return Yoke</a:t>
            </a:r>
          </a:p>
          <a:p>
            <a:r>
              <a:rPr kumimoji="1" lang="en-US" altLang="ja-JP" sz="2800" dirty="0"/>
              <a:t>Square shaped</a:t>
            </a:r>
          </a:p>
          <a:p>
            <a:r>
              <a:rPr kumimoji="1" lang="en-US" altLang="ja-JP" dirty="0"/>
              <a:t>3.3m x 3.3m x 4.1m</a:t>
            </a:r>
          </a:p>
          <a:p>
            <a:r>
              <a:rPr lang="en-US" altLang="ja-JP" dirty="0"/>
              <a:t>~115t</a:t>
            </a:r>
            <a:endParaRPr kumimoji="1" lang="en-US" altLang="ja-JP" sz="2800" dirty="0"/>
          </a:p>
          <a:p>
            <a:r>
              <a:rPr kumimoji="1" lang="en-US" altLang="ja-JP" sz="2800" b="1" dirty="0"/>
              <a:t>Constructed in FY2022</a:t>
            </a:r>
            <a:endParaRPr kumimoji="1" lang="ja-JP" altLang="en-US" sz="2800" b="1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6ED1CE-90F1-E0C3-33FE-09305A89B434}"/>
              </a:ext>
            </a:extLst>
          </p:cNvPr>
          <p:cNvSpPr txBox="1"/>
          <p:nvPr/>
        </p:nvSpPr>
        <p:spPr>
          <a:xfrm>
            <a:off x="4834951" y="656641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Cable port x8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D76135A-7313-E43A-A10A-873C5AD1821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550852" y="6181725"/>
            <a:ext cx="1192848" cy="384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2E7BC8-083C-C94E-F025-7395675E5367}"/>
              </a:ext>
            </a:extLst>
          </p:cNvPr>
          <p:cNvSpPr txBox="1"/>
          <p:nvPr/>
        </p:nvSpPr>
        <p:spPr>
          <a:xfrm>
            <a:off x="8445623" y="6566416"/>
            <a:ext cx="17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Refrigerator port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A88ECB3-86D6-5773-AF26-226595E2BD10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9325287" y="6038850"/>
            <a:ext cx="1228641" cy="527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5244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7378AB-3A31-19B5-B9F4-EC7DC99A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60" y="0"/>
            <a:ext cx="6020640" cy="67446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800D9C7-0EA7-3884-9106-61E44116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199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Magnetic Field Calculation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71FBF1-4085-6C50-C9B8-73520383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26CB778-82F6-D668-1992-DACA0004F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5"/>
          <a:stretch/>
        </p:blipFill>
        <p:spPr>
          <a:xfrm>
            <a:off x="182514" y="2744142"/>
            <a:ext cx="6637386" cy="40004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4E20597-3C90-531A-D25A-882CB0067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5" y="982683"/>
            <a:ext cx="2362200" cy="1694784"/>
          </a:xfrm>
          <a:prstGeom prst="rect">
            <a:avLst/>
          </a:prstGeom>
        </p:spPr>
      </p:pic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71888F54-333F-9161-0622-8A79752E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391" y="1400314"/>
            <a:ext cx="4048964" cy="971549"/>
          </a:xfrm>
        </p:spPr>
        <p:txBody>
          <a:bodyPr/>
          <a:lstStyle/>
          <a:p>
            <a:r>
              <a:rPr lang="en-US" altLang="ja-JP" dirty="0"/>
              <a:t>Full 3D-model simulation using OPERA-3D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12D982-3A93-77DA-CB10-5D9307646290}"/>
              </a:ext>
            </a:extLst>
          </p:cNvPr>
          <p:cNvSpPr txBox="1"/>
          <p:nvPr/>
        </p:nvSpPr>
        <p:spPr>
          <a:xfrm>
            <a:off x="2286000" y="2790825"/>
            <a:ext cx="3184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Z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-Y cross section @ X=0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9535AF-49FC-28D0-F83D-BB1BFCA886DF}"/>
              </a:ext>
            </a:extLst>
          </p:cNvPr>
          <p:cNvSpPr txBox="1"/>
          <p:nvPr/>
        </p:nvSpPr>
        <p:spPr>
          <a:xfrm>
            <a:off x="656385" y="4970758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1T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062DE4-F38D-55A5-673B-DF78BE2379B6}"/>
              </a:ext>
            </a:extLst>
          </p:cNvPr>
          <p:cNvSpPr txBox="1"/>
          <p:nvPr/>
        </p:nvSpPr>
        <p:spPr>
          <a:xfrm>
            <a:off x="656385" y="389599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2T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1D1B18C-210A-E687-AEFD-26F091D03345}"/>
              </a:ext>
            </a:extLst>
          </p:cNvPr>
          <p:cNvSpPr txBox="1"/>
          <p:nvPr/>
        </p:nvSpPr>
        <p:spPr>
          <a:xfrm>
            <a:off x="656385" y="275666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3T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ECEB66-2F56-C50D-7BBE-0B339C086312}"/>
              </a:ext>
            </a:extLst>
          </p:cNvPr>
          <p:cNvSpPr txBox="1"/>
          <p:nvPr/>
        </p:nvSpPr>
        <p:spPr>
          <a:xfrm>
            <a:off x="3281435" y="4471014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1T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DD6C40-279A-BDD9-9754-B7423BCCB647}"/>
              </a:ext>
            </a:extLst>
          </p:cNvPr>
          <p:cNvSpPr txBox="1"/>
          <p:nvPr/>
        </p:nvSpPr>
        <p:spPr>
          <a:xfrm>
            <a:off x="3797707" y="5170813"/>
            <a:ext cx="1320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max. ~2.3</a:t>
            </a:r>
            <a:r>
              <a:rPr kumimoji="1" lang="en-US" altLang="ja-JP" sz="2000" dirty="0"/>
              <a:t>T</a:t>
            </a:r>
            <a:endParaRPr kumimoji="1" lang="ja-JP" altLang="en-US" sz="20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550DB27-52F0-3457-6B59-5160D4F53E16}"/>
              </a:ext>
            </a:extLst>
          </p:cNvPr>
          <p:cNvCxnSpPr/>
          <p:nvPr/>
        </p:nvCxnSpPr>
        <p:spPr>
          <a:xfrm flipV="1">
            <a:off x="4495800" y="5048250"/>
            <a:ext cx="665123" cy="1225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5BF85F-EAD1-C697-688B-B428F4162184}"/>
              </a:ext>
            </a:extLst>
          </p:cNvPr>
          <p:cNvSpPr txBox="1"/>
          <p:nvPr/>
        </p:nvSpPr>
        <p:spPr>
          <a:xfrm>
            <a:off x="656385" y="6063373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0T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215774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BB3245-01A6-4B3A-69D9-673620AF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Magnetic Field around GM-port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188876-3E0A-FDF8-4571-AB2ED820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63F74F7-EF92-0FE5-6735-579446B07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49"/>
          <a:stretch/>
        </p:blipFill>
        <p:spPr>
          <a:xfrm>
            <a:off x="4456092" y="1490089"/>
            <a:ext cx="7735908" cy="53647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632606-64A9-8305-0B5D-E7A918DB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8" y="2402374"/>
            <a:ext cx="4277274" cy="340342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61F4C3-6F7B-B04D-AE9F-03DD97B9D06A}"/>
              </a:ext>
            </a:extLst>
          </p:cNvPr>
          <p:cNvSpPr txBox="1"/>
          <p:nvPr/>
        </p:nvSpPr>
        <p:spPr>
          <a:xfrm>
            <a:off x="1503299" y="5885576"/>
            <a:ext cx="298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X=1518, Y=-1190: motor head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D8FFBC3-0853-061D-BACB-6594BA65E994}"/>
              </a:ext>
            </a:extLst>
          </p:cNvPr>
          <p:cNvSpPr/>
          <p:nvPr/>
        </p:nvSpPr>
        <p:spPr>
          <a:xfrm>
            <a:off x="2853461" y="4650399"/>
            <a:ext cx="257175" cy="2571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128D10-8743-B0D6-2A5E-F0EEF26390FD}"/>
              </a:ext>
            </a:extLst>
          </p:cNvPr>
          <p:cNvSpPr txBox="1"/>
          <p:nvPr/>
        </p:nvSpPr>
        <p:spPr>
          <a:xfrm>
            <a:off x="6711964" y="1490089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x = 1518mm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0B6D08-5C3B-423C-292C-A8A8CC317E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0947" y="4890515"/>
            <a:ext cx="1034906" cy="30349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3A3CFF-44EA-D4FB-4181-BDC09BE3503B}"/>
              </a:ext>
            </a:extLst>
          </p:cNvPr>
          <p:cNvSpPr txBox="1"/>
          <p:nvPr/>
        </p:nvSpPr>
        <p:spPr>
          <a:xfrm>
            <a:off x="5801548" y="3303260"/>
            <a:ext cx="420538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b="0" i="0" u="none" strike="noStrike" baseline="0" dirty="0">
                <a:latin typeface="CMR12"/>
              </a:rPr>
              <a:t>the center of the motors is less than 20 </a:t>
            </a:r>
            <a:r>
              <a:rPr lang="en-US" altLang="ja-JP" sz="1800" b="0" i="0" u="none" strike="noStrike" baseline="0" dirty="0" err="1">
                <a:latin typeface="CMR12"/>
              </a:rPr>
              <a:t>mT</a:t>
            </a:r>
            <a:endParaRPr lang="en-US" altLang="ja-JP" dirty="0">
              <a:latin typeface="CMR12"/>
            </a:endParaRPr>
          </a:p>
          <a:p>
            <a:pPr algn="ctr"/>
            <a:r>
              <a:rPr lang="en-US" altLang="ja-JP" sz="1800" b="0" i="0" u="none" strike="noStrike" baseline="0" dirty="0">
                <a:latin typeface="CMR12"/>
                <a:sym typeface="Wingdings" panose="05000000000000000000" pitchFamily="2" charset="2"/>
              </a:rPr>
              <a:t></a:t>
            </a:r>
            <a:r>
              <a:rPr lang="en-US" altLang="ja-JP" sz="1800" b="0" i="0" u="none" strike="noStrike" baseline="0" dirty="0">
                <a:latin typeface="CMR12"/>
              </a:rPr>
              <a:t> below the operational limit (50 </a:t>
            </a:r>
            <a:r>
              <a:rPr lang="en-US" altLang="ja-JP" sz="1800" b="0" i="0" u="none" strike="noStrike" baseline="0" dirty="0" err="1">
                <a:latin typeface="CMR12"/>
              </a:rPr>
              <a:t>mT</a:t>
            </a:r>
            <a:r>
              <a:rPr lang="en-US" altLang="ja-JP" sz="1800" b="0" i="0" u="none" strike="noStrike" baseline="0" dirty="0">
                <a:latin typeface="CMR12"/>
              </a:rPr>
              <a:t>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9FB8E7-BC55-6A64-FE3F-3259BADDD0C9}"/>
              </a:ext>
            </a:extLst>
          </p:cNvPr>
          <p:cNvSpPr txBox="1"/>
          <p:nvPr/>
        </p:nvSpPr>
        <p:spPr>
          <a:xfrm>
            <a:off x="5056935" y="1592966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50m</a:t>
            </a:r>
            <a:r>
              <a:rPr kumimoji="1" lang="en-US" altLang="ja-JP" sz="2000" dirty="0"/>
              <a:t>T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3E948E0-5AB0-BE48-BEE9-1B4A0193AC8C}"/>
              </a:ext>
            </a:extLst>
          </p:cNvPr>
          <p:cNvSpPr txBox="1"/>
          <p:nvPr/>
        </p:nvSpPr>
        <p:spPr>
          <a:xfrm>
            <a:off x="5056935" y="6000189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0T</a:t>
            </a:r>
            <a:endParaRPr kumimoji="1" lang="ja-JP" altLang="en-US" sz="2000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39FB949-E767-5D27-27C6-A2EFD60C1096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904239" y="3949591"/>
            <a:ext cx="1268336" cy="8951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7374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00D9C7-0EA7-3884-9106-61E44116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43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Structural Calculation (EM force)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71FBF1-4085-6C50-C9B8-73520383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75</a:t>
            </a:fld>
            <a:endParaRPr kumimoji="1" lang="ja-JP" altLang="en-US"/>
          </a:p>
        </p:txBody>
      </p:sp>
      <p:graphicFrame>
        <p:nvGraphicFramePr>
          <p:cNvPr id="5" name="表 16">
            <a:extLst>
              <a:ext uri="{FF2B5EF4-FFF2-40B4-BE49-F238E27FC236}">
                <a16:creationId xmlns:a16="http://schemas.microsoft.com/office/drawing/2014/main" id="{A5BB842C-6C27-748C-9EB6-1B8A4145E2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241741"/>
              </p:ext>
            </p:extLst>
          </p:nvPr>
        </p:nvGraphicFramePr>
        <p:xfrm>
          <a:off x="7424777" y="1318940"/>
          <a:ext cx="4441132" cy="20923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8302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793873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3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6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9) bottom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-36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22,811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-153,692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70779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10) bottom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160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622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-250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830965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11) bottom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-28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22,564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153,750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49836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12) top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-13,595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-110,830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50162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13) top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-876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-17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838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14) top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-13,672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110,961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996635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1FAD10C1-05E0-D747-0AF8-AEC11A06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59" y="1165813"/>
            <a:ext cx="3234798" cy="28724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306343-45CB-DBFF-AAD6-639B390B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557" y="1175030"/>
            <a:ext cx="3124617" cy="2703441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55795CA1-6E3A-3F76-EBAC-89A728F278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96663"/>
              </p:ext>
            </p:extLst>
          </p:nvPr>
        </p:nvGraphicFramePr>
        <p:xfrm>
          <a:off x="2741934" y="4030496"/>
          <a:ext cx="4441132" cy="266775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448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612414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2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6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(1) cap down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25,452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-759,143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149459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(2) donut down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206,973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84485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3) cap down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-25,644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-776,760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837285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4) donut down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206,973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130437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5) cap up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25,536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757,753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97554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6) donut up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131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-356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-206,821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349243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7) cap up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116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-25,293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777,720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56648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8) donut up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131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-356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-206,821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876590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3C2992B-47F6-E532-0234-FBDD5DB37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690071"/>
              </p:ext>
            </p:extLst>
          </p:nvPr>
        </p:nvGraphicFramePr>
        <p:xfrm>
          <a:off x="7424777" y="3681633"/>
          <a:ext cx="4441132" cy="20923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448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612413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2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7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15) left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-7,508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-9,926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-64,584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3939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16) left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-525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39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-166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51448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17) left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-7,512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-9,660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63,407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668050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18) right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7,603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692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-79,596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4272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19) right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619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836090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20) right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7,602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730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79,782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399364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E607E6-0003-05E0-BF4D-1F332C69501C}"/>
              </a:ext>
            </a:extLst>
          </p:cNvPr>
          <p:cNvSpPr txBox="1"/>
          <p:nvPr/>
        </p:nvSpPr>
        <p:spPr>
          <a:xfrm>
            <a:off x="6369663" y="203148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0819E1D-85EE-266A-DBE4-2F3903FB7A8F}"/>
              </a:ext>
            </a:extLst>
          </p:cNvPr>
          <p:cNvSpPr txBox="1"/>
          <p:nvPr/>
        </p:nvSpPr>
        <p:spPr>
          <a:xfrm>
            <a:off x="3198786" y="228251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(2)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1E4072-1749-5345-10DF-76B14DED3658}"/>
              </a:ext>
            </a:extLst>
          </p:cNvPr>
          <p:cNvSpPr txBox="1"/>
          <p:nvPr/>
        </p:nvSpPr>
        <p:spPr>
          <a:xfrm>
            <a:off x="6466735" y="29549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(3)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8BA61C6-2F29-4DAD-F412-F3C776B3C45B}"/>
              </a:ext>
            </a:extLst>
          </p:cNvPr>
          <p:cNvSpPr txBox="1"/>
          <p:nvPr/>
        </p:nvSpPr>
        <p:spPr>
          <a:xfrm>
            <a:off x="3339825" y="265048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(4)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C16242-C7F3-ED62-82B2-3EFD3DF92250}"/>
              </a:ext>
            </a:extLst>
          </p:cNvPr>
          <p:cNvSpPr txBox="1"/>
          <p:nvPr/>
        </p:nvSpPr>
        <p:spPr>
          <a:xfrm>
            <a:off x="1690447" y="193931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(6)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A16443-18A3-4EE0-257B-55B0AAB15B7B}"/>
              </a:ext>
            </a:extLst>
          </p:cNvPr>
          <p:cNvSpPr txBox="1"/>
          <p:nvPr/>
        </p:nvSpPr>
        <p:spPr>
          <a:xfrm>
            <a:off x="1747018" y="230864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(8)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97FC31-B054-52B8-1327-B3914DE1B3EF}"/>
              </a:ext>
            </a:extLst>
          </p:cNvPr>
          <p:cNvSpPr txBox="1"/>
          <p:nvPr/>
        </p:nvSpPr>
        <p:spPr>
          <a:xfrm>
            <a:off x="1525237" y="149397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(5)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716E59-B887-FF16-7D39-92DD1091293B}"/>
              </a:ext>
            </a:extLst>
          </p:cNvPr>
          <p:cNvSpPr txBox="1"/>
          <p:nvPr/>
        </p:nvSpPr>
        <p:spPr>
          <a:xfrm>
            <a:off x="1469072" y="27703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(7)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7B774F-A63C-2E3F-9396-7AD159E85423}"/>
              </a:ext>
            </a:extLst>
          </p:cNvPr>
          <p:cNvSpPr txBox="1"/>
          <p:nvPr/>
        </p:nvSpPr>
        <p:spPr>
          <a:xfrm>
            <a:off x="2655308" y="3434711"/>
            <a:ext cx="44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(9)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419ADE-CCBA-0560-69A7-FFAAB30EEC77}"/>
              </a:ext>
            </a:extLst>
          </p:cNvPr>
          <p:cNvSpPr txBox="1"/>
          <p:nvPr/>
        </p:nvSpPr>
        <p:spPr>
          <a:xfrm>
            <a:off x="2114510" y="329935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(10)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F5C53B-6096-D450-085F-77B03023F1DE}"/>
              </a:ext>
            </a:extLst>
          </p:cNvPr>
          <p:cNvSpPr txBox="1"/>
          <p:nvPr/>
        </p:nvSpPr>
        <p:spPr>
          <a:xfrm>
            <a:off x="1629999" y="314846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(11)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13D4A7-D3E6-3AEB-7E2F-69F5A650A982}"/>
              </a:ext>
            </a:extLst>
          </p:cNvPr>
          <p:cNvSpPr txBox="1"/>
          <p:nvPr/>
        </p:nvSpPr>
        <p:spPr>
          <a:xfrm>
            <a:off x="3237290" y="1452737"/>
            <a:ext cx="59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(15)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EDE9023-1B11-3E5C-C994-1EEB16BC99EB}"/>
              </a:ext>
            </a:extLst>
          </p:cNvPr>
          <p:cNvSpPr txBox="1"/>
          <p:nvPr/>
        </p:nvSpPr>
        <p:spPr>
          <a:xfrm>
            <a:off x="2716371" y="137701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(16)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06DC3F3-AD9F-B413-689C-2883D5D34EB8}"/>
              </a:ext>
            </a:extLst>
          </p:cNvPr>
          <p:cNvSpPr txBox="1"/>
          <p:nvPr/>
        </p:nvSpPr>
        <p:spPr>
          <a:xfrm>
            <a:off x="2182165" y="132551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(17)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22AB78-B26A-3045-11CA-5CAB25FD74BD}"/>
              </a:ext>
            </a:extLst>
          </p:cNvPr>
          <p:cNvSpPr txBox="1"/>
          <p:nvPr/>
        </p:nvSpPr>
        <p:spPr>
          <a:xfrm>
            <a:off x="5509550" y="3391457"/>
            <a:ext cx="59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(18)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92BFDA2-27D7-EAB6-F6E9-CB1F32DB6D19}"/>
              </a:ext>
            </a:extLst>
          </p:cNvPr>
          <p:cNvSpPr txBox="1"/>
          <p:nvPr/>
        </p:nvSpPr>
        <p:spPr>
          <a:xfrm>
            <a:off x="4988631" y="3256101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(19)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626D4D4-EC80-59B8-699A-4CB2F412B919}"/>
              </a:ext>
            </a:extLst>
          </p:cNvPr>
          <p:cNvSpPr txBox="1"/>
          <p:nvPr/>
        </p:nvSpPr>
        <p:spPr>
          <a:xfrm>
            <a:off x="4454425" y="309526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(20)</a:t>
            </a:r>
            <a:endParaRPr kumimoji="1"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2A54EA3-2FB0-2929-C2E1-31866152FAEA}"/>
              </a:ext>
            </a:extLst>
          </p:cNvPr>
          <p:cNvCxnSpPr>
            <a:cxnSpLocks/>
          </p:cNvCxnSpPr>
          <p:nvPr/>
        </p:nvCxnSpPr>
        <p:spPr>
          <a:xfrm>
            <a:off x="2703084" y="1377015"/>
            <a:ext cx="207756" cy="1393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4B840A44-8001-2E9D-C7AD-013D500B4A64}"/>
              </a:ext>
            </a:extLst>
          </p:cNvPr>
          <p:cNvCxnSpPr>
            <a:cxnSpLocks/>
          </p:cNvCxnSpPr>
          <p:nvPr/>
        </p:nvCxnSpPr>
        <p:spPr>
          <a:xfrm>
            <a:off x="3198106" y="1439662"/>
            <a:ext cx="108316" cy="9611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20A0C53-FEBD-1DAE-E624-2303069E66A3}"/>
              </a:ext>
            </a:extLst>
          </p:cNvPr>
          <p:cNvCxnSpPr>
            <a:cxnSpLocks/>
          </p:cNvCxnSpPr>
          <p:nvPr/>
        </p:nvCxnSpPr>
        <p:spPr>
          <a:xfrm flipH="1">
            <a:off x="2017852" y="2746375"/>
            <a:ext cx="892148" cy="8297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425550F-D559-C3D2-70EC-74716B08AFC7}"/>
              </a:ext>
            </a:extLst>
          </p:cNvPr>
          <p:cNvCxnSpPr>
            <a:cxnSpLocks/>
          </p:cNvCxnSpPr>
          <p:nvPr/>
        </p:nvCxnSpPr>
        <p:spPr>
          <a:xfrm flipV="1">
            <a:off x="2473058" y="2880302"/>
            <a:ext cx="830908" cy="83117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BE5606A-2638-026E-389B-0451490573B0}"/>
              </a:ext>
            </a:extLst>
          </p:cNvPr>
          <p:cNvCxnSpPr>
            <a:cxnSpLocks/>
          </p:cNvCxnSpPr>
          <p:nvPr/>
        </p:nvCxnSpPr>
        <p:spPr>
          <a:xfrm flipV="1">
            <a:off x="1245345" y="2089758"/>
            <a:ext cx="1065584" cy="67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D423D6F-E488-6F10-04E5-915C4229991F}"/>
              </a:ext>
            </a:extLst>
          </p:cNvPr>
          <p:cNvCxnSpPr>
            <a:cxnSpLocks/>
          </p:cNvCxnSpPr>
          <p:nvPr/>
        </p:nvCxnSpPr>
        <p:spPr>
          <a:xfrm flipV="1">
            <a:off x="6096000" y="2327699"/>
            <a:ext cx="990600" cy="767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A913DAC9-6C89-8082-8312-7195487DF5D1}"/>
              </a:ext>
            </a:extLst>
          </p:cNvPr>
          <p:cNvCxnSpPr>
            <a:cxnSpLocks/>
          </p:cNvCxnSpPr>
          <p:nvPr/>
        </p:nvCxnSpPr>
        <p:spPr>
          <a:xfrm flipV="1">
            <a:off x="4784707" y="1319893"/>
            <a:ext cx="1037631" cy="724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2F430C6D-9948-1E14-1B4F-7E12E3C84F07}"/>
              </a:ext>
            </a:extLst>
          </p:cNvPr>
          <p:cNvCxnSpPr>
            <a:cxnSpLocks/>
          </p:cNvCxnSpPr>
          <p:nvPr/>
        </p:nvCxnSpPr>
        <p:spPr>
          <a:xfrm flipV="1">
            <a:off x="5368843" y="1396737"/>
            <a:ext cx="1034575" cy="75162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C62BFC0-07A3-2ADC-2492-B21A3FCD8715}"/>
              </a:ext>
            </a:extLst>
          </p:cNvPr>
          <p:cNvSpPr txBox="1"/>
          <p:nvPr/>
        </p:nvSpPr>
        <p:spPr>
          <a:xfrm>
            <a:off x="5189895" y="122088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(14)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BB1F53-6084-B49A-9D64-1096D5E9A74E}"/>
              </a:ext>
            </a:extLst>
          </p:cNvPr>
          <p:cNvSpPr txBox="1"/>
          <p:nvPr/>
        </p:nvSpPr>
        <p:spPr>
          <a:xfrm>
            <a:off x="6245020" y="1348115"/>
            <a:ext cx="59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(12)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E36D71C-A109-ADB2-D476-492DCAF73A95}"/>
              </a:ext>
            </a:extLst>
          </p:cNvPr>
          <p:cNvSpPr txBox="1"/>
          <p:nvPr/>
        </p:nvSpPr>
        <p:spPr>
          <a:xfrm>
            <a:off x="5724101" y="127239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(13)</a:t>
            </a:r>
            <a:endParaRPr kumimoji="1" lang="ja-JP" altLang="en-US" dirty="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0480872A-1CCE-784B-CD75-D320ECC89568}"/>
              </a:ext>
            </a:extLst>
          </p:cNvPr>
          <p:cNvCxnSpPr>
            <a:cxnSpLocks/>
          </p:cNvCxnSpPr>
          <p:nvPr/>
        </p:nvCxnSpPr>
        <p:spPr>
          <a:xfrm flipH="1" flipV="1">
            <a:off x="4784707" y="2053810"/>
            <a:ext cx="227794" cy="15013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F62D95FE-19F6-FFA2-3A00-49E18EB8358E}"/>
              </a:ext>
            </a:extLst>
          </p:cNvPr>
          <p:cNvCxnSpPr>
            <a:cxnSpLocks/>
          </p:cNvCxnSpPr>
          <p:nvPr/>
        </p:nvCxnSpPr>
        <p:spPr>
          <a:xfrm flipH="1" flipV="1">
            <a:off x="5366438" y="2159577"/>
            <a:ext cx="212440" cy="15480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7E293E54-3CD7-F30B-7434-8A0AB623C706}"/>
              </a:ext>
            </a:extLst>
          </p:cNvPr>
          <p:cNvCxnSpPr>
            <a:cxnSpLocks/>
          </p:cNvCxnSpPr>
          <p:nvPr/>
        </p:nvCxnSpPr>
        <p:spPr>
          <a:xfrm flipV="1">
            <a:off x="3394075" y="2543175"/>
            <a:ext cx="241267" cy="203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id="{7E64310E-7D53-43CA-8DDB-5B954E3820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997708"/>
              </p:ext>
            </p:extLst>
          </p:nvPr>
        </p:nvGraphicFramePr>
        <p:xfrm>
          <a:off x="7424777" y="6044326"/>
          <a:ext cx="4441132" cy="65392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448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612413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2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7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all coils (Lorentz force)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-103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3939"/>
                  </a:ext>
                </a:extLst>
              </a:tr>
            </a:tbl>
          </a:graphicData>
        </a:graphic>
      </p:graphicFrame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DFE19B0-5D65-B824-5776-9F1520DD499E}"/>
              </a:ext>
            </a:extLst>
          </p:cNvPr>
          <p:cNvSpPr txBox="1"/>
          <p:nvPr/>
        </p:nvSpPr>
        <p:spPr>
          <a:xfrm>
            <a:off x="10395" y="4919751"/>
            <a:ext cx="2644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0" i="0" u="none" strike="noStrike" baseline="0" dirty="0">
                <a:solidFill>
                  <a:srgbClr val="0070C0"/>
                </a:solidFill>
                <a:latin typeface="CMR12"/>
              </a:rPr>
              <a:t>force that pulls the end-caps inward is about 100t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4" name="左中かっこ 43">
            <a:extLst>
              <a:ext uri="{FF2B5EF4-FFF2-40B4-BE49-F238E27FC236}">
                <a16:creationId xmlns:a16="http://schemas.microsoft.com/office/drawing/2014/main" id="{83C4FE3C-D0CB-1BD6-C6CA-34D797436195}"/>
              </a:ext>
            </a:extLst>
          </p:cNvPr>
          <p:cNvSpPr/>
          <p:nvPr/>
        </p:nvSpPr>
        <p:spPr>
          <a:xfrm>
            <a:off x="2454632" y="4517707"/>
            <a:ext cx="248452" cy="963277"/>
          </a:xfrm>
          <a:prstGeom prst="leftBrace">
            <a:avLst>
              <a:gd name="adj1" fmla="val 5433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左中かっこ 44">
            <a:extLst>
              <a:ext uri="{FF2B5EF4-FFF2-40B4-BE49-F238E27FC236}">
                <a16:creationId xmlns:a16="http://schemas.microsoft.com/office/drawing/2014/main" id="{64CB87D6-7401-9969-F2F6-4751EC9EBB85}"/>
              </a:ext>
            </a:extLst>
          </p:cNvPr>
          <p:cNvSpPr/>
          <p:nvPr/>
        </p:nvSpPr>
        <p:spPr>
          <a:xfrm>
            <a:off x="2461911" y="5638442"/>
            <a:ext cx="248452" cy="963277"/>
          </a:xfrm>
          <a:prstGeom prst="leftBrace">
            <a:avLst>
              <a:gd name="adj1" fmla="val 5433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1308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FD83DF-1ED9-07AD-839D-AE1B8F50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0"/>
            <a:ext cx="1102995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Structural Calculation (Stress &amp; Displacement)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80C968-E303-191F-D180-63010CE8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76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82B419-9419-2A03-BE06-910219996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263" y="2384269"/>
            <a:ext cx="5425844" cy="37701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CAB3EC2-A545-31E1-E257-032E99871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040" y="2384269"/>
            <a:ext cx="5450868" cy="377014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443914-7735-CEC4-5ADC-2A5FBF84180E}"/>
              </a:ext>
            </a:extLst>
          </p:cNvPr>
          <p:cNvSpPr txBox="1"/>
          <p:nvPr/>
        </p:nvSpPr>
        <p:spPr>
          <a:xfrm>
            <a:off x="666750" y="6150114"/>
            <a:ext cx="5098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0" i="0" u="none" strike="noStrike" baseline="0" dirty="0">
                <a:latin typeface="CMR12"/>
              </a:rPr>
              <a:t>Max. stress on a bolt is about </a:t>
            </a:r>
            <a:r>
              <a:rPr lang="en-US" altLang="ja-JP" sz="2000" dirty="0">
                <a:latin typeface="CMR12"/>
              </a:rPr>
              <a:t>224</a:t>
            </a:r>
            <a:r>
              <a:rPr lang="en-US" altLang="ja-JP" sz="2000" b="0" i="0" u="none" strike="noStrike" baseline="0" dirty="0">
                <a:latin typeface="CMR12"/>
              </a:rPr>
              <a:t>Mpa</a:t>
            </a:r>
          </a:p>
          <a:p>
            <a:pPr algn="l"/>
            <a:r>
              <a:rPr lang="en-US" altLang="ja-JP" sz="2000" dirty="0">
                <a:latin typeface="CMR12"/>
                <a:sym typeface="Wingdings" panose="05000000000000000000" pitchFamily="2" charset="2"/>
              </a:rPr>
              <a:t> </a:t>
            </a:r>
            <a:r>
              <a:rPr lang="en-US" altLang="ja-JP" sz="2000" b="0" i="0" u="none" strike="noStrike" baseline="0" dirty="0">
                <a:latin typeface="CMR12"/>
              </a:rPr>
              <a:t>covered by using SCM435 M36 bolts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2C9BCA-C3DC-BEE9-C1E3-88B51418EFA3}"/>
              </a:ext>
            </a:extLst>
          </p:cNvPr>
          <p:cNvSpPr txBox="1"/>
          <p:nvPr/>
        </p:nvSpPr>
        <p:spPr>
          <a:xfrm>
            <a:off x="6343650" y="6267130"/>
            <a:ext cx="556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 baseline="0" dirty="0">
                <a:latin typeface="CMR12"/>
              </a:rPr>
              <a:t>Max. displacement is about 1.3 mm near the center</a:t>
            </a:r>
            <a:endParaRPr kumimoji="1" lang="ja-JP" altLang="en-US" sz="20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B23FC05-008B-B5D0-A65B-C1ADE04CC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/>
          <a:stretch/>
        </p:blipFill>
        <p:spPr>
          <a:xfrm>
            <a:off x="3676650" y="1226041"/>
            <a:ext cx="2344657" cy="225129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AA1AC66-1D1C-9469-BE61-C5D34E617BA0}"/>
              </a:ext>
            </a:extLst>
          </p:cNvPr>
          <p:cNvSpPr txBox="1"/>
          <p:nvPr/>
        </p:nvSpPr>
        <p:spPr>
          <a:xfrm>
            <a:off x="6153150" y="1226041"/>
            <a:ext cx="575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0" i="0" u="none" strike="noStrike" baseline="0" dirty="0">
                <a:latin typeface="CMR12"/>
              </a:rPr>
              <a:t>analysis was performed by applying a force of 500kN per the upper and lower end-cap to a single point near the center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36ABEB-C902-8BCD-06D1-E358DF890353}"/>
              </a:ext>
            </a:extLst>
          </p:cNvPr>
          <p:cNvSpPr txBox="1"/>
          <p:nvPr/>
        </p:nvSpPr>
        <p:spPr>
          <a:xfrm>
            <a:off x="4338165" y="214790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500kN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8A3368-4262-BB0F-4739-00E5ABFDBE36}"/>
              </a:ext>
            </a:extLst>
          </p:cNvPr>
          <p:cNvSpPr txBox="1"/>
          <p:nvPr/>
        </p:nvSpPr>
        <p:spPr>
          <a:xfrm>
            <a:off x="4343716" y="2539309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500kN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484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27AF28-854F-F70E-D230-0D62D4F0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b="1" dirty="0"/>
              <a:t>Test, Magnetic Field Measurement, etc.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57F916-04BD-EE9A-7FFB-AB094331D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7" y="1825625"/>
            <a:ext cx="8148883" cy="4351338"/>
          </a:xfrm>
        </p:spPr>
        <p:txBody>
          <a:bodyPr>
            <a:normAutofit/>
          </a:bodyPr>
          <a:lstStyle/>
          <a:p>
            <a:r>
              <a:rPr kumimoji="1" lang="en-US" altLang="ja-JP" sz="2800" u="sng" dirty="0"/>
              <a:t>Cooling and extension test</a:t>
            </a:r>
            <a:r>
              <a:rPr kumimoji="1" lang="en-US" altLang="ja-JP" sz="2800" dirty="0"/>
              <a:t> will be performed without the return yoke at a manufactory </a:t>
            </a:r>
            <a:endParaRPr kumimoji="1" lang="ja-JP" altLang="en-US" sz="2800" dirty="0"/>
          </a:p>
          <a:p>
            <a:r>
              <a:rPr kumimoji="1" lang="en-US" altLang="ja-JP" u="sng" dirty="0"/>
              <a:t>Quench test (= power cutoff test)</a:t>
            </a:r>
            <a:r>
              <a:rPr kumimoji="1" lang="en-US" altLang="ja-JP" dirty="0"/>
              <a:t> will be performed at manufactory</a:t>
            </a:r>
          </a:p>
          <a:p>
            <a:r>
              <a:rPr lang="en-US" altLang="ja-JP" u="sng" dirty="0"/>
              <a:t>Magnetic field measurement</a:t>
            </a:r>
            <a:r>
              <a:rPr lang="en-US" altLang="ja-JP" dirty="0"/>
              <a:t> will be performed by passing a 3D Hall probe from the outside through small holes provided in the end-caps</a:t>
            </a:r>
          </a:p>
          <a:p>
            <a:pPr lvl="1"/>
            <a:r>
              <a:rPr kumimoji="1" lang="en-US" altLang="ja-JP" dirty="0"/>
              <a:t>magnetic field scan with respect to the beam-axis direction at several positions in the (</a:t>
            </a:r>
            <a:r>
              <a:rPr kumimoji="1" lang="en-US" altLang="ja-JP" dirty="0" err="1"/>
              <a:t>x,y</a:t>
            </a:r>
            <a:r>
              <a:rPr kumimoji="1" lang="en-US" altLang="ja-JP" dirty="0"/>
              <a:t>) plane</a:t>
            </a:r>
          </a:p>
          <a:p>
            <a:pPr lvl="1"/>
            <a:r>
              <a:rPr kumimoji="1" lang="en-US" altLang="ja-JP" dirty="0"/>
              <a:t>compared with the calculated values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D15776-2D95-73A4-5738-0447B220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77</a:t>
            </a:fld>
            <a:endParaRPr kumimoji="1" lang="ja-JP" altLang="en-US"/>
          </a:p>
        </p:txBody>
      </p:sp>
      <p:pic>
        <p:nvPicPr>
          <p:cNvPr id="6" name="図 5" descr="建物, ゾウ, 電車, 大きい が含まれている画像&#10;&#10;自動的に生成された説明">
            <a:extLst>
              <a:ext uri="{FF2B5EF4-FFF2-40B4-BE49-F238E27FC236}">
                <a16:creationId xmlns:a16="http://schemas.microsoft.com/office/drawing/2014/main" id="{ABFA88F7-B1BA-1C1B-71EE-1A1AC9BE1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t="2886" r="23368" b="11066"/>
          <a:stretch/>
        </p:blipFill>
        <p:spPr>
          <a:xfrm>
            <a:off x="8644378" y="3136579"/>
            <a:ext cx="3271103" cy="3605124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EB45C56B-2BAB-F413-B381-F84DA4364701}"/>
              </a:ext>
            </a:extLst>
          </p:cNvPr>
          <p:cNvSpPr/>
          <p:nvPr/>
        </p:nvSpPr>
        <p:spPr>
          <a:xfrm>
            <a:off x="9911302" y="3577087"/>
            <a:ext cx="273377" cy="424207"/>
          </a:xfrm>
          <a:prstGeom prst="downArrow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194CCF73-F78A-1E7A-1B6B-3822DCDD831F}"/>
              </a:ext>
            </a:extLst>
          </p:cNvPr>
          <p:cNvSpPr/>
          <p:nvPr/>
        </p:nvSpPr>
        <p:spPr>
          <a:xfrm>
            <a:off x="10547023" y="3691387"/>
            <a:ext cx="273377" cy="424207"/>
          </a:xfrm>
          <a:prstGeom prst="downArrow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75499FD-AD89-2BB3-716D-23674590DF5C}"/>
              </a:ext>
            </a:extLst>
          </p:cNvPr>
          <p:cNvCxnSpPr/>
          <p:nvPr/>
        </p:nvCxnSpPr>
        <p:spPr>
          <a:xfrm flipV="1">
            <a:off x="6181725" y="4210050"/>
            <a:ext cx="3600450" cy="40005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776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/>
              <a:t>Cylindrical Drift Chamber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849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66CE0-88B6-1E1D-0AB3-3A17F6D1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Structure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851E5B-43A3-C5BC-18CE-E40DC9BD3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375"/>
            <a:ext cx="10515600" cy="4351338"/>
          </a:xfrm>
        </p:spPr>
        <p:txBody>
          <a:bodyPr/>
          <a:lstStyle/>
          <a:p>
            <a:r>
              <a:rPr lang="en-US" altLang="ja-JP" dirty="0"/>
              <a:t>7 super layers (AUVAUVA) and 15 layers</a:t>
            </a:r>
          </a:p>
          <a:p>
            <a:r>
              <a:rPr lang="en-US" altLang="ja-JP" dirty="0"/>
              <a:t>1,816 </a:t>
            </a:r>
            <a:r>
              <a:rPr lang="en-US" altLang="ja-JP" dirty="0" err="1"/>
              <a:t>ch</a:t>
            </a:r>
            <a:r>
              <a:rPr lang="en-US" altLang="ja-JP" dirty="0"/>
              <a:t> with hexagonal cells</a:t>
            </a:r>
          </a:p>
          <a:p>
            <a:r>
              <a:rPr lang="en-US" altLang="ja-JP" dirty="0"/>
              <a:t>8,064 wires are supported by feedthroughs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4AD38E-0E31-458F-32AE-D54967E4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66CB81-9F5D-9AF0-BCA3-4D0C6E53C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7" y="2940033"/>
            <a:ext cx="3917591" cy="39046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1E48BA6-6B01-4391-8521-BFEF84DA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73" y="2833688"/>
            <a:ext cx="7387962" cy="37855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522CB7-FBCD-28BC-8841-C08BDC3FE801}"/>
              </a:ext>
            </a:extLst>
          </p:cNvPr>
          <p:cNvSpPr txBox="1"/>
          <p:nvPr/>
        </p:nvSpPr>
        <p:spPr>
          <a:xfrm>
            <a:off x="8824581" y="6551578"/>
            <a:ext cx="252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c.f. ~3.5 deg. </a:t>
            </a:r>
            <a:r>
              <a:rPr lang="en-US" altLang="ja-JP" sz="1600" i="1" dirty="0"/>
              <a:t>@ existing CDC</a:t>
            </a:r>
            <a:endParaRPr kumimoji="1" lang="ja-JP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DBBAB54-6466-52FE-C521-DA01297F85F2}"/>
                  </a:ext>
                </a:extLst>
              </p:cNvPr>
              <p:cNvSpPr txBox="1"/>
              <p:nvPr/>
            </p:nvSpPr>
            <p:spPr>
              <a:xfrm>
                <a:off x="8382000" y="1314981"/>
                <a:ext cx="3489111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/>
                  <a:t>Resolution will retain the existing CDC performance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5.3%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⨁0.5%/</m:t>
                    </m:r>
                    <m:r>
                      <a:rPr kumimoji="1" lang="ja-JP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DBBAB54-6466-52FE-C521-DA01297F8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1314981"/>
                <a:ext cx="3489111" cy="1200329"/>
              </a:xfrm>
              <a:prstGeom prst="rect">
                <a:avLst/>
              </a:prstGeom>
              <a:blipFill>
                <a:blip r:embed="rId4"/>
                <a:stretch>
                  <a:fillRect l="-2439" t="-3518" b="-804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665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2AEAB-BBF9-BD6F-A556-BCE3958D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ABEE10-70B0-4753-B20E-8E857DCF52C3}"/>
              </a:ext>
            </a:extLst>
          </p:cNvPr>
          <p:cNvSpPr txBox="1"/>
          <p:nvPr/>
        </p:nvSpPr>
        <p:spPr>
          <a:xfrm rot="21031993">
            <a:off x="8570319" y="3419753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B2D9CB0-F9ED-EB99-609D-A5D359E9BE80}"/>
              </a:ext>
            </a:extLst>
          </p:cNvPr>
          <p:cNvSpPr txBox="1"/>
          <p:nvPr/>
        </p:nvSpPr>
        <p:spPr>
          <a:xfrm rot="21031993">
            <a:off x="8545039" y="5582223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FF99223-41EC-12AE-42CC-653FD36296B5}"/>
              </a:ext>
            </a:extLst>
          </p:cNvPr>
          <p:cNvGrpSpPr/>
          <p:nvPr/>
        </p:nvGrpSpPr>
        <p:grpSpPr>
          <a:xfrm>
            <a:off x="-7538" y="4018284"/>
            <a:ext cx="4560488" cy="2771719"/>
            <a:chOff x="49612" y="4018284"/>
            <a:chExt cx="4560488" cy="2771719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71B5B71-245A-F673-1F89-482D542F0EDF}"/>
                </a:ext>
              </a:extLst>
            </p:cNvPr>
            <p:cNvSpPr/>
            <p:nvPr/>
          </p:nvSpPr>
          <p:spPr>
            <a:xfrm>
              <a:off x="106762" y="4018284"/>
              <a:ext cx="4408088" cy="277171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/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Strongly excite below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𝑁𝑁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ja-JP" sz="2400" dirty="0"/>
                    <a:t> using (K</a:t>
                  </a:r>
                  <a:r>
                    <a:rPr lang="en-US" altLang="ja-JP" sz="2400" baseline="30000" dirty="0"/>
                    <a:t>-</a:t>
                  </a:r>
                  <a:r>
                    <a:rPr lang="en-US" altLang="ja-JP" sz="2400" dirty="0"/>
                    <a:t>,n)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Identify all the final states of the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Covers a wide range of kinematics</a:t>
                  </a:r>
                  <a:endParaRPr kumimoji="1" lang="en-US" altLang="ja-JP" sz="24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blipFill>
                  <a:blip r:embed="rId4"/>
                  <a:stretch>
                    <a:fillRect l="-3075" t="-4749" r="-267" b="-50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E2E4F1-E1CF-51C6-06EF-4B0B696AC6D0}"/>
                </a:ext>
              </a:extLst>
            </p:cNvPr>
            <p:cNvSpPr txBox="1"/>
            <p:nvPr/>
          </p:nvSpPr>
          <p:spPr>
            <a:xfrm>
              <a:off x="115495" y="4018284"/>
              <a:ext cx="3882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/>
                <a:t>Key points of the experiment</a:t>
              </a:r>
              <a:endParaRPr kumimoji="1" lang="ja-JP" altLang="en-US" sz="24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031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/>
              <a:t>Cylindrical Neutron Counter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9889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6A64B8-A42A-A417-9AB5-E751F626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171" y="1771862"/>
            <a:ext cx="3517829" cy="33865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E335015-7776-8A2B-1A4B-0C42DE9E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35971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Neutron ID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597D2A-BDAD-A802-BDEF-1C70F41A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572701"/>
            <a:ext cx="7553325" cy="4351338"/>
          </a:xfrm>
        </p:spPr>
        <p:txBody>
          <a:bodyPr/>
          <a:lstStyle/>
          <a:p>
            <a:r>
              <a:rPr kumimoji="1" lang="en-US" altLang="ja-JP" dirty="0"/>
              <a:t>Neutron will be identified using absence of CDC tracks in front of the neutron hit</a:t>
            </a:r>
          </a:p>
          <a:p>
            <a:endParaRPr kumimoji="1" lang="en-US" altLang="ja-JP" dirty="0"/>
          </a:p>
          <a:p>
            <a:r>
              <a:rPr lang="en-US" altLang="ja-JP" dirty="0"/>
              <a:t>At E15, we successfully identified neutron from </a:t>
            </a:r>
            <a:r>
              <a:rPr lang="en-US" altLang="ja-JP" dirty="0">
                <a:latin typeface="Symbol" panose="05050102010706020507" pitchFamily="18" charset="2"/>
                <a:cs typeface="Sabon Next LT" panose="02000500000000000000" pitchFamily="2" charset="0"/>
              </a:rPr>
              <a:t>S</a:t>
            </a:r>
            <a:r>
              <a:rPr lang="en-US" altLang="ja-JP" dirty="0"/>
              <a:t> decay using 3cm thickness scintillator (CDH)</a:t>
            </a:r>
          </a:p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t</a:t>
            </a:r>
            <a:r>
              <a:rPr lang="en-US" altLang="ja-JP" dirty="0"/>
              <a:t> ~100ps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altLang="ja-JP" dirty="0" err="1">
                <a:sym typeface="Wingdings" panose="05000000000000000000" pitchFamily="2" charset="2"/>
              </a:rPr>
              <a:t>z</a:t>
            </a:r>
            <a:r>
              <a:rPr lang="en-US" altLang="ja-JP" dirty="0">
                <a:sym typeface="Wingdings" panose="05000000000000000000" pitchFamily="2" charset="2"/>
              </a:rPr>
              <a:t> ~2cm (CDH result)</a:t>
            </a:r>
          </a:p>
          <a:p>
            <a:endParaRPr kumimoji="1"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dirty="0">
                <a:sym typeface="Wingdings" panose="05000000000000000000" pitchFamily="2" charset="2"/>
              </a:rPr>
              <a:t>We need </a:t>
            </a:r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t</a:t>
            </a:r>
            <a:r>
              <a:rPr lang="en-US" altLang="ja-JP" dirty="0"/>
              <a:t> ~100ps for the CNC</a:t>
            </a:r>
          </a:p>
          <a:p>
            <a:pPr lvl="1"/>
            <a:r>
              <a:rPr kumimoji="1" lang="en-US" altLang="ja-JP" dirty="0"/>
              <a:t>Being in performance test using cosmic rays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A79BEA-F21F-5722-F5E3-05161A57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81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A2CF8AC-4344-3483-D869-F199445FA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280" y="5120328"/>
            <a:ext cx="3724720" cy="17344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D29D25E-20F3-53D6-CB22-B57871AF2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34784"/>
            <a:ext cx="2743200" cy="174841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138A28-FF70-793A-634D-35356CF3A5CB}"/>
              </a:ext>
            </a:extLst>
          </p:cNvPr>
          <p:cNvSpPr txBox="1"/>
          <p:nvPr/>
        </p:nvSpPr>
        <p:spPr>
          <a:xfrm>
            <a:off x="4095750" y="4273038"/>
            <a:ext cx="321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>
                <a:solidFill>
                  <a:srgbClr val="0070C0"/>
                </a:solidFill>
              </a:rPr>
              <a:t>Light velocity of CDH: ~15cm/ns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724CF495-AEAB-D508-5463-7C204B838463}"/>
              </a:ext>
            </a:extLst>
          </p:cNvPr>
          <p:cNvSpPr/>
          <p:nvPr/>
        </p:nvSpPr>
        <p:spPr>
          <a:xfrm>
            <a:off x="8134349" y="171450"/>
            <a:ext cx="561975" cy="6534150"/>
          </a:xfrm>
          <a:prstGeom prst="leftBrace">
            <a:avLst>
              <a:gd name="adj1" fmla="val 76130"/>
              <a:gd name="adj2" fmla="val 511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4814F2-12E1-7EB5-5CCB-7B3E0A64B770}"/>
              </a:ext>
            </a:extLst>
          </p:cNvPr>
          <p:cNvSpPr txBox="1"/>
          <p:nvPr/>
        </p:nvSpPr>
        <p:spPr>
          <a:xfrm>
            <a:off x="1445648" y="5967642"/>
            <a:ext cx="55647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ja-JP" sz="2000" dirty="0"/>
              <a:t>Resolution will retain the existing CDS performance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[TOF(T0-CNC)] ~ 160ps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72470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68E0AB-DF1B-350A-0E62-32934FD0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DA9DC4-6E1A-E6B5-D0D3-E275E66C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D714D0-E82C-D40D-14BC-F8C5FC1D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24078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EC8722D-9EA0-3053-5AE9-61ED0A4E4894}"/>
              </a:ext>
            </a:extLst>
          </p:cNvPr>
          <p:cNvGrpSpPr/>
          <p:nvPr/>
        </p:nvGrpSpPr>
        <p:grpSpPr>
          <a:xfrm>
            <a:off x="6199052" y="3829195"/>
            <a:ext cx="3486050" cy="2951063"/>
            <a:chOff x="6199052" y="3829195"/>
            <a:chExt cx="3486050" cy="29510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57B5413-6FB1-4CB3-9392-0A3A9C9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052" y="3829195"/>
              <a:ext cx="3486050" cy="29510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35117375-1E9F-5408-DB27-A69990DA28AA}"/>
                </a:ext>
              </a:extLst>
            </p:cNvPr>
            <p:cNvSpPr/>
            <p:nvPr/>
          </p:nvSpPr>
          <p:spPr>
            <a:xfrm>
              <a:off x="7628254" y="4332028"/>
              <a:ext cx="166687" cy="223838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EC1B9-E185-4557-B807-93DEF3C15769}"/>
                </a:ext>
              </a:extLst>
            </p:cNvPr>
            <p:cNvSpPr txBox="1"/>
            <p:nvPr/>
          </p:nvSpPr>
          <p:spPr>
            <a:xfrm>
              <a:off x="7536709" y="4213115"/>
              <a:ext cx="349776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/>
                <a:t>d</a:t>
              </a:r>
              <a:endParaRPr lang="ja-JP" altLang="en-US" sz="2400" b="1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861" y="389153"/>
            <a:ext cx="8138278" cy="1421486"/>
          </a:xfrm>
        </p:spPr>
        <p:txBody>
          <a:bodyPr>
            <a:normAutofit/>
          </a:bodyPr>
          <a:lstStyle/>
          <a:p>
            <a:r>
              <a:rPr lang="en-US" altLang="ja-JP" sz="4800" b="1" dirty="0">
                <a:latin typeface="LMRoman12-Bold-Identity-H"/>
              </a:rPr>
              <a:t>Analysis of </a:t>
            </a:r>
            <a:r>
              <a:rPr lang="en-US" altLang="ja-JP" sz="4800" b="1" i="1" dirty="0">
                <a:latin typeface="CMBX12"/>
              </a:rPr>
              <a:t>K</a:t>
            </a:r>
            <a:r>
              <a:rPr lang="en-US" altLang="ja-JP" sz="4800" i="1" baseline="30000" dirty="0">
                <a:latin typeface="CMSY10"/>
              </a:rPr>
              <a:t>−</a:t>
            </a:r>
            <a:r>
              <a:rPr lang="en-US" altLang="ja-JP" sz="4800" b="1" baseline="30000" dirty="0">
                <a:latin typeface="CMBX12"/>
              </a:rPr>
              <a:t>4</a:t>
            </a:r>
            <a:r>
              <a:rPr lang="en-US" altLang="ja-JP" sz="4800" b="1" dirty="0">
                <a:latin typeface="CMBX12"/>
              </a:rPr>
              <a:t>He </a:t>
            </a:r>
            <a:r>
              <a:rPr lang="en-US" altLang="ja-JP" sz="4800" i="1" dirty="0">
                <a:latin typeface="CMSY10"/>
              </a:rPr>
              <a:t>→ </a:t>
            </a:r>
            <a:r>
              <a:rPr lang="en-US" altLang="ja-JP" sz="4800" b="1" i="1" dirty="0" err="1">
                <a:latin typeface="CMBX12"/>
              </a:rPr>
              <a:t>Λdn</a:t>
            </a:r>
            <a:r>
              <a:rPr lang="en-US" altLang="ja-JP" sz="4800" b="1" dirty="0">
                <a:latin typeface="CMBX12"/>
              </a:rPr>
              <a:t> </a:t>
            </a:r>
            <a:r>
              <a:rPr lang="en-US" altLang="ja-JP" sz="4800" b="1" dirty="0">
                <a:latin typeface="LMRoman12-Bold-Identity-H"/>
              </a:rPr>
              <a:t>at T77</a:t>
            </a:r>
            <a:endParaRPr lang="ja-JP" altLang="en-US" sz="199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83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1772208" y="1746870"/>
            <a:ext cx="8647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>
                <a:latin typeface="LMRoman12-Regular-Identity-H"/>
              </a:rPr>
              <a:t>We have conducted a prompt analysis on </a:t>
            </a:r>
            <a:r>
              <a:rPr lang="en-US" altLang="ja-JP" sz="2800" b="1" dirty="0" err="1">
                <a:latin typeface="CMR12"/>
              </a:rPr>
              <a:t>Λ</a:t>
            </a:r>
            <a:r>
              <a:rPr lang="en-US" altLang="ja-JP" sz="2800" b="1" i="1" dirty="0" err="1">
                <a:latin typeface="CMMI12"/>
              </a:rPr>
              <a:t>dn</a:t>
            </a:r>
            <a:r>
              <a:rPr lang="en-US" altLang="ja-JP" sz="2800" i="1" dirty="0">
                <a:latin typeface="CMMI12"/>
              </a:rPr>
              <a:t> </a:t>
            </a:r>
            <a:r>
              <a:rPr lang="en-US" altLang="ja-JP" sz="2800" dirty="0">
                <a:latin typeface="LMRoman12-Regular-Identity-H"/>
              </a:rPr>
              <a:t>final state of </a:t>
            </a:r>
            <a:r>
              <a:rPr lang="en-US" altLang="ja-JP" sz="2800" b="1" i="1" dirty="0">
                <a:latin typeface="CMMI12"/>
              </a:rPr>
              <a:t>K</a:t>
            </a:r>
            <a:r>
              <a:rPr lang="en-US" altLang="ja-JP" sz="2800" b="1" i="1" baseline="30000" dirty="0">
                <a:latin typeface="CMSY8"/>
              </a:rPr>
              <a:t>−</a:t>
            </a:r>
            <a:r>
              <a:rPr lang="en-US" altLang="ja-JP" sz="2800" b="1" baseline="30000" dirty="0">
                <a:latin typeface="CMR8"/>
              </a:rPr>
              <a:t>4</a:t>
            </a:r>
            <a:r>
              <a:rPr lang="en-US" altLang="ja-JP" sz="2800" b="1" dirty="0">
                <a:latin typeface="CMR12"/>
              </a:rPr>
              <a:t>He </a:t>
            </a:r>
            <a:r>
              <a:rPr lang="en-US" altLang="ja-JP" sz="2800" dirty="0">
                <a:latin typeface="LMRoman12-Regular-Identity-H"/>
              </a:rPr>
              <a:t>reaction at </a:t>
            </a:r>
            <a:r>
              <a:rPr lang="en-US" altLang="ja-JP" sz="2800" b="1" dirty="0">
                <a:latin typeface="LMRoman12-Regular-Identity-H"/>
              </a:rPr>
              <a:t>1 GeV/</a:t>
            </a:r>
            <a:r>
              <a:rPr lang="en-US" altLang="ja-JP" sz="2800" b="1" i="1" dirty="0">
                <a:latin typeface="CMMI12"/>
              </a:rPr>
              <a:t>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MMI12"/>
              </a:rPr>
              <a:t>66 hours under 51 kW corresponding to </a:t>
            </a:r>
            <a:r>
              <a:rPr lang="en-US" altLang="ja-JP" sz="2400" b="1" dirty="0">
                <a:latin typeface="CMMI12"/>
              </a:rPr>
              <a:t>140 kW*days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T77 experiment used the </a:t>
            </a:r>
            <a:r>
              <a:rPr lang="en-US" altLang="ja-JP" sz="2800" b="1" dirty="0"/>
              <a:t>present CDS </a:t>
            </a:r>
            <a:r>
              <a:rPr lang="en-US" altLang="ja-JP" sz="1600" dirty="0"/>
              <a:t>(Cylindrical Detector System)</a:t>
            </a:r>
            <a:endParaRPr lang="ja-JP" altLang="en-US" sz="28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2E90155-F213-4D09-9737-ECDF2BF69356}"/>
              </a:ext>
            </a:extLst>
          </p:cNvPr>
          <p:cNvGrpSpPr/>
          <p:nvPr/>
        </p:nvGrpSpPr>
        <p:grpSpPr>
          <a:xfrm>
            <a:off x="2513814" y="3829194"/>
            <a:ext cx="3582186" cy="2951063"/>
            <a:chOff x="989814" y="3820264"/>
            <a:chExt cx="3582186" cy="2951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B17B74-5E95-4322-B004-470C9E494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6" r="45436" b="9309"/>
            <a:stretch/>
          </p:blipFill>
          <p:spPr bwMode="auto">
            <a:xfrm>
              <a:off x="989814" y="3820264"/>
              <a:ext cx="3582186" cy="29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F3565FE-1C3E-42C0-8C25-1AA322169B51}"/>
                </a:ext>
              </a:extLst>
            </p:cNvPr>
            <p:cNvSpPr/>
            <p:nvPr/>
          </p:nvSpPr>
          <p:spPr>
            <a:xfrm>
              <a:off x="1652587" y="3950211"/>
              <a:ext cx="104774" cy="13598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2100F2-C6C2-47DB-B6D3-4E6607B28C53}"/>
                </a:ext>
              </a:extLst>
            </p:cNvPr>
            <p:cNvSpPr txBox="1"/>
            <p:nvPr/>
          </p:nvSpPr>
          <p:spPr>
            <a:xfrm>
              <a:off x="1563657" y="3829193"/>
              <a:ext cx="30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FF00"/>
                  </a:solidFill>
                </a:rPr>
                <a:t>4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EAFCD6-E303-4A68-BADF-B36E64681E56}"/>
              </a:ext>
            </a:extLst>
          </p:cNvPr>
          <p:cNvSpPr txBox="1"/>
          <p:nvPr/>
        </p:nvSpPr>
        <p:spPr>
          <a:xfrm>
            <a:off x="7972336" y="6270050"/>
            <a:ext cx="1815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/>
              <a:t>K.Agari</a:t>
            </a:r>
            <a:r>
              <a:rPr lang="en-US" altLang="ja-JP" sz="1600" dirty="0"/>
              <a:t> et al.,</a:t>
            </a:r>
          </a:p>
          <a:p>
            <a:r>
              <a:rPr lang="en-US" altLang="ja-JP" sz="1600" dirty="0"/>
              <a:t>PTEP, 2012, 02B011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53910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B71DD-F2FF-C0DF-3732-0B7E17B5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330539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Preliminary result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C3CEB-49F0-2710-1DDA-E6144F92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84</a:t>
            </a:fld>
            <a:endParaRPr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FB3567-F318-FA2C-2F4C-79F4B678587C}"/>
              </a:ext>
            </a:extLst>
          </p:cNvPr>
          <p:cNvGrpSpPr/>
          <p:nvPr/>
        </p:nvGrpSpPr>
        <p:grpSpPr>
          <a:xfrm>
            <a:off x="6086151" y="592155"/>
            <a:ext cx="4473841" cy="5480051"/>
            <a:chOff x="0" y="629001"/>
            <a:chExt cx="4473841" cy="5480051"/>
          </a:xfrm>
        </p:grpSpPr>
        <p:pic>
          <p:nvPicPr>
            <p:cNvPr id="84" name="Google Shape;276;p24" descr="イメージ">
              <a:extLst>
                <a:ext uri="{FF2B5EF4-FFF2-40B4-BE49-F238E27FC236}">
                  <a16:creationId xmlns:a16="http://schemas.microsoft.com/office/drawing/2014/main" id="{451D3653-9416-D1EC-172F-3281B2722EE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92"/>
            <a:stretch/>
          </p:blipFill>
          <p:spPr>
            <a:xfrm>
              <a:off x="0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41880436-05D1-C11E-5D46-631A9345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85" name="Google Shape;281;p24">
              <a:extLst>
                <a:ext uri="{FF2B5EF4-FFF2-40B4-BE49-F238E27FC236}">
                  <a16:creationId xmlns:a16="http://schemas.microsoft.com/office/drawing/2014/main" id="{210EC88F-EF9C-25AB-B445-73F9014C4113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87" name="Google Shape;279;p24">
              <a:extLst>
                <a:ext uri="{FF2B5EF4-FFF2-40B4-BE49-F238E27FC236}">
                  <a16:creationId xmlns:a16="http://schemas.microsoft.com/office/drawing/2014/main" id="{1D83D7D0-1F51-C3BF-DCE6-3237711F76E7}"/>
                </a:ext>
              </a:extLst>
            </p:cNvPr>
            <p:cNvSpPr txBox="1"/>
            <p:nvPr/>
          </p:nvSpPr>
          <p:spPr>
            <a:xfrm>
              <a:off x="2971865" y="2113654"/>
              <a:ext cx="1435284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2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PLB789(2019)620</a:t>
              </a:r>
              <a:endParaRPr sz="1100" i="1" dirty="0"/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248B23A-5B01-EAE7-596F-F32BFFA97E4B}"/>
                </a:ext>
              </a:extLst>
            </p:cNvPr>
            <p:cNvSpPr txBox="1"/>
            <p:nvPr/>
          </p:nvSpPr>
          <p:spPr>
            <a:xfrm>
              <a:off x="406320" y="1700279"/>
              <a:ext cx="724878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E15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四角形: 角を丸くする 91">
              <a:extLst>
                <a:ext uri="{FF2B5EF4-FFF2-40B4-BE49-F238E27FC236}">
                  <a16:creationId xmlns:a16="http://schemas.microsoft.com/office/drawing/2014/main" id="{1E7D6BAC-03A8-67DC-48D2-78756B179C67}"/>
                </a:ext>
              </a:extLst>
            </p:cNvPr>
            <p:cNvSpPr/>
            <p:nvPr/>
          </p:nvSpPr>
          <p:spPr>
            <a:xfrm>
              <a:off x="65988" y="629001"/>
              <a:ext cx="4407853" cy="5480051"/>
            </a:xfrm>
            <a:prstGeom prst="roundRect">
              <a:avLst>
                <a:gd name="adj" fmla="val 4452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20834666-206A-7741-A502-1C2C87BB50AD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C02D6355-B7B9-0725-92B3-52C0E3D4AAE1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9" name="Google Shape;280;p24">
              <a:extLst>
                <a:ext uri="{FF2B5EF4-FFF2-40B4-BE49-F238E27FC236}">
                  <a16:creationId xmlns:a16="http://schemas.microsoft.com/office/drawing/2014/main" id="{EA62BC3C-7CAD-E918-4005-37F20C5119C3}"/>
                </a:ext>
              </a:extLst>
            </p:cNvPr>
            <p:cNvSpPr txBox="1"/>
            <p:nvPr/>
          </p:nvSpPr>
          <p:spPr>
            <a:xfrm rot="16200000">
              <a:off x="3054522" y="4384012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571FD53-4822-73A5-EE2E-92319751F067}"/>
              </a:ext>
            </a:extLst>
          </p:cNvPr>
          <p:cNvGrpSpPr/>
          <p:nvPr/>
        </p:nvGrpSpPr>
        <p:grpSpPr>
          <a:xfrm>
            <a:off x="1531792" y="595458"/>
            <a:ext cx="4507647" cy="5540378"/>
            <a:chOff x="4572000" y="627977"/>
            <a:chExt cx="4507647" cy="5540378"/>
          </a:xfrm>
        </p:grpSpPr>
        <p:pic>
          <p:nvPicPr>
            <p:cNvPr id="83" name="Google Shape;272;p24" descr="イメージ">
              <a:extLst>
                <a:ext uri="{FF2B5EF4-FFF2-40B4-BE49-F238E27FC236}">
                  <a16:creationId xmlns:a16="http://schemas.microsoft.com/office/drawing/2014/main" id="{9AD4334F-B94C-6436-A1C3-B8EE017DBA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46" r="53911"/>
            <a:stretch/>
          </p:blipFill>
          <p:spPr>
            <a:xfrm>
              <a:off x="4572000" y="2255841"/>
              <a:ext cx="4115540" cy="391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図 71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13E5F636-5069-516D-9D80-A62D460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58" y="629001"/>
              <a:ext cx="4249230" cy="1639008"/>
            </a:xfrm>
            <a:prstGeom prst="rect">
              <a:avLst/>
            </a:prstGeom>
          </p:spPr>
        </p:pic>
        <p:sp>
          <p:nvSpPr>
            <p:cNvPr id="86" name="Google Shape;282;p24">
              <a:extLst>
                <a:ext uri="{FF2B5EF4-FFF2-40B4-BE49-F238E27FC236}">
                  <a16:creationId xmlns:a16="http://schemas.microsoft.com/office/drawing/2014/main" id="{F6804FA8-EF45-FC9B-BAAF-5980CBD99BFE}"/>
                </a:ext>
              </a:extLst>
            </p:cNvPr>
            <p:cNvSpPr txBox="1"/>
            <p:nvPr/>
          </p:nvSpPr>
          <p:spPr>
            <a:xfrm>
              <a:off x="6043444" y="2030073"/>
              <a:ext cx="899272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FF2600"/>
                </a:buClr>
                <a:buSzPts val="2000"/>
              </a:pP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Kppn</a:t>
              </a: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25FAB9D1-945D-F1D9-D543-63937167F781}"/>
                </a:ext>
              </a:extLst>
            </p:cNvPr>
            <p:cNvSpPr txBox="1"/>
            <p:nvPr/>
          </p:nvSpPr>
          <p:spPr>
            <a:xfrm>
              <a:off x="5001643" y="1700279"/>
              <a:ext cx="728084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T77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四角形: 角を丸くする 92">
              <a:extLst>
                <a:ext uri="{FF2B5EF4-FFF2-40B4-BE49-F238E27FC236}">
                  <a16:creationId xmlns:a16="http://schemas.microsoft.com/office/drawing/2014/main" id="{089E4B00-97B1-BB72-B84F-2D9BEFE07F49}"/>
                </a:ext>
              </a:extLst>
            </p:cNvPr>
            <p:cNvSpPr/>
            <p:nvPr/>
          </p:nvSpPr>
          <p:spPr>
            <a:xfrm>
              <a:off x="4655550" y="627977"/>
              <a:ext cx="4424097" cy="5480051"/>
            </a:xfrm>
            <a:prstGeom prst="roundRect">
              <a:avLst>
                <a:gd name="adj" fmla="val 4452"/>
              </a:avLst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B55CBCB-8429-1EE9-1CA6-D65C690C93E2}"/>
                </a:ext>
              </a:extLst>
            </p:cNvPr>
            <p:cNvSpPr txBox="1"/>
            <p:nvPr/>
          </p:nvSpPr>
          <p:spPr>
            <a:xfrm>
              <a:off x="7385178" y="160011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5776F38E-5231-7C77-FC10-55F1E724798D}"/>
                </a:ext>
              </a:extLst>
            </p:cNvPr>
            <p:cNvSpPr/>
            <p:nvPr/>
          </p:nvSpPr>
          <p:spPr>
            <a:xfrm>
              <a:off x="6761717" y="1600118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75556050-A5B5-5630-6046-50476C88B153}"/>
                </a:ext>
              </a:extLst>
            </p:cNvPr>
            <p:cNvSpPr txBox="1"/>
            <p:nvPr/>
          </p:nvSpPr>
          <p:spPr>
            <a:xfrm rot="20709874">
              <a:off x="6899038" y="2431004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0" name="Google Shape;280;p24">
              <a:extLst>
                <a:ext uri="{FF2B5EF4-FFF2-40B4-BE49-F238E27FC236}">
                  <a16:creationId xmlns:a16="http://schemas.microsoft.com/office/drawing/2014/main" id="{57842166-84F7-679B-4274-A48241C91079}"/>
                </a:ext>
              </a:extLst>
            </p:cNvPr>
            <p:cNvSpPr txBox="1"/>
            <p:nvPr/>
          </p:nvSpPr>
          <p:spPr>
            <a:xfrm rot="16200000">
              <a:off x="7561171" y="4384013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F1FBECEB-C496-47BA-A71D-AF05702BC925}"/>
              </a:ext>
            </a:extLst>
          </p:cNvPr>
          <p:cNvSpPr txBox="1"/>
          <p:nvPr/>
        </p:nvSpPr>
        <p:spPr>
          <a:xfrm>
            <a:off x="1878513" y="6064712"/>
            <a:ext cx="849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Two distributions are quite similar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structure below the threshold (</a:t>
            </a:r>
            <a:r>
              <a:rPr lang="en-US" altLang="ja-JP" sz="2400" b="1" dirty="0"/>
              <a:t>seems </a:t>
            </a:r>
            <a:r>
              <a:rPr lang="en-US" altLang="ja-JP" sz="2400" b="1" i="1" dirty="0"/>
              <a:t>q</a:t>
            </a:r>
            <a:r>
              <a:rPr lang="en-US" altLang="ja-JP" sz="2400" b="1" dirty="0"/>
              <a:t>-independent</a:t>
            </a:r>
            <a:r>
              <a:rPr lang="en-US" altLang="ja-JP" sz="2400" dirty="0"/>
              <a:t>), QF-K, BG</a:t>
            </a:r>
          </a:p>
        </p:txBody>
      </p:sp>
    </p:spTree>
    <p:extLst>
      <p:ext uri="{BB962C8B-B14F-4D97-AF65-F5344CB8AC3E}">
        <p14:creationId xmlns:p14="http://schemas.microsoft.com/office/powerpoint/2010/main" val="329430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80kW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647003B-1988-FA25-F120-261ADE66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56600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16034</TotalTime>
  <Words>5936</Words>
  <Application>Microsoft Office PowerPoint</Application>
  <PresentationFormat>ワイド画面</PresentationFormat>
  <Paragraphs>1237</Paragraphs>
  <Slides>84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84</vt:i4>
      </vt:variant>
    </vt:vector>
  </HeadingPairs>
  <TitlesOfParts>
    <vt:vector size="101" baseType="lpstr">
      <vt:lpstr>AAAAAB+HiraKakuProN-W3</vt:lpstr>
      <vt:lpstr>CMBX12</vt:lpstr>
      <vt:lpstr>CMMI12</vt:lpstr>
      <vt:lpstr>CMR12</vt:lpstr>
      <vt:lpstr>CMR8</vt:lpstr>
      <vt:lpstr>CMSY10</vt:lpstr>
      <vt:lpstr>CMSY8</vt:lpstr>
      <vt:lpstr>LMRoman12-Bold-Identity-H</vt:lpstr>
      <vt:lpstr>LMRoman12-Regular-Identity-H</vt:lpstr>
      <vt:lpstr>ＭＳ Ｐゴシック</vt:lpstr>
      <vt:lpstr>游ゴシック</vt:lpstr>
      <vt:lpstr>Arial</vt:lpstr>
      <vt:lpstr>Calibri</vt:lpstr>
      <vt:lpstr>Cambria Math</vt:lpstr>
      <vt:lpstr>Symbol</vt:lpstr>
      <vt:lpstr>Wingdings</vt:lpstr>
      <vt:lpstr>Office テーマ</vt:lpstr>
      <vt:lpstr>kaon-nucleus bound systems   – from the K ̅N to K ̅NNNN systems –</vt:lpstr>
      <vt:lpstr>What is “Kaonic Nuclei”?</vt:lpstr>
      <vt:lpstr>What is Interesting about “Kaonic Nuclei”?</vt:lpstr>
      <vt:lpstr>Nuclear &amp; Hadron Physics = Study of quantum many-body system governed by QCD</vt:lpstr>
      <vt:lpstr>“Kaonic Nuclei” Cover Broad Subjects through K ̅N interaction in media</vt:lpstr>
      <vt:lpstr>“K-pp” Bound State Searches - History</vt:lpstr>
      <vt:lpstr>“K-pp” Search ＠ J-PARC E15</vt:lpstr>
      <vt:lpstr>“K-pp” Search ＠ J-PARC E15</vt:lpstr>
      <vt:lpstr>Hadron Experimental Facility (HEF)</vt:lpstr>
      <vt:lpstr>Hadron Experimental Facility (HEF)</vt:lpstr>
      <vt:lpstr>Experimental Setup @ K1.8BR</vt:lpstr>
      <vt:lpstr>“K-pp” Search w/ Momentum Transfer Analysis</vt:lpstr>
      <vt:lpstr>“K-pp” Search w/ Momentum Transfer Analysis</vt:lpstr>
      <vt:lpstr>“K-pp” Search w/ Momentum Transfer Analysis</vt:lpstr>
      <vt:lpstr>A PWIA-based Interpretation</vt:lpstr>
      <vt:lpstr>A Theoretical Interpretation</vt:lpstr>
      <vt:lpstr>What We Observed at E15 [Discussion]</vt:lpstr>
      <vt:lpstr>Need Further Investigations</vt:lpstr>
      <vt:lpstr>Mass Number Dependence of Kaonic Nuclei</vt:lpstr>
      <vt:lpstr>K−4He → Ldn Analysis with the T77 Data</vt:lpstr>
      <vt:lpstr>K−4He → Ldn Analysis with the T77 Data</vt:lpstr>
      <vt:lpstr>K−4He → Ldn Analysis with the T77 Data</vt:lpstr>
      <vt:lpstr>K−4He → Ldn Analysis with the T77 Data</vt:lpstr>
      <vt:lpstr>K−4He → Ldn Analysis with the T77 Data</vt:lpstr>
      <vt:lpstr>New Kaonic Nuclei Project at J-PARC   – from the K ̅N to K ̅NNNN systems –</vt:lpstr>
      <vt:lpstr>Strategy</vt:lpstr>
      <vt:lpstr>K ̅NNN @ E80</vt:lpstr>
      <vt:lpstr>New Cylindrical Detector System (CDS)</vt:lpstr>
      <vt:lpstr>Summary</vt:lpstr>
      <vt:lpstr>PowerPoint プレゼンテーション</vt:lpstr>
      <vt:lpstr>J-PARC E80 Collaboration</vt:lpstr>
      <vt:lpstr>Thank you for your attention! </vt:lpstr>
      <vt:lpstr>PowerPoint プレゼンテーション</vt:lpstr>
      <vt:lpstr>Superconducting Solenoid Magnet</vt:lpstr>
      <vt:lpstr>Cylindrical Drift Chamber</vt:lpstr>
      <vt:lpstr>Neutron Counter</vt:lpstr>
      <vt:lpstr>K1.8BR Upgrade</vt:lpstr>
      <vt:lpstr>Schedule</vt:lpstr>
      <vt:lpstr>PowerPoint プレゼンテーション</vt:lpstr>
      <vt:lpstr>Physics Goal</vt:lpstr>
      <vt:lpstr>Need Further Investigations</vt:lpstr>
      <vt:lpstr>Mesonic Decay Modes of K ̅NN 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K ̅NNN Searches so far</vt:lpstr>
      <vt:lpstr>PowerPoint プレゼンテーション</vt:lpstr>
      <vt:lpstr>Expected Yield of K ̅NNN</vt:lpstr>
      <vt:lpstr>Expected Spectrum of K-+4He</vt:lpstr>
      <vt:lpstr>Expected Spectrum of K-+4He</vt:lpstr>
      <vt:lpstr>Special Size Extraction using Dalitz Plots</vt:lpstr>
      <vt:lpstr>Collaboration</vt:lpstr>
      <vt:lpstr>PowerPoint プレゼンテーション</vt:lpstr>
      <vt:lpstr>Setup@K1.8BR</vt:lpstr>
      <vt:lpstr>Cylindrical Detector System</vt:lpstr>
      <vt:lpstr>Overview</vt:lpstr>
      <vt:lpstr>Acceptance for K-4He reaction</vt:lpstr>
      <vt:lpstr>Superconducting Solenoid Magnet</vt:lpstr>
      <vt:lpstr>Superconducting Coil</vt:lpstr>
      <vt:lpstr>Quench Protection</vt:lpstr>
      <vt:lpstr>Quench Protection</vt:lpstr>
      <vt:lpstr>Fast Control</vt:lpstr>
      <vt:lpstr>Vacuum Vessel and Return Yoke</vt:lpstr>
      <vt:lpstr>Magnetic Field Calculation</vt:lpstr>
      <vt:lpstr>Magnetic Field around GM-port</vt:lpstr>
      <vt:lpstr>Structural Calculation (EM force)</vt:lpstr>
      <vt:lpstr>Structural Calculation (Stress &amp; Displacement)</vt:lpstr>
      <vt:lpstr>Test, Magnetic Field Measurement, etc.</vt:lpstr>
      <vt:lpstr>Cylindrical Drift Chamber</vt:lpstr>
      <vt:lpstr>Structure</vt:lpstr>
      <vt:lpstr>Cylindrical Neutron Counter</vt:lpstr>
      <vt:lpstr>Neutron ID</vt:lpstr>
      <vt:lpstr>PowerPoint プレゼンテーション</vt:lpstr>
      <vt:lpstr>Analysis of K−4He → Λdn at T77</vt:lpstr>
      <vt:lpstr>Preliminary result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E73, E80 Phase-I</dc:title>
  <dc:creator>佐久間 史典</dc:creator>
  <cp:lastModifiedBy>佐久間 史典</cp:lastModifiedBy>
  <cp:revision>1152</cp:revision>
  <cp:lastPrinted>2022-06-07T09:15:48Z</cp:lastPrinted>
  <dcterms:created xsi:type="dcterms:W3CDTF">2021-12-02T06:49:05Z</dcterms:created>
  <dcterms:modified xsi:type="dcterms:W3CDTF">2024-05-30T05:33:51Z</dcterms:modified>
</cp:coreProperties>
</file>