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0"/>
  </p:notesMasterIdLst>
  <p:sldIdLst>
    <p:sldId id="2415" r:id="rId2"/>
    <p:sldId id="506" r:id="rId3"/>
    <p:sldId id="2538" r:id="rId4"/>
    <p:sldId id="2547" r:id="rId5"/>
    <p:sldId id="285" r:id="rId6"/>
    <p:sldId id="2432" r:id="rId7"/>
    <p:sldId id="2541" r:id="rId8"/>
    <p:sldId id="2542" r:id="rId9"/>
    <p:sldId id="2550" r:id="rId10"/>
    <p:sldId id="473" r:id="rId11"/>
    <p:sldId id="2449" r:id="rId12"/>
    <p:sldId id="267" r:id="rId13"/>
    <p:sldId id="2549" r:id="rId14"/>
    <p:sldId id="2551" r:id="rId15"/>
    <p:sldId id="2554" r:id="rId16"/>
    <p:sldId id="2555" r:id="rId17"/>
    <p:sldId id="2556" r:id="rId18"/>
    <p:sldId id="2557" r:id="rId19"/>
    <p:sldId id="2558" r:id="rId20"/>
    <p:sldId id="2559" r:id="rId21"/>
    <p:sldId id="2450" r:id="rId22"/>
    <p:sldId id="2561" r:id="rId23"/>
    <p:sldId id="2553" r:id="rId24"/>
    <p:sldId id="524" r:id="rId25"/>
    <p:sldId id="2569" r:id="rId26"/>
    <p:sldId id="2565" r:id="rId27"/>
    <p:sldId id="2566" r:id="rId28"/>
    <p:sldId id="2567" r:id="rId29"/>
    <p:sldId id="457" r:id="rId30"/>
    <p:sldId id="2456" r:id="rId31"/>
    <p:sldId id="2387" r:id="rId32"/>
    <p:sldId id="2400" r:id="rId33"/>
    <p:sldId id="466" r:id="rId34"/>
    <p:sldId id="428" r:id="rId35"/>
    <p:sldId id="270" r:id="rId36"/>
    <p:sldId id="2361" r:id="rId37"/>
    <p:sldId id="431" r:id="rId38"/>
    <p:sldId id="433" r:id="rId39"/>
    <p:sldId id="2545" r:id="rId40"/>
    <p:sldId id="2575" r:id="rId41"/>
    <p:sldId id="2570" r:id="rId42"/>
    <p:sldId id="2571" r:id="rId43"/>
    <p:sldId id="2572" r:id="rId44"/>
    <p:sldId id="2573" r:id="rId45"/>
    <p:sldId id="2574" r:id="rId46"/>
    <p:sldId id="2431" r:id="rId47"/>
    <p:sldId id="2548" r:id="rId48"/>
    <p:sldId id="2534" r:id="rId49"/>
    <p:sldId id="2451" r:id="rId50"/>
    <p:sldId id="2560" r:id="rId51"/>
    <p:sldId id="447" r:id="rId52"/>
    <p:sldId id="424" r:id="rId53"/>
    <p:sldId id="449" r:id="rId54"/>
    <p:sldId id="2543" r:id="rId55"/>
    <p:sldId id="2350" r:id="rId56"/>
    <p:sldId id="438" r:id="rId57"/>
    <p:sldId id="262" r:id="rId58"/>
    <p:sldId id="2356" r:id="rId59"/>
    <p:sldId id="2376" r:id="rId60"/>
    <p:sldId id="2377" r:id="rId61"/>
    <p:sldId id="2378" r:id="rId62"/>
    <p:sldId id="2388" r:id="rId63"/>
    <p:sldId id="2357" r:id="rId64"/>
    <p:sldId id="2391" r:id="rId65"/>
    <p:sldId id="2389" r:id="rId66"/>
    <p:sldId id="2390" r:id="rId67"/>
    <p:sldId id="2392" r:id="rId68"/>
    <p:sldId id="2395" r:id="rId69"/>
    <p:sldId id="2393" r:id="rId70"/>
    <p:sldId id="2396" r:id="rId71"/>
    <p:sldId id="2397" r:id="rId72"/>
    <p:sldId id="2380" r:id="rId73"/>
    <p:sldId id="2402" r:id="rId74"/>
    <p:sldId id="2382" r:id="rId75"/>
    <p:sldId id="2405" r:id="rId76"/>
    <p:sldId id="2546" r:id="rId77"/>
    <p:sldId id="468" r:id="rId78"/>
    <p:sldId id="510" r:id="rId79"/>
  </p:sldIdLst>
  <p:sldSz cx="12192000" cy="6858000"/>
  <p:notesSz cx="6797675" cy="9926638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3B3B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F1B5500-375C-4867-841F-959DA462116E}" v="1807" dt="2024-05-13T11:33:47.86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中間スタイル 2 - アクセント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940675A-B579-460E-94D1-54222C63F5DA}" styleName="スタイルなし、表のグリッド線あり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D7B26C5-4107-4FEC-AEDC-1716B250A1EF}" styleName="スタイル (淡色)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E9639D4-E3E2-4D34-9284-5A2195B3D0D7}" styleName="スタイル (淡色)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073A0DAA-6AF3-43AB-8588-CEC1D06C72B9}" styleName="スタイル (中間)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12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55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tableStyles" Target="tableStyle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notesMaster" Target="notesMasters/notesMaster1.xml"/><Relationship Id="rId85" Type="http://schemas.microsoft.com/office/2016/11/relationships/changesInfo" Target="changesInfos/changesInfo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presProps" Target="presProps.xml"/><Relationship Id="rId86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61" Type="http://schemas.openxmlformats.org/officeDocument/2006/relationships/slide" Target="slides/slide60.xml"/><Relationship Id="rId8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uminori sakuma" userId="289d416634db11fc" providerId="LiveId" clId="{7F1B5500-375C-4867-841F-959DA462116E}"/>
    <pc:docChg chg="undo redo custSel addSld delSld modSld sldOrd">
      <pc:chgData name="fuminori sakuma" userId="289d416634db11fc" providerId="LiveId" clId="{7F1B5500-375C-4867-841F-959DA462116E}" dt="2024-05-13T11:59:37.145" v="8128"/>
      <pc:docMkLst>
        <pc:docMk/>
      </pc:docMkLst>
      <pc:sldChg chg="modSp add mod modAnim">
        <pc:chgData name="fuminori sakuma" userId="289d416634db11fc" providerId="LiveId" clId="{7F1B5500-375C-4867-841F-959DA462116E}" dt="2024-05-05T03:44:49.830" v="777" actId="14100"/>
        <pc:sldMkLst>
          <pc:docMk/>
          <pc:sldMk cId="1838259591" sldId="267"/>
        </pc:sldMkLst>
        <pc:spChg chg="mod">
          <ac:chgData name="fuminori sakuma" userId="289d416634db11fc" providerId="LiveId" clId="{7F1B5500-375C-4867-841F-959DA462116E}" dt="2024-05-05T03:44:49.830" v="777" actId="14100"/>
          <ac:spMkLst>
            <pc:docMk/>
            <pc:sldMk cId="1838259591" sldId="267"/>
            <ac:spMk id="4" creationId="{03854CA5-1699-0C71-6687-48FE089F76A2}"/>
          </ac:spMkLst>
        </pc:spChg>
        <pc:spChg chg="mod">
          <ac:chgData name="fuminori sakuma" userId="289d416634db11fc" providerId="LiveId" clId="{7F1B5500-375C-4867-841F-959DA462116E}" dt="2024-05-05T03:43:24.333" v="754" actId="20577"/>
          <ac:spMkLst>
            <pc:docMk/>
            <pc:sldMk cId="1838259591" sldId="267"/>
            <ac:spMk id="13" creationId="{89016A81-092F-42AE-97ED-36B29E68808C}"/>
          </ac:spMkLst>
        </pc:spChg>
        <pc:grpChg chg="mod">
          <ac:chgData name="fuminori sakuma" userId="289d416634db11fc" providerId="LiveId" clId="{7F1B5500-375C-4867-841F-959DA462116E}" dt="2024-05-05T03:43:56.478" v="755" actId="1076"/>
          <ac:grpSpMkLst>
            <pc:docMk/>
            <pc:sldMk cId="1838259591" sldId="267"/>
            <ac:grpSpMk id="19" creationId="{43DF62DF-7A0F-4426-BFB0-7D9C335F7669}"/>
          </ac:grpSpMkLst>
        </pc:grpChg>
        <pc:picChg chg="mod">
          <ac:chgData name="fuminori sakuma" userId="289d416634db11fc" providerId="LiveId" clId="{7F1B5500-375C-4867-841F-959DA462116E}" dt="2024-05-05T03:44:01.708" v="757" actId="1076"/>
          <ac:picMkLst>
            <pc:docMk/>
            <pc:sldMk cId="1838259591" sldId="267"/>
            <ac:picMk id="12" creationId="{C6D95E17-BCAE-43BD-BC1F-15EB0EE35C32}"/>
          </ac:picMkLst>
        </pc:picChg>
        <pc:picChg chg="mod">
          <ac:chgData name="fuminori sakuma" userId="289d416634db11fc" providerId="LiveId" clId="{7F1B5500-375C-4867-841F-959DA462116E}" dt="2024-05-05T03:43:59.674" v="756" actId="1076"/>
          <ac:picMkLst>
            <pc:docMk/>
            <pc:sldMk cId="1838259591" sldId="267"/>
            <ac:picMk id="18" creationId="{7D077394-88CA-47AF-92CA-70198F198864}"/>
          </ac:picMkLst>
        </pc:picChg>
      </pc:sldChg>
      <pc:sldChg chg="addSp delSp modSp mod">
        <pc:chgData name="fuminori sakuma" userId="289d416634db11fc" providerId="LiveId" clId="{7F1B5500-375C-4867-841F-959DA462116E}" dt="2024-05-09T02:09:57.827" v="8062" actId="14100"/>
        <pc:sldMkLst>
          <pc:docMk/>
          <pc:sldMk cId="2301594254" sldId="270"/>
        </pc:sldMkLst>
        <pc:spChg chg="mod">
          <ac:chgData name="fuminori sakuma" userId="289d416634db11fc" providerId="LiveId" clId="{7F1B5500-375C-4867-841F-959DA462116E}" dt="2024-05-06T05:07:22.577" v="6650" actId="1076"/>
          <ac:spMkLst>
            <pc:docMk/>
            <pc:sldMk cId="2301594254" sldId="270"/>
            <ac:spMk id="21" creationId="{4D4CCDC3-2185-20AF-8FAE-57EEF85DC28F}"/>
          </ac:spMkLst>
        </pc:spChg>
        <pc:spChg chg="del mod">
          <ac:chgData name="fuminori sakuma" userId="289d416634db11fc" providerId="LiveId" clId="{7F1B5500-375C-4867-841F-959DA462116E}" dt="2024-05-06T05:28:51.208" v="6808" actId="478"/>
          <ac:spMkLst>
            <pc:docMk/>
            <pc:sldMk cId="2301594254" sldId="270"/>
            <ac:spMk id="24" creationId="{EC1A562F-78E7-6E31-7736-C7E519D330CA}"/>
          </ac:spMkLst>
        </pc:spChg>
        <pc:spChg chg="del mod">
          <ac:chgData name="fuminori sakuma" userId="289d416634db11fc" providerId="LiveId" clId="{7F1B5500-375C-4867-841F-959DA462116E}" dt="2024-05-06T05:28:51.208" v="6808" actId="478"/>
          <ac:spMkLst>
            <pc:docMk/>
            <pc:sldMk cId="2301594254" sldId="270"/>
            <ac:spMk id="25" creationId="{7138F1C8-1922-D996-0879-DBBBAC56E2CC}"/>
          </ac:spMkLst>
        </pc:spChg>
        <pc:graphicFrameChg chg="add mod">
          <ac:chgData name="fuminori sakuma" userId="289d416634db11fc" providerId="LiveId" clId="{7F1B5500-375C-4867-841F-959DA462116E}" dt="2024-05-09T02:09:07.080" v="8053"/>
          <ac:graphicFrameMkLst>
            <pc:docMk/>
            <pc:sldMk cId="2301594254" sldId="270"/>
            <ac:graphicFrameMk id="7" creationId="{B07A0D0F-3E3C-5D31-4060-78DD6C471DFB}"/>
          </ac:graphicFrameMkLst>
        </pc:graphicFrameChg>
        <pc:picChg chg="add del mod modCrop">
          <ac:chgData name="fuminori sakuma" userId="289d416634db11fc" providerId="LiveId" clId="{7F1B5500-375C-4867-841F-959DA462116E}" dt="2024-05-09T02:09:40.381" v="8059" actId="14100"/>
          <ac:picMkLst>
            <pc:docMk/>
            <pc:sldMk cId="2301594254" sldId="270"/>
            <ac:picMk id="20" creationId="{EE06C671-7814-7E1A-F046-3823CC600510}"/>
          </ac:picMkLst>
        </pc:picChg>
        <pc:cxnChg chg="mod">
          <ac:chgData name="fuminori sakuma" userId="289d416634db11fc" providerId="LiveId" clId="{7F1B5500-375C-4867-841F-959DA462116E}" dt="2024-05-06T05:07:29.969" v="6651" actId="14100"/>
          <ac:cxnSpMkLst>
            <pc:docMk/>
            <pc:sldMk cId="2301594254" sldId="270"/>
            <ac:cxnSpMk id="8" creationId="{6C0E1A7A-E5AB-2CE5-84BF-09614E35A489}"/>
          </ac:cxnSpMkLst>
        </pc:cxnChg>
        <pc:cxnChg chg="mod">
          <ac:chgData name="fuminori sakuma" userId="289d416634db11fc" providerId="LiveId" clId="{7F1B5500-375C-4867-841F-959DA462116E}" dt="2024-05-09T02:09:50.397" v="8060" actId="14100"/>
          <ac:cxnSpMkLst>
            <pc:docMk/>
            <pc:sldMk cId="2301594254" sldId="270"/>
            <ac:cxnSpMk id="10" creationId="{B64EC3BC-5F54-F090-A5AF-16BCC29049E3}"/>
          </ac:cxnSpMkLst>
        </pc:cxnChg>
        <pc:cxnChg chg="mod">
          <ac:chgData name="fuminori sakuma" userId="289d416634db11fc" providerId="LiveId" clId="{7F1B5500-375C-4867-841F-959DA462116E}" dt="2024-05-09T02:09:57.827" v="8062" actId="14100"/>
          <ac:cxnSpMkLst>
            <pc:docMk/>
            <pc:sldMk cId="2301594254" sldId="270"/>
            <ac:cxnSpMk id="13" creationId="{6A464CF9-9530-7387-F0E1-015C3063A1E8}"/>
          </ac:cxnSpMkLst>
        </pc:cxnChg>
        <pc:cxnChg chg="add mod">
          <ac:chgData name="fuminori sakuma" userId="289d416634db11fc" providerId="LiveId" clId="{7F1B5500-375C-4867-841F-959DA462116E}" dt="2024-05-09T02:09:52.721" v="8061" actId="14100"/>
          <ac:cxnSpMkLst>
            <pc:docMk/>
            <pc:sldMk cId="2301594254" sldId="270"/>
            <ac:cxnSpMk id="14" creationId="{EE3AFED6-3872-80F2-1AF5-3DB820B2E2C2}"/>
          </ac:cxnSpMkLst>
        </pc:cxnChg>
      </pc:sldChg>
      <pc:sldChg chg="del">
        <pc:chgData name="fuminori sakuma" userId="289d416634db11fc" providerId="LiveId" clId="{7F1B5500-375C-4867-841F-959DA462116E}" dt="2024-05-05T08:41:51.341" v="3892" actId="47"/>
        <pc:sldMkLst>
          <pc:docMk/>
          <pc:sldMk cId="2965238554" sldId="413"/>
        </pc:sldMkLst>
      </pc:sldChg>
      <pc:sldChg chg="delSp modSp mod">
        <pc:chgData name="fuminori sakuma" userId="289d416634db11fc" providerId="LiveId" clId="{7F1B5500-375C-4867-841F-959DA462116E}" dt="2024-05-06T02:03:23.856" v="6087" actId="1076"/>
        <pc:sldMkLst>
          <pc:docMk/>
          <pc:sldMk cId="2340879656" sldId="428"/>
        </pc:sldMkLst>
        <pc:spChg chg="del">
          <ac:chgData name="fuminori sakuma" userId="289d416634db11fc" providerId="LiveId" clId="{7F1B5500-375C-4867-841F-959DA462116E}" dt="2024-05-06T02:02:53.086" v="6074" actId="478"/>
          <ac:spMkLst>
            <pc:docMk/>
            <pc:sldMk cId="2340879656" sldId="428"/>
            <ac:spMk id="3" creationId="{76C8BF78-FA51-A3DE-1511-A430F8F37042}"/>
          </ac:spMkLst>
        </pc:spChg>
        <pc:spChg chg="mod">
          <ac:chgData name="fuminori sakuma" userId="289d416634db11fc" providerId="LiveId" clId="{7F1B5500-375C-4867-841F-959DA462116E}" dt="2024-05-06T02:03:23.856" v="6087" actId="1076"/>
          <ac:spMkLst>
            <pc:docMk/>
            <pc:sldMk cId="2340879656" sldId="428"/>
            <ac:spMk id="14" creationId="{B5A8C195-CB06-2C2E-BC47-2BAAB9DFC8C7}"/>
          </ac:spMkLst>
        </pc:spChg>
        <pc:graphicFrameChg chg="mod modGraphic">
          <ac:chgData name="fuminori sakuma" userId="289d416634db11fc" providerId="LiveId" clId="{7F1B5500-375C-4867-841F-959DA462116E}" dt="2024-05-06T02:03:20.772" v="6086" actId="1076"/>
          <ac:graphicFrameMkLst>
            <pc:docMk/>
            <pc:sldMk cId="2340879656" sldId="428"/>
            <ac:graphicFrameMk id="13" creationId="{8849ACBA-E83D-2C84-2AC6-73BA87E1F498}"/>
          </ac:graphicFrameMkLst>
        </pc:graphicFrameChg>
      </pc:sldChg>
      <pc:sldChg chg="modSp mod">
        <pc:chgData name="fuminori sakuma" userId="289d416634db11fc" providerId="LiveId" clId="{7F1B5500-375C-4867-841F-959DA462116E}" dt="2024-05-05T06:52:41.322" v="2657" actId="1076"/>
        <pc:sldMkLst>
          <pc:docMk/>
          <pc:sldMk cId="3811577336" sldId="431"/>
        </pc:sldMkLst>
        <pc:picChg chg="mod">
          <ac:chgData name="fuminori sakuma" userId="289d416634db11fc" providerId="LiveId" clId="{7F1B5500-375C-4867-841F-959DA462116E}" dt="2024-05-05T06:52:32.527" v="2655" actId="14100"/>
          <ac:picMkLst>
            <pc:docMk/>
            <pc:sldMk cId="3811577336" sldId="431"/>
            <ac:picMk id="5" creationId="{CF472467-2913-41FF-BC05-6B927D5BA49E}"/>
          </ac:picMkLst>
        </pc:picChg>
        <pc:picChg chg="mod">
          <ac:chgData name="fuminori sakuma" userId="289d416634db11fc" providerId="LiveId" clId="{7F1B5500-375C-4867-841F-959DA462116E}" dt="2024-05-05T06:52:41.322" v="2657" actId="1076"/>
          <ac:picMkLst>
            <pc:docMk/>
            <pc:sldMk cId="3811577336" sldId="431"/>
            <ac:picMk id="6" creationId="{08692A49-2ECB-4CEA-A053-B97B88D6413B}"/>
          </ac:picMkLst>
        </pc:picChg>
        <pc:picChg chg="mod">
          <ac:chgData name="fuminori sakuma" userId="289d416634db11fc" providerId="LiveId" clId="{7F1B5500-375C-4867-841F-959DA462116E}" dt="2024-05-05T06:52:37.081" v="2656" actId="1076"/>
          <ac:picMkLst>
            <pc:docMk/>
            <pc:sldMk cId="3811577336" sldId="431"/>
            <ac:picMk id="2052" creationId="{575A4A4D-F69E-4576-A602-97D75417BE88}"/>
          </ac:picMkLst>
        </pc:picChg>
        <pc:picChg chg="mod">
          <ac:chgData name="fuminori sakuma" userId="289d416634db11fc" providerId="LiveId" clId="{7F1B5500-375C-4867-841F-959DA462116E}" dt="2024-05-05T06:52:37.081" v="2656" actId="1076"/>
          <ac:picMkLst>
            <pc:docMk/>
            <pc:sldMk cId="3811577336" sldId="431"/>
            <ac:picMk id="2056" creationId="{D7BB01DC-DDC9-4A28-A558-53DB6984DA9F}"/>
          </ac:picMkLst>
        </pc:picChg>
        <pc:picChg chg="mod">
          <ac:chgData name="fuminori sakuma" userId="289d416634db11fc" providerId="LiveId" clId="{7F1B5500-375C-4867-841F-959DA462116E}" dt="2024-05-05T06:52:41.322" v="2657" actId="1076"/>
          <ac:picMkLst>
            <pc:docMk/>
            <pc:sldMk cId="3811577336" sldId="431"/>
            <ac:picMk id="2058" creationId="{C011B0E8-85E0-425F-839E-BD8591216F4E}"/>
          </ac:picMkLst>
        </pc:picChg>
        <pc:picChg chg="mod">
          <ac:chgData name="fuminori sakuma" userId="289d416634db11fc" providerId="LiveId" clId="{7F1B5500-375C-4867-841F-959DA462116E}" dt="2024-05-05T06:52:41.322" v="2657" actId="1076"/>
          <ac:picMkLst>
            <pc:docMk/>
            <pc:sldMk cId="3811577336" sldId="431"/>
            <ac:picMk id="2062" creationId="{ED52D5B8-DA2F-4992-8437-2C7902465637}"/>
          </ac:picMkLst>
        </pc:picChg>
        <pc:picChg chg="mod">
          <ac:chgData name="fuminori sakuma" userId="289d416634db11fc" providerId="LiveId" clId="{7F1B5500-375C-4867-841F-959DA462116E}" dt="2024-05-05T06:52:37.081" v="2656" actId="1076"/>
          <ac:picMkLst>
            <pc:docMk/>
            <pc:sldMk cId="3811577336" sldId="431"/>
            <ac:picMk id="2064" creationId="{F5C4F813-D41C-462F-9808-D7DDC57BE05A}"/>
          </ac:picMkLst>
        </pc:picChg>
        <pc:picChg chg="mod">
          <ac:chgData name="fuminori sakuma" userId="289d416634db11fc" providerId="LiveId" clId="{7F1B5500-375C-4867-841F-959DA462116E}" dt="2024-05-05T06:52:41.322" v="2657" actId="1076"/>
          <ac:picMkLst>
            <pc:docMk/>
            <pc:sldMk cId="3811577336" sldId="431"/>
            <ac:picMk id="2066" creationId="{83636D6C-364D-4DF0-96DB-13946B82917A}"/>
          </ac:picMkLst>
        </pc:picChg>
        <pc:picChg chg="mod">
          <ac:chgData name="fuminori sakuma" userId="289d416634db11fc" providerId="LiveId" clId="{7F1B5500-375C-4867-841F-959DA462116E}" dt="2024-05-05T06:52:37.081" v="2656" actId="1076"/>
          <ac:picMkLst>
            <pc:docMk/>
            <pc:sldMk cId="3811577336" sldId="431"/>
            <ac:picMk id="2068" creationId="{1713F4ED-7AFF-4DF5-986C-7088C1BA8818}"/>
          </ac:picMkLst>
        </pc:picChg>
        <pc:picChg chg="mod">
          <ac:chgData name="fuminori sakuma" userId="289d416634db11fc" providerId="LiveId" clId="{7F1B5500-375C-4867-841F-959DA462116E}" dt="2024-05-05T06:52:41.322" v="2657" actId="1076"/>
          <ac:picMkLst>
            <pc:docMk/>
            <pc:sldMk cId="3811577336" sldId="431"/>
            <ac:picMk id="2070" creationId="{0E162C96-0899-4EAE-A871-ADB446366246}"/>
          </ac:picMkLst>
        </pc:picChg>
      </pc:sldChg>
      <pc:sldChg chg="del">
        <pc:chgData name="fuminori sakuma" userId="289d416634db11fc" providerId="LiveId" clId="{7F1B5500-375C-4867-841F-959DA462116E}" dt="2024-05-06T02:10:28.195" v="6124" actId="47"/>
        <pc:sldMkLst>
          <pc:docMk/>
          <pc:sldMk cId="4239723790" sldId="435"/>
        </pc:sldMkLst>
      </pc:sldChg>
      <pc:sldChg chg="addSp modSp mod">
        <pc:chgData name="fuminori sakuma" userId="289d416634db11fc" providerId="LiveId" clId="{7F1B5500-375C-4867-841F-959DA462116E}" dt="2024-05-06T05:28:14.333" v="6806" actId="20577"/>
        <pc:sldMkLst>
          <pc:docMk/>
          <pc:sldMk cId="367177239" sldId="466"/>
        </pc:sldMkLst>
        <pc:spChg chg="mod">
          <ac:chgData name="fuminori sakuma" userId="289d416634db11fc" providerId="LiveId" clId="{7F1B5500-375C-4867-841F-959DA462116E}" dt="2024-05-06T05:13:49.537" v="6765" actId="20577"/>
          <ac:spMkLst>
            <pc:docMk/>
            <pc:sldMk cId="367177239" sldId="466"/>
            <ac:spMk id="3" creationId="{D69520B9-CF38-487D-BC67-15414D8E24CE}"/>
          </ac:spMkLst>
        </pc:spChg>
        <pc:spChg chg="mod">
          <ac:chgData name="fuminori sakuma" userId="289d416634db11fc" providerId="LiveId" clId="{7F1B5500-375C-4867-841F-959DA462116E}" dt="2024-05-06T05:10:41.787" v="6705" actId="1076"/>
          <ac:spMkLst>
            <pc:docMk/>
            <pc:sldMk cId="367177239" sldId="466"/>
            <ac:spMk id="8" creationId="{BC1685D5-693B-4CAE-BA6A-CB5422C382A7}"/>
          </ac:spMkLst>
        </pc:spChg>
        <pc:spChg chg="add mod">
          <ac:chgData name="fuminori sakuma" userId="289d416634db11fc" providerId="LiveId" clId="{7F1B5500-375C-4867-841F-959DA462116E}" dt="2024-05-06T05:28:14.333" v="6806" actId="20577"/>
          <ac:spMkLst>
            <pc:docMk/>
            <pc:sldMk cId="367177239" sldId="466"/>
            <ac:spMk id="11" creationId="{B2F4254F-6EA0-E799-F7C6-3A45EDFAF75E}"/>
          </ac:spMkLst>
        </pc:spChg>
        <pc:picChg chg="mod">
          <ac:chgData name="fuminori sakuma" userId="289d416634db11fc" providerId="LiveId" clId="{7F1B5500-375C-4867-841F-959DA462116E}" dt="2024-05-06T05:10:41.787" v="6705" actId="1076"/>
          <ac:picMkLst>
            <pc:docMk/>
            <pc:sldMk cId="367177239" sldId="466"/>
            <ac:picMk id="9" creationId="{21D42DAB-B0AE-E7A2-A658-5373AD2D9FB5}"/>
          </ac:picMkLst>
        </pc:picChg>
        <pc:picChg chg="mod">
          <ac:chgData name="fuminori sakuma" userId="289d416634db11fc" providerId="LiveId" clId="{7F1B5500-375C-4867-841F-959DA462116E}" dt="2024-05-06T05:12:57.184" v="6710" actId="1076"/>
          <ac:picMkLst>
            <pc:docMk/>
            <pc:sldMk cId="367177239" sldId="466"/>
            <ac:picMk id="12" creationId="{9EB82893-5F9F-86ED-D0E1-70817281CBB5}"/>
          </ac:picMkLst>
        </pc:picChg>
        <pc:cxnChg chg="add mod">
          <ac:chgData name="fuminori sakuma" userId="289d416634db11fc" providerId="LiveId" clId="{7F1B5500-375C-4867-841F-959DA462116E}" dt="2024-05-06T05:28:01.669" v="6801" actId="14100"/>
          <ac:cxnSpMkLst>
            <pc:docMk/>
            <pc:sldMk cId="367177239" sldId="466"/>
            <ac:cxnSpMk id="10" creationId="{69A7AF15-3923-017D-2C64-06DAF501F93A}"/>
          </ac:cxnSpMkLst>
        </pc:cxnChg>
      </pc:sldChg>
      <pc:sldChg chg="addSp delSp modSp mod">
        <pc:chgData name="fuminori sakuma" userId="289d416634db11fc" providerId="LiveId" clId="{7F1B5500-375C-4867-841F-959DA462116E}" dt="2024-05-04T06:58:53.796" v="286" actId="1076"/>
        <pc:sldMkLst>
          <pc:docMk/>
          <pc:sldMk cId="718086830" sldId="473"/>
        </pc:sldMkLst>
        <pc:spChg chg="mod">
          <ac:chgData name="fuminori sakuma" userId="289d416634db11fc" providerId="LiveId" clId="{7F1B5500-375C-4867-841F-959DA462116E}" dt="2024-05-04T06:57:25.706" v="202"/>
          <ac:spMkLst>
            <pc:docMk/>
            <pc:sldMk cId="718086830" sldId="473"/>
            <ac:spMk id="2" creationId="{6B92F5B2-A1C9-47BB-AC49-00E12C327F32}"/>
          </ac:spMkLst>
        </pc:spChg>
        <pc:spChg chg="del">
          <ac:chgData name="fuminori sakuma" userId="289d416634db11fc" providerId="LiveId" clId="{7F1B5500-375C-4867-841F-959DA462116E}" dt="2024-05-04T06:58:49.633" v="284" actId="478"/>
          <ac:spMkLst>
            <pc:docMk/>
            <pc:sldMk cId="718086830" sldId="473"/>
            <ac:spMk id="6" creationId="{14B7B008-F760-593D-833A-1490D80739F7}"/>
          </ac:spMkLst>
        </pc:spChg>
        <pc:spChg chg="mod">
          <ac:chgData name="fuminori sakuma" userId="289d416634db11fc" providerId="LiveId" clId="{7F1B5500-375C-4867-841F-959DA462116E}" dt="2024-05-04T06:57:41.155" v="205" actId="122"/>
          <ac:spMkLst>
            <pc:docMk/>
            <pc:sldMk cId="718086830" sldId="473"/>
            <ac:spMk id="7" creationId="{C463C1FE-9058-4D75-99F7-EAC4FE319E0C}"/>
          </ac:spMkLst>
        </pc:spChg>
        <pc:spChg chg="add mod">
          <ac:chgData name="fuminori sakuma" userId="289d416634db11fc" providerId="LiveId" clId="{7F1B5500-375C-4867-841F-959DA462116E}" dt="2024-05-04T06:58:53.796" v="286" actId="1076"/>
          <ac:spMkLst>
            <pc:docMk/>
            <pc:sldMk cId="718086830" sldId="473"/>
            <ac:spMk id="9" creationId="{CB2F9DFE-34B3-70AB-81C1-26E0ECA23F69}"/>
          </ac:spMkLst>
        </pc:spChg>
        <pc:spChg chg="mod">
          <ac:chgData name="fuminori sakuma" userId="289d416634db11fc" providerId="LiveId" clId="{7F1B5500-375C-4867-841F-959DA462116E}" dt="2024-05-04T06:57:58.894" v="225" actId="20577"/>
          <ac:spMkLst>
            <pc:docMk/>
            <pc:sldMk cId="718086830" sldId="473"/>
            <ac:spMk id="16" creationId="{B8B8C6E4-1152-4859-A365-6361F4726847}"/>
          </ac:spMkLst>
        </pc:spChg>
        <pc:spChg chg="mod">
          <ac:chgData name="fuminori sakuma" userId="289d416634db11fc" providerId="LiveId" clId="{7F1B5500-375C-4867-841F-959DA462116E}" dt="2024-05-04T06:58:39.821" v="283" actId="14100"/>
          <ac:spMkLst>
            <pc:docMk/>
            <pc:sldMk cId="718086830" sldId="473"/>
            <ac:spMk id="17" creationId="{D890EF1C-1E4B-4769-A683-8896960C174B}"/>
          </ac:spMkLst>
        </pc:spChg>
        <pc:cxnChg chg="mod">
          <ac:chgData name="fuminori sakuma" userId="289d416634db11fc" providerId="LiveId" clId="{7F1B5500-375C-4867-841F-959DA462116E}" dt="2024-05-04T06:57:58.894" v="225" actId="20577"/>
          <ac:cxnSpMkLst>
            <pc:docMk/>
            <pc:sldMk cId="718086830" sldId="473"/>
            <ac:cxnSpMk id="18" creationId="{D02C78C9-0690-4F90-AD1C-596282C532EF}"/>
          </ac:cxnSpMkLst>
        </pc:cxnChg>
        <pc:cxnChg chg="mod">
          <ac:chgData name="fuminori sakuma" userId="289d416634db11fc" providerId="LiveId" clId="{7F1B5500-375C-4867-841F-959DA462116E}" dt="2024-05-04T06:58:39.821" v="283" actId="14100"/>
          <ac:cxnSpMkLst>
            <pc:docMk/>
            <pc:sldMk cId="718086830" sldId="473"/>
            <ac:cxnSpMk id="19" creationId="{3634AE3A-0620-4438-A089-5D07A40B7406}"/>
          </ac:cxnSpMkLst>
        </pc:cxnChg>
      </pc:sldChg>
      <pc:sldChg chg="modAnim">
        <pc:chgData name="fuminori sakuma" userId="289d416634db11fc" providerId="LiveId" clId="{7F1B5500-375C-4867-841F-959DA462116E}" dt="2024-05-13T11:19:03.688" v="8081"/>
        <pc:sldMkLst>
          <pc:docMk/>
          <pc:sldMk cId="1734796346" sldId="506"/>
        </pc:sldMkLst>
      </pc:sldChg>
      <pc:sldChg chg="delSp modSp add mod delAnim">
        <pc:chgData name="fuminori sakuma" userId="289d416634db11fc" providerId="LiveId" clId="{7F1B5500-375C-4867-841F-959DA462116E}" dt="2024-05-05T10:30:47.216" v="4433" actId="27636"/>
        <pc:sldMkLst>
          <pc:docMk/>
          <pc:sldMk cId="645566570" sldId="524"/>
        </pc:sldMkLst>
        <pc:spChg chg="mod">
          <ac:chgData name="fuminori sakuma" userId="289d416634db11fc" providerId="LiveId" clId="{7F1B5500-375C-4867-841F-959DA462116E}" dt="2024-05-05T10:30:47.216" v="4433" actId="27636"/>
          <ac:spMkLst>
            <pc:docMk/>
            <pc:sldMk cId="645566570" sldId="524"/>
            <ac:spMk id="2" creationId="{97BB71DD-F2FF-C0DF-3732-0B7E17B5BE24}"/>
          </ac:spMkLst>
        </pc:spChg>
        <pc:spChg chg="mod">
          <ac:chgData name="fuminori sakuma" userId="289d416634db11fc" providerId="LiveId" clId="{7F1B5500-375C-4867-841F-959DA462116E}" dt="2024-05-05T10:29:28.481" v="4425" actId="20577"/>
          <ac:spMkLst>
            <pc:docMk/>
            <pc:sldMk cId="645566570" sldId="524"/>
            <ac:spMk id="6" creationId="{F463565A-6012-E9A8-AFC1-F1D2EEAC513A}"/>
          </ac:spMkLst>
        </pc:spChg>
        <pc:spChg chg="del mod">
          <ac:chgData name="fuminori sakuma" userId="289d416634db11fc" providerId="LiveId" clId="{7F1B5500-375C-4867-841F-959DA462116E}" dt="2024-05-05T10:29:42.331" v="4427" actId="478"/>
          <ac:spMkLst>
            <pc:docMk/>
            <pc:sldMk cId="645566570" sldId="524"/>
            <ac:spMk id="12" creationId="{EA35E02D-772D-F220-8844-E5BCB81E5F61}"/>
          </ac:spMkLst>
        </pc:spChg>
      </pc:sldChg>
      <pc:sldChg chg="delSp modSp mod">
        <pc:chgData name="fuminori sakuma" userId="289d416634db11fc" providerId="LiveId" clId="{7F1B5500-375C-4867-841F-959DA462116E}" dt="2024-05-07T01:34:54.054" v="7113" actId="20577"/>
        <pc:sldMkLst>
          <pc:docMk/>
          <pc:sldMk cId="3660517069" sldId="2361"/>
        </pc:sldMkLst>
        <pc:spChg chg="mod">
          <ac:chgData name="fuminori sakuma" userId="289d416634db11fc" providerId="LiveId" clId="{7F1B5500-375C-4867-841F-959DA462116E}" dt="2024-05-07T01:34:54.054" v="7113" actId="20577"/>
          <ac:spMkLst>
            <pc:docMk/>
            <pc:sldMk cId="3660517069" sldId="2361"/>
            <ac:spMk id="3" creationId="{B8CB77B9-6B21-4EAE-93AC-F04E4BF9FB02}"/>
          </ac:spMkLst>
        </pc:spChg>
        <pc:spChg chg="del">
          <ac:chgData name="fuminori sakuma" userId="289d416634db11fc" providerId="LiveId" clId="{7F1B5500-375C-4867-841F-959DA462116E}" dt="2024-05-06T04:46:57.205" v="6317" actId="478"/>
          <ac:spMkLst>
            <pc:docMk/>
            <pc:sldMk cId="3660517069" sldId="2361"/>
            <ac:spMk id="4" creationId="{554B1ADB-C64E-F2B0-E4F9-B237C46B784B}"/>
          </ac:spMkLst>
        </pc:spChg>
        <pc:spChg chg="mod">
          <ac:chgData name="fuminori sakuma" userId="289d416634db11fc" providerId="LiveId" clId="{7F1B5500-375C-4867-841F-959DA462116E}" dt="2024-05-06T05:08:11.647" v="6659" actId="20577"/>
          <ac:spMkLst>
            <pc:docMk/>
            <pc:sldMk cId="3660517069" sldId="2361"/>
            <ac:spMk id="14" creationId="{FD3374DB-6B50-C34F-5612-7F1EAAD2F2F1}"/>
          </ac:spMkLst>
        </pc:spChg>
        <pc:graphicFrameChg chg="del">
          <ac:chgData name="fuminori sakuma" userId="289d416634db11fc" providerId="LiveId" clId="{7F1B5500-375C-4867-841F-959DA462116E}" dt="2024-05-06T04:47:00.992" v="6318" actId="478"/>
          <ac:graphicFrameMkLst>
            <pc:docMk/>
            <pc:sldMk cId="3660517069" sldId="2361"/>
            <ac:graphicFrameMk id="6" creationId="{FBAC6FC1-2EFB-410F-9288-BE7506D1B5A3}"/>
          </ac:graphicFrameMkLst>
        </pc:graphicFrameChg>
        <pc:picChg chg="del">
          <ac:chgData name="fuminori sakuma" userId="289d416634db11fc" providerId="LiveId" clId="{7F1B5500-375C-4867-841F-959DA462116E}" dt="2024-05-06T04:47:00.992" v="6318" actId="478"/>
          <ac:picMkLst>
            <pc:docMk/>
            <pc:sldMk cId="3660517069" sldId="2361"/>
            <ac:picMk id="15" creationId="{ECCD0B2B-A2B4-1561-FDA0-EC2810619090}"/>
          </ac:picMkLst>
        </pc:picChg>
      </pc:sldChg>
      <pc:sldChg chg="del">
        <pc:chgData name="fuminori sakuma" userId="289d416634db11fc" providerId="LiveId" clId="{7F1B5500-375C-4867-841F-959DA462116E}" dt="2024-05-05T03:25:47.258" v="725" actId="47"/>
        <pc:sldMkLst>
          <pc:docMk/>
          <pc:sldMk cId="2670200087" sldId="2366"/>
        </pc:sldMkLst>
      </pc:sldChg>
      <pc:sldChg chg="addSp delSp modSp mod">
        <pc:chgData name="fuminori sakuma" userId="289d416634db11fc" providerId="LiveId" clId="{7F1B5500-375C-4867-841F-959DA462116E}" dt="2024-05-07T04:48:35.999" v="7931" actId="20577"/>
        <pc:sldMkLst>
          <pc:docMk/>
          <pc:sldMk cId="363635023" sldId="2387"/>
        </pc:sldMkLst>
        <pc:spChg chg="mod">
          <ac:chgData name="fuminori sakuma" userId="289d416634db11fc" providerId="LiveId" clId="{7F1B5500-375C-4867-841F-959DA462116E}" dt="2024-05-07T04:48:35.999" v="7931" actId="20577"/>
          <ac:spMkLst>
            <pc:docMk/>
            <pc:sldMk cId="363635023" sldId="2387"/>
            <ac:spMk id="3" creationId="{08887F08-9F60-5A39-E455-9DF29A9AF14E}"/>
          </ac:spMkLst>
        </pc:spChg>
        <pc:spChg chg="mod">
          <ac:chgData name="fuminori sakuma" userId="289d416634db11fc" providerId="LiveId" clId="{7F1B5500-375C-4867-841F-959DA462116E}" dt="2024-05-06T01:57:23.114" v="5900" actId="1076"/>
          <ac:spMkLst>
            <pc:docMk/>
            <pc:sldMk cId="363635023" sldId="2387"/>
            <ac:spMk id="16" creationId="{C1712498-516A-DA60-3600-80D760ABD430}"/>
          </ac:spMkLst>
        </pc:spChg>
        <pc:spChg chg="add mod">
          <ac:chgData name="fuminori sakuma" userId="289d416634db11fc" providerId="LiveId" clId="{7F1B5500-375C-4867-841F-959DA462116E}" dt="2024-05-06T01:57:34.636" v="5906" actId="20577"/>
          <ac:spMkLst>
            <pc:docMk/>
            <pc:sldMk cId="363635023" sldId="2387"/>
            <ac:spMk id="18" creationId="{6E332766-58C8-9663-74E9-392FA9183B17}"/>
          </ac:spMkLst>
        </pc:spChg>
        <pc:spChg chg="del mod">
          <ac:chgData name="fuminori sakuma" userId="289d416634db11fc" providerId="LiveId" clId="{7F1B5500-375C-4867-841F-959DA462116E}" dt="2024-05-06T01:57:19.988" v="5899" actId="478"/>
          <ac:spMkLst>
            <pc:docMk/>
            <pc:sldMk cId="363635023" sldId="2387"/>
            <ac:spMk id="22" creationId="{59377D7A-637C-6E96-8781-D1C110408DAA}"/>
          </ac:spMkLst>
        </pc:spChg>
        <pc:picChg chg="mod">
          <ac:chgData name="fuminori sakuma" userId="289d416634db11fc" providerId="LiveId" clId="{7F1B5500-375C-4867-841F-959DA462116E}" dt="2024-05-06T01:56:47.005" v="5879" actId="1076"/>
          <ac:picMkLst>
            <pc:docMk/>
            <pc:sldMk cId="363635023" sldId="2387"/>
            <ac:picMk id="5" creationId="{EE800164-7ADF-2AB4-872D-D345F7CE729E}"/>
          </ac:picMkLst>
        </pc:picChg>
        <pc:picChg chg="add del">
          <ac:chgData name="fuminori sakuma" userId="289d416634db11fc" providerId="LiveId" clId="{7F1B5500-375C-4867-841F-959DA462116E}" dt="2024-05-06T01:55:56.960" v="5874" actId="22"/>
          <ac:picMkLst>
            <pc:docMk/>
            <pc:sldMk cId="363635023" sldId="2387"/>
            <ac:picMk id="8" creationId="{6608B61E-76F4-E0A0-35B6-60C4E251A0B1}"/>
          </ac:picMkLst>
        </pc:picChg>
        <pc:picChg chg="add mod ord">
          <ac:chgData name="fuminori sakuma" userId="289d416634db11fc" providerId="LiveId" clId="{7F1B5500-375C-4867-841F-959DA462116E}" dt="2024-05-06T01:56:44.172" v="5878" actId="167"/>
          <ac:picMkLst>
            <pc:docMk/>
            <pc:sldMk cId="363635023" sldId="2387"/>
            <ac:picMk id="15" creationId="{E45F8F62-9746-1EFC-CA13-9FD5A5E5EA47}"/>
          </ac:picMkLst>
        </pc:picChg>
        <pc:picChg chg="del mod">
          <ac:chgData name="fuminori sakuma" userId="289d416634db11fc" providerId="LiveId" clId="{7F1B5500-375C-4867-841F-959DA462116E}" dt="2024-05-06T01:55:55.521" v="5872" actId="478"/>
          <ac:picMkLst>
            <pc:docMk/>
            <pc:sldMk cId="363635023" sldId="2387"/>
            <ac:picMk id="17" creationId="{12FF3709-C710-5BC4-3040-4773369E18F2}"/>
          </ac:picMkLst>
        </pc:picChg>
        <pc:picChg chg="del">
          <ac:chgData name="fuminori sakuma" userId="289d416634db11fc" providerId="LiveId" clId="{7F1B5500-375C-4867-841F-959DA462116E}" dt="2024-05-06T01:55:50.504" v="5870" actId="478"/>
          <ac:picMkLst>
            <pc:docMk/>
            <pc:sldMk cId="363635023" sldId="2387"/>
            <ac:picMk id="21" creationId="{B8081CD5-C09C-B729-8908-6D333F043168}"/>
          </ac:picMkLst>
        </pc:picChg>
      </pc:sldChg>
      <pc:sldChg chg="addSp delSp modSp mod">
        <pc:chgData name="fuminori sakuma" userId="289d416634db11fc" providerId="LiveId" clId="{7F1B5500-375C-4867-841F-959DA462116E}" dt="2024-05-10T08:12:35.321" v="8080" actId="33524"/>
        <pc:sldMkLst>
          <pc:docMk/>
          <pc:sldMk cId="1896613511" sldId="2400"/>
        </pc:sldMkLst>
        <pc:spChg chg="mod">
          <ac:chgData name="fuminori sakuma" userId="289d416634db11fc" providerId="LiveId" clId="{7F1B5500-375C-4867-841F-959DA462116E}" dt="2024-05-06T02:00:43.768" v="6015" actId="14100"/>
          <ac:spMkLst>
            <pc:docMk/>
            <pc:sldMk cId="1896613511" sldId="2400"/>
            <ac:spMk id="3" creationId="{7B015BA5-230E-45EA-B4D8-004BA855F7D6}"/>
          </ac:spMkLst>
        </pc:spChg>
        <pc:spChg chg="mod">
          <ac:chgData name="fuminori sakuma" userId="289d416634db11fc" providerId="LiveId" clId="{7F1B5500-375C-4867-841F-959DA462116E}" dt="2024-05-06T02:00:15.517" v="6012" actId="12789"/>
          <ac:spMkLst>
            <pc:docMk/>
            <pc:sldMk cId="1896613511" sldId="2400"/>
            <ac:spMk id="7" creationId="{D1C7DAD2-372D-4826-A1CF-50D54193AE92}"/>
          </ac:spMkLst>
        </pc:spChg>
        <pc:spChg chg="add del mod">
          <ac:chgData name="fuminori sakuma" userId="289d416634db11fc" providerId="LiveId" clId="{7F1B5500-375C-4867-841F-959DA462116E}" dt="2024-05-06T02:00:15.517" v="6012" actId="12789"/>
          <ac:spMkLst>
            <pc:docMk/>
            <pc:sldMk cId="1896613511" sldId="2400"/>
            <ac:spMk id="11" creationId="{B9920BC5-69BA-4141-AABB-C5676142041D}"/>
          </ac:spMkLst>
        </pc:spChg>
        <pc:spChg chg="mod">
          <ac:chgData name="fuminori sakuma" userId="289d416634db11fc" providerId="LiveId" clId="{7F1B5500-375C-4867-841F-959DA462116E}" dt="2024-05-10T08:12:35.321" v="8080" actId="33524"/>
          <ac:spMkLst>
            <pc:docMk/>
            <pc:sldMk cId="1896613511" sldId="2400"/>
            <ac:spMk id="12" creationId="{8EB742B3-CBDE-D764-6897-BC4209097FEE}"/>
          </ac:spMkLst>
        </pc:spChg>
        <pc:spChg chg="mod">
          <ac:chgData name="fuminori sakuma" userId="289d416634db11fc" providerId="LiveId" clId="{7F1B5500-375C-4867-841F-959DA462116E}" dt="2024-05-07T05:14:46.534" v="8035" actId="1038"/>
          <ac:spMkLst>
            <pc:docMk/>
            <pc:sldMk cId="1896613511" sldId="2400"/>
            <ac:spMk id="14" creationId="{05008A8A-318C-FDCE-FBA1-B6601C92DC3B}"/>
          </ac:spMkLst>
        </pc:spChg>
        <pc:spChg chg="mod">
          <ac:chgData name="fuminori sakuma" userId="289d416634db11fc" providerId="LiveId" clId="{7F1B5500-375C-4867-841F-959DA462116E}" dt="2024-05-06T05:28:18.653" v="6807" actId="20577"/>
          <ac:spMkLst>
            <pc:docMk/>
            <pc:sldMk cId="1896613511" sldId="2400"/>
            <ac:spMk id="17" creationId="{B3B083B5-E8D0-07BD-26A5-433AA689FADC}"/>
          </ac:spMkLst>
        </pc:spChg>
        <pc:picChg chg="add del mod">
          <ac:chgData name="fuminori sakuma" userId="289d416634db11fc" providerId="LiveId" clId="{7F1B5500-375C-4867-841F-959DA462116E}" dt="2024-05-06T02:00:03.567" v="6010" actId="14100"/>
          <ac:picMkLst>
            <pc:docMk/>
            <pc:sldMk cId="1896613511" sldId="2400"/>
            <ac:picMk id="8" creationId="{4609D69F-CD86-4000-B520-931024C059D4}"/>
          </ac:picMkLst>
        </pc:picChg>
      </pc:sldChg>
      <pc:sldChg chg="modSp mod">
        <pc:chgData name="fuminori sakuma" userId="289d416634db11fc" providerId="LiveId" clId="{7F1B5500-375C-4867-841F-959DA462116E}" dt="2024-05-13T11:59:37.145" v="8128"/>
        <pc:sldMkLst>
          <pc:docMk/>
          <pc:sldMk cId="90935017" sldId="2415"/>
        </pc:sldMkLst>
        <pc:spChg chg="mod">
          <ac:chgData name="fuminori sakuma" userId="289d416634db11fc" providerId="LiveId" clId="{7F1B5500-375C-4867-841F-959DA462116E}" dt="2024-05-07T08:11:11.237" v="8049" actId="1076"/>
          <ac:spMkLst>
            <pc:docMk/>
            <pc:sldMk cId="90935017" sldId="2415"/>
            <ac:spMk id="3" creationId="{394C6EAC-A5AF-4C9D-9745-14458BF832F1}"/>
          </ac:spMkLst>
        </pc:spChg>
        <pc:spChg chg="mod">
          <ac:chgData name="fuminori sakuma" userId="289d416634db11fc" providerId="LiveId" clId="{7F1B5500-375C-4867-841F-959DA462116E}" dt="2024-05-13T11:59:37.145" v="8128"/>
          <ac:spMkLst>
            <pc:docMk/>
            <pc:sldMk cId="90935017" sldId="2415"/>
            <ac:spMk id="5" creationId="{061F1EC6-259E-44C0-A9C2-DC00ABA2D604}"/>
          </ac:spMkLst>
        </pc:spChg>
      </pc:sldChg>
      <pc:sldChg chg="add">
        <pc:chgData name="fuminori sakuma" userId="289d416634db11fc" providerId="LiveId" clId="{7F1B5500-375C-4867-841F-959DA462116E}" dt="2024-05-05T08:41:46.253" v="3890"/>
        <pc:sldMkLst>
          <pc:docMk/>
          <pc:sldMk cId="2475660026" sldId="2431"/>
        </pc:sldMkLst>
      </pc:sldChg>
      <pc:sldChg chg="del">
        <pc:chgData name="fuminori sakuma" userId="289d416634db11fc" providerId="LiveId" clId="{7F1B5500-375C-4867-841F-959DA462116E}" dt="2024-05-05T08:41:38.573" v="3889" actId="2696"/>
        <pc:sldMkLst>
          <pc:docMk/>
          <pc:sldMk cId="3572505839" sldId="2431"/>
        </pc:sldMkLst>
      </pc:sldChg>
      <pc:sldChg chg="modSp mod modAnim">
        <pc:chgData name="fuminori sakuma" userId="289d416634db11fc" providerId="LiveId" clId="{7F1B5500-375C-4867-841F-959DA462116E}" dt="2024-05-13T11:21:40.415" v="8091" actId="6549"/>
        <pc:sldMkLst>
          <pc:docMk/>
          <pc:sldMk cId="4201329255" sldId="2449"/>
        </pc:sldMkLst>
        <pc:spChg chg="mod">
          <ac:chgData name="fuminori sakuma" userId="289d416634db11fc" providerId="LiveId" clId="{7F1B5500-375C-4867-841F-959DA462116E}" dt="2024-05-04T06:59:34.670" v="287"/>
          <ac:spMkLst>
            <pc:docMk/>
            <pc:sldMk cId="4201329255" sldId="2449"/>
            <ac:spMk id="2" creationId="{01CFBA03-E5BD-EF99-2757-B4CC170FD510}"/>
          </ac:spMkLst>
        </pc:spChg>
        <pc:spChg chg="mod">
          <ac:chgData name="fuminori sakuma" userId="289d416634db11fc" providerId="LiveId" clId="{7F1B5500-375C-4867-841F-959DA462116E}" dt="2024-05-13T11:21:40.415" v="8091" actId="6549"/>
          <ac:spMkLst>
            <pc:docMk/>
            <pc:sldMk cId="4201329255" sldId="2449"/>
            <ac:spMk id="3" creationId="{CAE0E1F1-3EAC-8CBE-AF16-4D4F69F7C8FA}"/>
          </ac:spMkLst>
        </pc:spChg>
        <pc:spChg chg="mod">
          <ac:chgData name="fuminori sakuma" userId="289d416634db11fc" providerId="LiveId" clId="{7F1B5500-375C-4867-841F-959DA462116E}" dt="2024-05-04T07:45:03.606" v="713" actId="1076"/>
          <ac:spMkLst>
            <pc:docMk/>
            <pc:sldMk cId="4201329255" sldId="2449"/>
            <ac:spMk id="12" creationId="{F6EB6C5F-0FC6-2524-17E1-EC8D0F38F2BC}"/>
          </ac:spMkLst>
        </pc:spChg>
        <pc:spChg chg="mod">
          <ac:chgData name="fuminori sakuma" userId="289d416634db11fc" providerId="LiveId" clId="{7F1B5500-375C-4867-841F-959DA462116E}" dt="2024-05-05T08:46:03.342" v="3919" actId="20577"/>
          <ac:spMkLst>
            <pc:docMk/>
            <pc:sldMk cId="4201329255" sldId="2449"/>
            <ac:spMk id="13" creationId="{7C22AF42-398A-509A-06BD-377D523EB23E}"/>
          </ac:spMkLst>
        </pc:spChg>
        <pc:grpChg chg="mod">
          <ac:chgData name="fuminori sakuma" userId="289d416634db11fc" providerId="LiveId" clId="{7F1B5500-375C-4867-841F-959DA462116E}" dt="2024-05-04T07:44:45.821" v="681" actId="1076"/>
          <ac:grpSpMkLst>
            <pc:docMk/>
            <pc:sldMk cId="4201329255" sldId="2449"/>
            <ac:grpSpMk id="16" creationId="{72D2AB57-8FC1-0C7C-5A2C-F17F7241A725}"/>
          </ac:grpSpMkLst>
        </pc:grpChg>
        <pc:picChg chg="mod">
          <ac:chgData name="fuminori sakuma" userId="289d416634db11fc" providerId="LiveId" clId="{7F1B5500-375C-4867-841F-959DA462116E}" dt="2024-05-04T07:36:19.038" v="593" actId="1076"/>
          <ac:picMkLst>
            <pc:docMk/>
            <pc:sldMk cId="4201329255" sldId="2449"/>
            <ac:picMk id="8" creationId="{2F461EBF-75EB-07E3-4712-CEB000DE4DBD}"/>
          </ac:picMkLst>
        </pc:picChg>
        <pc:picChg chg="mod">
          <ac:chgData name="fuminori sakuma" userId="289d416634db11fc" providerId="LiveId" clId="{7F1B5500-375C-4867-841F-959DA462116E}" dt="2024-05-04T07:44:58.476" v="712" actId="1038"/>
          <ac:picMkLst>
            <pc:docMk/>
            <pc:sldMk cId="4201329255" sldId="2449"/>
            <ac:picMk id="9" creationId="{4BE36938-6D3D-1584-7254-24609A85EE49}"/>
          </ac:picMkLst>
        </pc:picChg>
        <pc:picChg chg="mod">
          <ac:chgData name="fuminori sakuma" userId="289d416634db11fc" providerId="LiveId" clId="{7F1B5500-375C-4867-841F-959DA462116E}" dt="2024-05-04T07:00:07.917" v="288" actId="14826"/>
          <ac:picMkLst>
            <pc:docMk/>
            <pc:sldMk cId="4201329255" sldId="2449"/>
            <ac:picMk id="14" creationId="{7F418E77-859D-DF89-7E52-E062BDE73947}"/>
          </ac:picMkLst>
        </pc:picChg>
        <pc:picChg chg="mod">
          <ac:chgData name="fuminori sakuma" userId="289d416634db11fc" providerId="LiveId" clId="{7F1B5500-375C-4867-841F-959DA462116E}" dt="2024-05-04T07:45:11.261" v="715" actId="1076"/>
          <ac:picMkLst>
            <pc:docMk/>
            <pc:sldMk cId="4201329255" sldId="2449"/>
            <ac:picMk id="25" creationId="{6384EE5B-5430-974D-8917-9FC56FA0E6D3}"/>
          </ac:picMkLst>
        </pc:picChg>
      </pc:sldChg>
      <pc:sldChg chg="modSp add mod">
        <pc:chgData name="fuminori sakuma" userId="289d416634db11fc" providerId="LiveId" clId="{7F1B5500-375C-4867-841F-959DA462116E}" dt="2024-05-05T08:40:46.636" v="3888" actId="313"/>
        <pc:sldMkLst>
          <pc:docMk/>
          <pc:sldMk cId="469613953" sldId="2450"/>
        </pc:sldMkLst>
        <pc:spChg chg="mod">
          <ac:chgData name="fuminori sakuma" userId="289d416634db11fc" providerId="LiveId" clId="{7F1B5500-375C-4867-841F-959DA462116E}" dt="2024-05-05T08:40:46.636" v="3888" actId="313"/>
          <ac:spMkLst>
            <pc:docMk/>
            <pc:sldMk cId="469613953" sldId="2450"/>
            <ac:spMk id="2" creationId="{6B92F5B2-A1C9-47BB-AC49-00E12C327F32}"/>
          </ac:spMkLst>
        </pc:spChg>
      </pc:sldChg>
      <pc:sldChg chg="add">
        <pc:chgData name="fuminori sakuma" userId="289d416634db11fc" providerId="LiveId" clId="{7F1B5500-375C-4867-841F-959DA462116E}" dt="2024-05-06T02:27:49.944" v="6231"/>
        <pc:sldMkLst>
          <pc:docMk/>
          <pc:sldMk cId="1769871703" sldId="2451"/>
        </pc:sldMkLst>
      </pc:sldChg>
      <pc:sldChg chg="add del">
        <pc:chgData name="fuminori sakuma" userId="289d416634db11fc" providerId="LiveId" clId="{7F1B5500-375C-4867-841F-959DA462116E}" dt="2024-05-06T02:27:42.874" v="6230" actId="2696"/>
        <pc:sldMkLst>
          <pc:docMk/>
          <pc:sldMk cId="2939691309" sldId="2451"/>
        </pc:sldMkLst>
      </pc:sldChg>
      <pc:sldChg chg="modSp mod">
        <pc:chgData name="fuminori sakuma" userId="289d416634db11fc" providerId="LiveId" clId="{7F1B5500-375C-4867-841F-959DA462116E}" dt="2024-05-13T11:34:02.720" v="8127" actId="1037"/>
        <pc:sldMkLst>
          <pc:docMk/>
          <pc:sldMk cId="1341188105" sldId="2456"/>
        </pc:sldMkLst>
        <pc:spChg chg="mod">
          <ac:chgData name="fuminori sakuma" userId="289d416634db11fc" providerId="LiveId" clId="{7F1B5500-375C-4867-841F-959DA462116E}" dt="2024-05-06T05:27:04.781" v="6797" actId="1076"/>
          <ac:spMkLst>
            <pc:docMk/>
            <pc:sldMk cId="1341188105" sldId="2456"/>
            <ac:spMk id="2" creationId="{10A8906F-67F8-5420-1E98-D9F161917F96}"/>
          </ac:spMkLst>
        </pc:spChg>
        <pc:spChg chg="mod">
          <ac:chgData name="fuminori sakuma" userId="289d416634db11fc" providerId="LiveId" clId="{7F1B5500-375C-4867-841F-959DA462116E}" dt="2024-05-13T11:34:02.720" v="8127" actId="1037"/>
          <ac:spMkLst>
            <pc:docMk/>
            <pc:sldMk cId="1341188105" sldId="2456"/>
            <ac:spMk id="11" creationId="{18EFC0E6-699A-65FF-63D6-8D5B7982A16D}"/>
          </ac:spMkLst>
        </pc:spChg>
      </pc:sldChg>
      <pc:sldChg chg="del">
        <pc:chgData name="fuminori sakuma" userId="289d416634db11fc" providerId="LiveId" clId="{7F1B5500-375C-4867-841F-959DA462116E}" dt="2024-05-05T03:25:47.942" v="726" actId="47"/>
        <pc:sldMkLst>
          <pc:docMk/>
          <pc:sldMk cId="119845877" sldId="2462"/>
        </pc:sldMkLst>
      </pc:sldChg>
      <pc:sldChg chg="del">
        <pc:chgData name="fuminori sakuma" userId="289d416634db11fc" providerId="LiveId" clId="{7F1B5500-375C-4867-841F-959DA462116E}" dt="2024-05-05T03:31:58.100" v="728" actId="47"/>
        <pc:sldMkLst>
          <pc:docMk/>
          <pc:sldMk cId="886873656" sldId="2524"/>
        </pc:sldMkLst>
      </pc:sldChg>
      <pc:sldChg chg="del">
        <pc:chgData name="fuminori sakuma" userId="289d416634db11fc" providerId="LiveId" clId="{7F1B5500-375C-4867-841F-959DA462116E}" dt="2024-05-06T02:27:33.505" v="6228" actId="2696"/>
        <pc:sldMkLst>
          <pc:docMk/>
          <pc:sldMk cId="3365353751" sldId="2534"/>
        </pc:sldMkLst>
      </pc:sldChg>
      <pc:sldChg chg="add">
        <pc:chgData name="fuminori sakuma" userId="289d416634db11fc" providerId="LiveId" clId="{7F1B5500-375C-4867-841F-959DA462116E}" dt="2024-05-06T02:27:39.303" v="6229"/>
        <pc:sldMkLst>
          <pc:docMk/>
          <pc:sldMk cId="3766291041" sldId="2534"/>
        </pc:sldMkLst>
      </pc:sldChg>
      <pc:sldChg chg="modSp mod modAnim">
        <pc:chgData name="fuminori sakuma" userId="289d416634db11fc" providerId="LiveId" clId="{7F1B5500-375C-4867-841F-959DA462116E}" dt="2024-05-13T11:20:14.316" v="8082"/>
        <pc:sldMkLst>
          <pc:docMk/>
          <pc:sldMk cId="659576534" sldId="2542"/>
        </pc:sldMkLst>
        <pc:spChg chg="mod">
          <ac:chgData name="fuminori sakuma" userId="289d416634db11fc" providerId="LiveId" clId="{7F1B5500-375C-4867-841F-959DA462116E}" dt="2024-05-04T06:58:31.679" v="278" actId="20577"/>
          <ac:spMkLst>
            <pc:docMk/>
            <pc:sldMk cId="659576534" sldId="2542"/>
            <ac:spMk id="3" creationId="{DEC0B874-4668-50CF-D548-F5EBFFA76CC6}"/>
          </ac:spMkLst>
        </pc:spChg>
      </pc:sldChg>
      <pc:sldChg chg="add">
        <pc:chgData name="fuminori sakuma" userId="289d416634db11fc" providerId="LiveId" clId="{7F1B5500-375C-4867-841F-959DA462116E}" dt="2024-05-05T08:41:46.253" v="3890"/>
        <pc:sldMkLst>
          <pc:docMk/>
          <pc:sldMk cId="358124785" sldId="2548"/>
        </pc:sldMkLst>
      </pc:sldChg>
      <pc:sldChg chg="del">
        <pc:chgData name="fuminori sakuma" userId="289d416634db11fc" providerId="LiveId" clId="{7F1B5500-375C-4867-841F-959DA462116E}" dt="2024-05-05T08:41:38.573" v="3889" actId="2696"/>
        <pc:sldMkLst>
          <pc:docMk/>
          <pc:sldMk cId="1460158486" sldId="2548"/>
        </pc:sldMkLst>
      </pc:sldChg>
      <pc:sldChg chg="addSp delSp modSp mod modAnim">
        <pc:chgData name="fuminori sakuma" userId="289d416634db11fc" providerId="LiveId" clId="{7F1B5500-375C-4867-841F-959DA462116E}" dt="2024-05-13T11:24:16.945" v="8095"/>
        <pc:sldMkLst>
          <pc:docMk/>
          <pc:sldMk cId="2057969601" sldId="2549"/>
        </pc:sldMkLst>
        <pc:spChg chg="mod">
          <ac:chgData name="fuminori sakuma" userId="289d416634db11fc" providerId="LiveId" clId="{7F1B5500-375C-4867-841F-959DA462116E}" dt="2024-05-05T03:50:15.158" v="815" actId="1076"/>
          <ac:spMkLst>
            <pc:docMk/>
            <pc:sldMk cId="2057969601" sldId="2549"/>
            <ac:spMk id="2" creationId="{8F6B411F-39BB-5083-3018-3010DD8186CA}"/>
          </ac:spMkLst>
        </pc:spChg>
        <pc:spChg chg="mod">
          <ac:chgData name="fuminori sakuma" userId="289d416634db11fc" providerId="LiveId" clId="{7F1B5500-375C-4867-841F-959DA462116E}" dt="2024-05-05T04:01:04.228" v="1015" actId="1076"/>
          <ac:spMkLst>
            <pc:docMk/>
            <pc:sldMk cId="2057969601" sldId="2549"/>
            <ac:spMk id="3" creationId="{83FA0A2B-E214-DB32-9E01-73737D99A968}"/>
          </ac:spMkLst>
        </pc:spChg>
        <pc:spChg chg="add mod">
          <ac:chgData name="fuminori sakuma" userId="289d416634db11fc" providerId="LiveId" clId="{7F1B5500-375C-4867-841F-959DA462116E}" dt="2024-05-05T04:03:13.174" v="1037" actId="164"/>
          <ac:spMkLst>
            <pc:docMk/>
            <pc:sldMk cId="2057969601" sldId="2549"/>
            <ac:spMk id="18" creationId="{07E2C866-249D-123B-D9CF-15C95F5A8A8C}"/>
          </ac:spMkLst>
        </pc:spChg>
        <pc:spChg chg="add mod">
          <ac:chgData name="fuminori sakuma" userId="289d416634db11fc" providerId="LiveId" clId="{7F1B5500-375C-4867-841F-959DA462116E}" dt="2024-05-05T04:04:39.547" v="1072" actId="207"/>
          <ac:spMkLst>
            <pc:docMk/>
            <pc:sldMk cId="2057969601" sldId="2549"/>
            <ac:spMk id="20" creationId="{424521A0-4463-9A9E-FEBC-9DE66D3D5F41}"/>
          </ac:spMkLst>
        </pc:spChg>
        <pc:spChg chg="add mod">
          <ac:chgData name="fuminori sakuma" userId="289d416634db11fc" providerId="LiveId" clId="{7F1B5500-375C-4867-841F-959DA462116E}" dt="2024-05-05T04:04:43.803" v="1073" actId="207"/>
          <ac:spMkLst>
            <pc:docMk/>
            <pc:sldMk cId="2057969601" sldId="2549"/>
            <ac:spMk id="21" creationId="{4979A79D-98D2-2175-8E71-086D405943F6}"/>
          </ac:spMkLst>
        </pc:spChg>
        <pc:grpChg chg="add mod">
          <ac:chgData name="fuminori sakuma" userId="289d416634db11fc" providerId="LiveId" clId="{7F1B5500-375C-4867-841F-959DA462116E}" dt="2024-05-05T04:03:21.448" v="1040" actId="14100"/>
          <ac:grpSpMkLst>
            <pc:docMk/>
            <pc:sldMk cId="2057969601" sldId="2549"/>
            <ac:grpSpMk id="19" creationId="{0F75365F-72AE-AA95-8523-E80456E3959D}"/>
          </ac:grpSpMkLst>
        </pc:grpChg>
        <pc:grpChg chg="add mod ord">
          <ac:chgData name="fuminori sakuma" userId="289d416634db11fc" providerId="LiveId" clId="{7F1B5500-375C-4867-841F-959DA462116E}" dt="2024-05-05T04:05:43.045" v="1081" actId="167"/>
          <ac:grpSpMkLst>
            <pc:docMk/>
            <pc:sldMk cId="2057969601" sldId="2549"/>
            <ac:grpSpMk id="22" creationId="{870DA5C6-164E-64B5-1049-D408C6DEE661}"/>
          </ac:grpSpMkLst>
        </pc:grpChg>
        <pc:picChg chg="add mod modCrop">
          <ac:chgData name="fuminori sakuma" userId="289d416634db11fc" providerId="LiveId" clId="{7F1B5500-375C-4867-841F-959DA462116E}" dt="2024-05-05T04:04:08.764" v="1063" actId="732"/>
          <ac:picMkLst>
            <pc:docMk/>
            <pc:sldMk cId="2057969601" sldId="2549"/>
            <ac:picMk id="6" creationId="{9CC84779-B251-4BF9-9DBC-5A9C0C1ABC80}"/>
          </ac:picMkLst>
        </pc:picChg>
        <pc:picChg chg="add mod modCrop">
          <ac:chgData name="fuminori sakuma" userId="289d416634db11fc" providerId="LiveId" clId="{7F1B5500-375C-4867-841F-959DA462116E}" dt="2024-05-05T04:04:13.865" v="1064" actId="732"/>
          <ac:picMkLst>
            <pc:docMk/>
            <pc:sldMk cId="2057969601" sldId="2549"/>
            <ac:picMk id="8" creationId="{C1E1F3BA-B04D-4E42-71E8-602B45A71ED5}"/>
          </ac:picMkLst>
        </pc:picChg>
        <pc:picChg chg="add mod modCrop">
          <ac:chgData name="fuminori sakuma" userId="289d416634db11fc" providerId="LiveId" clId="{7F1B5500-375C-4867-841F-959DA462116E}" dt="2024-05-05T04:03:13.174" v="1037" actId="164"/>
          <ac:picMkLst>
            <pc:docMk/>
            <pc:sldMk cId="2057969601" sldId="2549"/>
            <ac:picMk id="10" creationId="{5D8FD827-6736-C9AE-1A84-1FCCB9AFB0D9}"/>
          </ac:picMkLst>
        </pc:picChg>
        <pc:picChg chg="add mod ord">
          <ac:chgData name="fuminori sakuma" userId="289d416634db11fc" providerId="LiveId" clId="{7F1B5500-375C-4867-841F-959DA462116E}" dt="2024-05-05T04:05:39.517" v="1080" actId="164"/>
          <ac:picMkLst>
            <pc:docMk/>
            <pc:sldMk cId="2057969601" sldId="2549"/>
            <ac:picMk id="12" creationId="{F0FA2E9B-0FEF-71E7-A163-04629E6176F8}"/>
          </ac:picMkLst>
        </pc:picChg>
        <pc:picChg chg="add mod ord">
          <ac:chgData name="fuminori sakuma" userId="289d416634db11fc" providerId="LiveId" clId="{7F1B5500-375C-4867-841F-959DA462116E}" dt="2024-05-05T04:05:39.517" v="1080" actId="164"/>
          <ac:picMkLst>
            <pc:docMk/>
            <pc:sldMk cId="2057969601" sldId="2549"/>
            <ac:picMk id="14" creationId="{EA25D614-82B6-A48D-9A2E-295529377A35}"/>
          </ac:picMkLst>
        </pc:picChg>
        <pc:picChg chg="add mod ord modCrop">
          <ac:chgData name="fuminori sakuma" userId="289d416634db11fc" providerId="LiveId" clId="{7F1B5500-375C-4867-841F-959DA462116E}" dt="2024-05-05T04:03:32.587" v="1045" actId="1076"/>
          <ac:picMkLst>
            <pc:docMk/>
            <pc:sldMk cId="2057969601" sldId="2549"/>
            <ac:picMk id="15" creationId="{34EA5831-EF6A-8CE2-696C-89EA5A516668}"/>
          </ac:picMkLst>
        </pc:picChg>
        <pc:picChg chg="add del">
          <ac:chgData name="fuminori sakuma" userId="289d416634db11fc" providerId="LiveId" clId="{7F1B5500-375C-4867-841F-959DA462116E}" dt="2024-05-05T04:02:42.214" v="1028" actId="22"/>
          <ac:picMkLst>
            <pc:docMk/>
            <pc:sldMk cId="2057969601" sldId="2549"/>
            <ac:picMk id="17" creationId="{B0C34C05-26C0-F341-928C-B39F73B423A9}"/>
          </ac:picMkLst>
        </pc:picChg>
      </pc:sldChg>
      <pc:sldChg chg="addSp modSp mod modAnim">
        <pc:chgData name="fuminori sakuma" userId="289d416634db11fc" providerId="LiveId" clId="{7F1B5500-375C-4867-841F-959DA462116E}" dt="2024-05-05T08:50:17.550" v="3946" actId="1076"/>
        <pc:sldMkLst>
          <pc:docMk/>
          <pc:sldMk cId="1174157469" sldId="2550"/>
        </pc:sldMkLst>
        <pc:spChg chg="mod">
          <ac:chgData name="fuminori sakuma" userId="289d416634db11fc" providerId="LiveId" clId="{7F1B5500-375C-4867-841F-959DA462116E}" dt="2024-05-04T07:22:19.032" v="387" actId="20577"/>
          <ac:spMkLst>
            <pc:docMk/>
            <pc:sldMk cId="1174157469" sldId="2550"/>
            <ac:spMk id="2" creationId="{6B92F5B2-A1C9-47BB-AC49-00E12C327F32}"/>
          </ac:spMkLst>
        </pc:spChg>
        <pc:spChg chg="mod">
          <ac:chgData name="fuminori sakuma" userId="289d416634db11fc" providerId="LiveId" clId="{7F1B5500-375C-4867-841F-959DA462116E}" dt="2024-05-05T08:50:04.985" v="3921" actId="12789"/>
          <ac:spMkLst>
            <pc:docMk/>
            <pc:sldMk cId="1174157469" sldId="2550"/>
            <ac:spMk id="3" creationId="{F6C944B5-0C05-48FD-A811-884E143C7A8D}"/>
          </ac:spMkLst>
        </pc:spChg>
        <pc:spChg chg="mod">
          <ac:chgData name="fuminori sakuma" userId="289d416634db11fc" providerId="LiveId" clId="{7F1B5500-375C-4867-841F-959DA462116E}" dt="2024-05-05T08:50:00.270" v="3920" actId="12789"/>
          <ac:spMkLst>
            <pc:docMk/>
            <pc:sldMk cId="1174157469" sldId="2550"/>
            <ac:spMk id="6" creationId="{6FAAC932-9F6F-47DC-B599-F87E3CF5AC03}"/>
          </ac:spMkLst>
        </pc:spChg>
        <pc:spChg chg="mod">
          <ac:chgData name="fuminori sakuma" userId="289d416634db11fc" providerId="LiveId" clId="{7F1B5500-375C-4867-841F-959DA462116E}" dt="2024-05-05T08:50:00.270" v="3920" actId="12789"/>
          <ac:spMkLst>
            <pc:docMk/>
            <pc:sldMk cId="1174157469" sldId="2550"/>
            <ac:spMk id="10" creationId="{65D7B37F-6327-47C3-86C9-FF1515DE1F63}"/>
          </ac:spMkLst>
        </pc:spChg>
        <pc:spChg chg="mod">
          <ac:chgData name="fuminori sakuma" userId="289d416634db11fc" providerId="LiveId" clId="{7F1B5500-375C-4867-841F-959DA462116E}" dt="2024-05-05T08:50:15.462" v="3945" actId="1076"/>
          <ac:spMkLst>
            <pc:docMk/>
            <pc:sldMk cId="1174157469" sldId="2550"/>
            <ac:spMk id="14" creationId="{144811AC-DB0F-4D70-8441-641C5F0FC8F1}"/>
          </ac:spMkLst>
        </pc:spChg>
        <pc:spChg chg="mod">
          <ac:chgData name="fuminori sakuma" userId="289d416634db11fc" providerId="LiveId" clId="{7F1B5500-375C-4867-841F-959DA462116E}" dt="2024-05-04T07:20:56.312" v="381" actId="1037"/>
          <ac:spMkLst>
            <pc:docMk/>
            <pc:sldMk cId="1174157469" sldId="2550"/>
            <ac:spMk id="25" creationId="{5DD8E96F-AEC3-A522-522C-82639847E5FB}"/>
          </ac:spMkLst>
        </pc:spChg>
        <pc:spChg chg="mod">
          <ac:chgData name="fuminori sakuma" userId="289d416634db11fc" providerId="LiveId" clId="{7F1B5500-375C-4867-841F-959DA462116E}" dt="2024-05-04T06:40:47.829" v="0" actId="2711"/>
          <ac:spMkLst>
            <pc:docMk/>
            <pc:sldMk cId="1174157469" sldId="2550"/>
            <ac:spMk id="35" creationId="{DF2C66F9-DBFA-D86F-9FE2-4969F55AA78C}"/>
          </ac:spMkLst>
        </pc:spChg>
        <pc:spChg chg="mod">
          <ac:chgData name="fuminori sakuma" userId="289d416634db11fc" providerId="LiveId" clId="{7F1B5500-375C-4867-841F-959DA462116E}" dt="2024-05-04T06:52:44.242" v="27" actId="6549"/>
          <ac:spMkLst>
            <pc:docMk/>
            <pc:sldMk cId="1174157469" sldId="2550"/>
            <ac:spMk id="36" creationId="{B4996025-9641-DE83-3442-ECC43B40FB7E}"/>
          </ac:spMkLst>
        </pc:spChg>
        <pc:spChg chg="mod">
          <ac:chgData name="fuminori sakuma" userId="289d416634db11fc" providerId="LiveId" clId="{7F1B5500-375C-4867-841F-959DA462116E}" dt="2024-05-04T06:52:48.155" v="39" actId="20577"/>
          <ac:spMkLst>
            <pc:docMk/>
            <pc:sldMk cId="1174157469" sldId="2550"/>
            <ac:spMk id="37" creationId="{6DFBA2C2-0580-9364-C274-FB280144CD77}"/>
          </ac:spMkLst>
        </pc:spChg>
        <pc:spChg chg="mod">
          <ac:chgData name="fuminori sakuma" userId="289d416634db11fc" providerId="LiveId" clId="{7F1B5500-375C-4867-841F-959DA462116E}" dt="2024-05-05T08:50:17.550" v="3946" actId="1076"/>
          <ac:spMkLst>
            <pc:docMk/>
            <pc:sldMk cId="1174157469" sldId="2550"/>
            <ac:spMk id="38" creationId="{75E5EDBA-DBA3-7F7B-43B0-68CAEFAA8F72}"/>
          </ac:spMkLst>
        </pc:spChg>
        <pc:spChg chg="add mod">
          <ac:chgData name="fuminori sakuma" userId="289d416634db11fc" providerId="LiveId" clId="{7F1B5500-375C-4867-841F-959DA462116E}" dt="2024-05-04T07:19:34.924" v="316" actId="571"/>
          <ac:spMkLst>
            <pc:docMk/>
            <pc:sldMk cId="1174157469" sldId="2550"/>
            <ac:spMk id="39" creationId="{72D8B00E-9248-25D0-DE36-CD889301BF15}"/>
          </ac:spMkLst>
        </pc:spChg>
        <pc:spChg chg="add mod">
          <ac:chgData name="fuminori sakuma" userId="289d416634db11fc" providerId="LiveId" clId="{7F1B5500-375C-4867-841F-959DA462116E}" dt="2024-05-04T07:19:34.924" v="316" actId="571"/>
          <ac:spMkLst>
            <pc:docMk/>
            <pc:sldMk cId="1174157469" sldId="2550"/>
            <ac:spMk id="40" creationId="{19EB2C8A-3598-1F71-8D39-063019CC4FAC}"/>
          </ac:spMkLst>
        </pc:spChg>
      </pc:sldChg>
      <pc:sldChg chg="addSp delSp modSp new mod modAnim">
        <pc:chgData name="fuminori sakuma" userId="289d416634db11fc" providerId="LiveId" clId="{7F1B5500-375C-4867-841F-959DA462116E}" dt="2024-05-13T11:24:36.015" v="8096"/>
        <pc:sldMkLst>
          <pc:docMk/>
          <pc:sldMk cId="2111381584" sldId="2551"/>
        </pc:sldMkLst>
        <pc:spChg chg="mod">
          <ac:chgData name="fuminori sakuma" userId="289d416634db11fc" providerId="LiveId" clId="{7F1B5500-375C-4867-841F-959DA462116E}" dt="2024-05-05T09:14:25.181" v="4310" actId="20577"/>
          <ac:spMkLst>
            <pc:docMk/>
            <pc:sldMk cId="2111381584" sldId="2551"/>
            <ac:spMk id="2" creationId="{B17B8BF6-3CAA-4B93-5240-5DE5BEE5C4AC}"/>
          </ac:spMkLst>
        </pc:spChg>
        <pc:spChg chg="del">
          <ac:chgData name="fuminori sakuma" userId="289d416634db11fc" providerId="LiveId" clId="{7F1B5500-375C-4867-841F-959DA462116E}" dt="2024-05-05T05:18:27.730" v="1326" actId="478"/>
          <ac:spMkLst>
            <pc:docMk/>
            <pc:sldMk cId="2111381584" sldId="2551"/>
            <ac:spMk id="3" creationId="{34B581EC-1690-936C-AB4A-EB623DFE8D00}"/>
          </ac:spMkLst>
        </pc:spChg>
        <pc:spChg chg="add mod">
          <ac:chgData name="fuminori sakuma" userId="289d416634db11fc" providerId="LiveId" clId="{7F1B5500-375C-4867-841F-959DA462116E}" dt="2024-05-05T06:01:08.305" v="1864" actId="1076"/>
          <ac:spMkLst>
            <pc:docMk/>
            <pc:sldMk cId="2111381584" sldId="2551"/>
            <ac:spMk id="15" creationId="{C118738C-D2D7-EA7C-87E9-9F5A2E2436D7}"/>
          </ac:spMkLst>
        </pc:spChg>
        <pc:spChg chg="add mod">
          <ac:chgData name="fuminori sakuma" userId="289d416634db11fc" providerId="LiveId" clId="{7F1B5500-375C-4867-841F-959DA462116E}" dt="2024-05-05T06:34:49.883" v="2409" actId="20577"/>
          <ac:spMkLst>
            <pc:docMk/>
            <pc:sldMk cId="2111381584" sldId="2551"/>
            <ac:spMk id="16" creationId="{D3F326E9-8164-94E4-702E-3DD8737DA720}"/>
          </ac:spMkLst>
        </pc:spChg>
        <pc:spChg chg="add mod">
          <ac:chgData name="fuminori sakuma" userId="289d416634db11fc" providerId="LiveId" clId="{7F1B5500-375C-4867-841F-959DA462116E}" dt="2024-05-05T06:01:08.305" v="1864" actId="1076"/>
          <ac:spMkLst>
            <pc:docMk/>
            <pc:sldMk cId="2111381584" sldId="2551"/>
            <ac:spMk id="17" creationId="{B0D0585C-88C1-39D1-C79E-D8F6443D3B42}"/>
          </ac:spMkLst>
        </pc:spChg>
        <pc:spChg chg="add mod">
          <ac:chgData name="fuminori sakuma" userId="289d416634db11fc" providerId="LiveId" clId="{7F1B5500-375C-4867-841F-959DA462116E}" dt="2024-05-05T05:56:22.141" v="1792" actId="1076"/>
          <ac:spMkLst>
            <pc:docMk/>
            <pc:sldMk cId="2111381584" sldId="2551"/>
            <ac:spMk id="19" creationId="{93FD074C-2C6A-7D0A-AB32-5BE9DC161858}"/>
          </ac:spMkLst>
        </pc:spChg>
        <pc:spChg chg="add mod">
          <ac:chgData name="fuminori sakuma" userId="289d416634db11fc" providerId="LiveId" clId="{7F1B5500-375C-4867-841F-959DA462116E}" dt="2024-05-05T06:01:08.305" v="1864" actId="1076"/>
          <ac:spMkLst>
            <pc:docMk/>
            <pc:sldMk cId="2111381584" sldId="2551"/>
            <ac:spMk id="28" creationId="{F365EE62-9588-4A20-FB51-6752F442D42A}"/>
          </ac:spMkLst>
        </pc:spChg>
        <pc:spChg chg="add del mod">
          <ac:chgData name="fuminori sakuma" userId="289d416634db11fc" providerId="LiveId" clId="{7F1B5500-375C-4867-841F-959DA462116E}" dt="2024-05-05T06:01:27.662" v="1873" actId="478"/>
          <ac:spMkLst>
            <pc:docMk/>
            <pc:sldMk cId="2111381584" sldId="2551"/>
            <ac:spMk id="29" creationId="{4A449E35-96BF-330B-85C1-3B0DFCC6ED11}"/>
          </ac:spMkLst>
        </pc:spChg>
        <pc:spChg chg="add mod">
          <ac:chgData name="fuminori sakuma" userId="289d416634db11fc" providerId="LiveId" clId="{7F1B5500-375C-4867-841F-959DA462116E}" dt="2024-05-05T06:03:55.441" v="1913" actId="692"/>
          <ac:spMkLst>
            <pc:docMk/>
            <pc:sldMk cId="2111381584" sldId="2551"/>
            <ac:spMk id="32" creationId="{CC59E5AB-EB70-73E4-23C4-92954ECC2734}"/>
          </ac:spMkLst>
        </pc:spChg>
        <pc:spChg chg="add mod ord">
          <ac:chgData name="fuminori sakuma" userId="289d416634db11fc" providerId="LiveId" clId="{7F1B5500-375C-4867-841F-959DA462116E}" dt="2024-05-05T06:54:26.617" v="2665" actId="692"/>
          <ac:spMkLst>
            <pc:docMk/>
            <pc:sldMk cId="2111381584" sldId="2551"/>
            <ac:spMk id="33" creationId="{7D07299A-8FA5-A757-8C83-3C3B6F6376F2}"/>
          </ac:spMkLst>
        </pc:spChg>
        <pc:spChg chg="add mod">
          <ac:chgData name="fuminori sakuma" userId="289d416634db11fc" providerId="LiveId" clId="{7F1B5500-375C-4867-841F-959DA462116E}" dt="2024-05-05T06:31:50.242" v="2406" actId="20577"/>
          <ac:spMkLst>
            <pc:docMk/>
            <pc:sldMk cId="2111381584" sldId="2551"/>
            <ac:spMk id="34" creationId="{D5FCE72C-A1F5-07A0-EDA8-562CDC7EF8E1}"/>
          </ac:spMkLst>
        </pc:spChg>
        <pc:spChg chg="add mod">
          <ac:chgData name="fuminori sakuma" userId="289d416634db11fc" providerId="LiveId" clId="{7F1B5500-375C-4867-841F-959DA462116E}" dt="2024-05-05T06:35:36.648" v="2430" actId="164"/>
          <ac:spMkLst>
            <pc:docMk/>
            <pc:sldMk cId="2111381584" sldId="2551"/>
            <ac:spMk id="35" creationId="{C0948689-59E3-5BF5-5CA3-7752186B9334}"/>
          </ac:spMkLst>
        </pc:spChg>
        <pc:grpChg chg="add mod">
          <ac:chgData name="fuminori sakuma" userId="289d416634db11fc" providerId="LiveId" clId="{7F1B5500-375C-4867-841F-959DA462116E}" dt="2024-05-05T06:01:08.305" v="1864" actId="1076"/>
          <ac:grpSpMkLst>
            <pc:docMk/>
            <pc:sldMk cId="2111381584" sldId="2551"/>
            <ac:grpSpMk id="14" creationId="{ECFDF6C5-570A-BB6F-0DE6-A08EB62B85B2}"/>
          </ac:grpSpMkLst>
        </pc:grpChg>
        <pc:grpChg chg="add mod ord">
          <ac:chgData name="fuminori sakuma" userId="289d416634db11fc" providerId="LiveId" clId="{7F1B5500-375C-4867-841F-959DA462116E}" dt="2024-05-05T06:35:40.490" v="2431" actId="167"/>
          <ac:grpSpMkLst>
            <pc:docMk/>
            <pc:sldMk cId="2111381584" sldId="2551"/>
            <ac:grpSpMk id="36" creationId="{FC2D26B4-4283-E36F-9A5D-C5FDCC309B7E}"/>
          </ac:grpSpMkLst>
        </pc:grpChg>
        <pc:picChg chg="add del mod">
          <ac:chgData name="fuminori sakuma" userId="289d416634db11fc" providerId="LiveId" clId="{7F1B5500-375C-4867-841F-959DA462116E}" dt="2024-05-05T05:56:26.656" v="1795" actId="1076"/>
          <ac:picMkLst>
            <pc:docMk/>
            <pc:sldMk cId="2111381584" sldId="2551"/>
            <ac:picMk id="5" creationId="{A1FD397F-3AEA-D88C-1811-C5BE9386E014}"/>
          </ac:picMkLst>
        </pc:picChg>
        <pc:picChg chg="add mod">
          <ac:chgData name="fuminori sakuma" userId="289d416634db11fc" providerId="LiveId" clId="{7F1B5500-375C-4867-841F-959DA462116E}" dt="2024-05-05T06:35:36.648" v="2430" actId="164"/>
          <ac:picMkLst>
            <pc:docMk/>
            <pc:sldMk cId="2111381584" sldId="2551"/>
            <ac:picMk id="7" creationId="{534EBA91-E7D3-506E-2C59-CF106F4CEF62}"/>
          </ac:picMkLst>
        </pc:picChg>
        <pc:picChg chg="add mod">
          <ac:chgData name="fuminori sakuma" userId="289d416634db11fc" providerId="LiveId" clId="{7F1B5500-375C-4867-841F-959DA462116E}" dt="2024-05-05T06:01:08.305" v="1864" actId="1076"/>
          <ac:picMkLst>
            <pc:docMk/>
            <pc:sldMk cId="2111381584" sldId="2551"/>
            <ac:picMk id="9" creationId="{62B98375-1F3F-75C1-33BE-334A976EC921}"/>
          </ac:picMkLst>
        </pc:picChg>
        <pc:picChg chg="add mod">
          <ac:chgData name="fuminori sakuma" userId="289d416634db11fc" providerId="LiveId" clId="{7F1B5500-375C-4867-841F-959DA462116E}" dt="2024-05-05T05:26:36.181" v="1379" actId="164"/>
          <ac:picMkLst>
            <pc:docMk/>
            <pc:sldMk cId="2111381584" sldId="2551"/>
            <ac:picMk id="10" creationId="{7C6D558B-EDD6-D417-0762-FF93351C3BC9}"/>
          </ac:picMkLst>
        </pc:picChg>
        <pc:picChg chg="add del mod modCrop">
          <ac:chgData name="fuminori sakuma" userId="289d416634db11fc" providerId="LiveId" clId="{7F1B5500-375C-4867-841F-959DA462116E}" dt="2024-05-05T05:26:36.181" v="1379" actId="164"/>
          <ac:picMkLst>
            <pc:docMk/>
            <pc:sldMk cId="2111381584" sldId="2551"/>
            <ac:picMk id="11" creationId="{08403D39-E5B5-E1A2-97D6-5CEEE98633DC}"/>
          </ac:picMkLst>
        </pc:picChg>
        <pc:picChg chg="add mod">
          <ac:chgData name="fuminori sakuma" userId="289d416634db11fc" providerId="LiveId" clId="{7F1B5500-375C-4867-841F-959DA462116E}" dt="2024-05-05T05:25:40.442" v="1362" actId="1076"/>
          <ac:picMkLst>
            <pc:docMk/>
            <pc:sldMk cId="2111381584" sldId="2551"/>
            <ac:picMk id="12" creationId="{51F7B24F-954D-4204-CF08-57B3963439E1}"/>
          </ac:picMkLst>
        </pc:picChg>
        <pc:picChg chg="add mod">
          <ac:chgData name="fuminori sakuma" userId="289d416634db11fc" providerId="LiveId" clId="{7F1B5500-375C-4867-841F-959DA462116E}" dt="2024-05-05T05:38:56.327" v="1788" actId="1038"/>
          <ac:picMkLst>
            <pc:docMk/>
            <pc:sldMk cId="2111381584" sldId="2551"/>
            <ac:picMk id="13" creationId="{8272AA15-3D94-C99D-334D-67451A737805}"/>
          </ac:picMkLst>
        </pc:picChg>
        <pc:picChg chg="add mod">
          <ac:chgData name="fuminori sakuma" userId="289d416634db11fc" providerId="LiveId" clId="{7F1B5500-375C-4867-841F-959DA462116E}" dt="2024-05-05T05:56:45.866" v="1807" actId="1038"/>
          <ac:picMkLst>
            <pc:docMk/>
            <pc:sldMk cId="2111381584" sldId="2551"/>
            <ac:picMk id="18" creationId="{A48D805F-9ABD-E201-2BAA-3922E1D83253}"/>
          </ac:picMkLst>
        </pc:picChg>
        <pc:picChg chg="add mod">
          <ac:chgData name="fuminori sakuma" userId="289d416634db11fc" providerId="LiveId" clId="{7F1B5500-375C-4867-841F-959DA462116E}" dt="2024-05-05T05:56:22.141" v="1792" actId="1076"/>
          <ac:picMkLst>
            <pc:docMk/>
            <pc:sldMk cId="2111381584" sldId="2551"/>
            <ac:picMk id="21" creationId="{FD9C7CAD-F52F-36F8-0CA3-8E59F2BF5A41}"/>
          </ac:picMkLst>
        </pc:picChg>
        <pc:picChg chg="add del">
          <ac:chgData name="fuminori sakuma" userId="289d416634db11fc" providerId="LiveId" clId="{7F1B5500-375C-4867-841F-959DA462116E}" dt="2024-05-05T05:37:40.554" v="1759" actId="22"/>
          <ac:picMkLst>
            <pc:docMk/>
            <pc:sldMk cId="2111381584" sldId="2551"/>
            <ac:picMk id="23" creationId="{29D39686-F3BA-29C7-AE27-4A208312FF36}"/>
          </ac:picMkLst>
        </pc:picChg>
        <pc:picChg chg="add mod">
          <ac:chgData name="fuminori sakuma" userId="289d416634db11fc" providerId="LiveId" clId="{7F1B5500-375C-4867-841F-959DA462116E}" dt="2024-05-05T05:56:22.141" v="1792" actId="1076"/>
          <ac:picMkLst>
            <pc:docMk/>
            <pc:sldMk cId="2111381584" sldId="2551"/>
            <ac:picMk id="24" creationId="{D1DB90D2-1000-A125-95CA-EF6CA23F065D}"/>
          </ac:picMkLst>
        </pc:picChg>
        <pc:picChg chg="add mod">
          <ac:chgData name="fuminori sakuma" userId="289d416634db11fc" providerId="LiveId" clId="{7F1B5500-375C-4867-841F-959DA462116E}" dt="2024-05-05T05:56:38.171" v="1798" actId="1076"/>
          <ac:picMkLst>
            <pc:docMk/>
            <pc:sldMk cId="2111381584" sldId="2551"/>
            <ac:picMk id="25" creationId="{29D1B3F1-094D-953E-787F-91B327FF24B4}"/>
          </ac:picMkLst>
        </pc:picChg>
        <pc:picChg chg="add mod">
          <ac:chgData name="fuminori sakuma" userId="289d416634db11fc" providerId="LiveId" clId="{7F1B5500-375C-4867-841F-959DA462116E}" dt="2024-05-05T06:01:08.305" v="1864" actId="1076"/>
          <ac:picMkLst>
            <pc:docMk/>
            <pc:sldMk cId="2111381584" sldId="2551"/>
            <ac:picMk id="27" creationId="{3BBD6B26-B66F-F536-14B9-24DDBAC279DF}"/>
          </ac:picMkLst>
        </pc:picChg>
        <pc:picChg chg="add del mod modCrop">
          <ac:chgData name="fuminori sakuma" userId="289d416634db11fc" providerId="LiveId" clId="{7F1B5500-375C-4867-841F-959DA462116E}" dt="2024-05-05T06:05:59.611" v="1976" actId="692"/>
          <ac:picMkLst>
            <pc:docMk/>
            <pc:sldMk cId="2111381584" sldId="2551"/>
            <ac:picMk id="30" creationId="{95E7C885-238B-7840-FD9C-3712392A755E}"/>
          </ac:picMkLst>
        </pc:picChg>
        <pc:picChg chg="add del mod modCrop">
          <ac:chgData name="fuminori sakuma" userId="289d416634db11fc" providerId="LiveId" clId="{7F1B5500-375C-4867-841F-959DA462116E}" dt="2024-05-05T06:03:37.237" v="1900" actId="1076"/>
          <ac:picMkLst>
            <pc:docMk/>
            <pc:sldMk cId="2111381584" sldId="2551"/>
            <ac:picMk id="31" creationId="{4CBBBE84-A9D2-4E59-6244-6FF3B5C9DDFF}"/>
          </ac:picMkLst>
        </pc:picChg>
      </pc:sldChg>
      <pc:sldChg chg="addSp delSp modSp new del mod">
        <pc:chgData name="fuminori sakuma" userId="289d416634db11fc" providerId="LiveId" clId="{7F1B5500-375C-4867-841F-959DA462116E}" dt="2024-05-06T01:54:27.825" v="5869" actId="47"/>
        <pc:sldMkLst>
          <pc:docMk/>
          <pc:sldMk cId="2838440199" sldId="2552"/>
        </pc:sldMkLst>
        <pc:spChg chg="add del mod">
          <ac:chgData name="fuminori sakuma" userId="289d416634db11fc" providerId="LiveId" clId="{7F1B5500-375C-4867-841F-959DA462116E}" dt="2024-05-05T04:08:52" v="1278" actId="478"/>
          <ac:spMkLst>
            <pc:docMk/>
            <pc:sldMk cId="2838440199" sldId="2552"/>
            <ac:spMk id="2" creationId="{CC8ABEE7-A1D8-7FD7-C3CD-22CF3739A197}"/>
          </ac:spMkLst>
        </pc:spChg>
        <pc:spChg chg="add del mod">
          <ac:chgData name="fuminori sakuma" userId="289d416634db11fc" providerId="LiveId" clId="{7F1B5500-375C-4867-841F-959DA462116E}" dt="2024-05-06T01:15:50.237" v="5533" actId="20577"/>
          <ac:spMkLst>
            <pc:docMk/>
            <pc:sldMk cId="2838440199" sldId="2552"/>
            <ac:spMk id="3" creationId="{5F81785A-BA31-D97C-5233-1496F5A9520E}"/>
          </ac:spMkLst>
        </pc:spChg>
        <pc:spChg chg="add del mod">
          <ac:chgData name="fuminori sakuma" userId="289d416634db11fc" providerId="LiveId" clId="{7F1B5500-375C-4867-841F-959DA462116E}" dt="2024-05-05T04:08:13.415" v="1209" actId="478"/>
          <ac:spMkLst>
            <pc:docMk/>
            <pc:sldMk cId="2838440199" sldId="2552"/>
            <ac:spMk id="6" creationId="{ED0B8C8A-CDFD-43DE-6E1E-27ECF840AA93}"/>
          </ac:spMkLst>
        </pc:spChg>
        <pc:spChg chg="add del mod">
          <ac:chgData name="fuminori sakuma" userId="289d416634db11fc" providerId="LiveId" clId="{7F1B5500-375C-4867-841F-959DA462116E}" dt="2024-05-05T04:08:53.978" v="1279" actId="478"/>
          <ac:spMkLst>
            <pc:docMk/>
            <pc:sldMk cId="2838440199" sldId="2552"/>
            <ac:spMk id="8" creationId="{AF5BA85B-02AB-669F-63EC-CD1F7EE4577C}"/>
          </ac:spMkLst>
        </pc:spChg>
      </pc:sldChg>
      <pc:sldChg chg="addSp delSp modSp new mod">
        <pc:chgData name="fuminori sakuma" userId="289d416634db11fc" providerId="LiveId" clId="{7F1B5500-375C-4867-841F-959DA462116E}" dt="2024-05-05T10:28:07.471" v="4404" actId="2711"/>
        <pc:sldMkLst>
          <pc:docMk/>
          <pc:sldMk cId="2937097946" sldId="2553"/>
        </pc:sldMkLst>
        <pc:spChg chg="mod">
          <ac:chgData name="fuminori sakuma" userId="289d416634db11fc" providerId="LiveId" clId="{7F1B5500-375C-4867-841F-959DA462116E}" dt="2024-05-05T10:28:07.471" v="4404" actId="2711"/>
          <ac:spMkLst>
            <pc:docMk/>
            <pc:sldMk cId="2937097946" sldId="2553"/>
            <ac:spMk id="2" creationId="{B78BE14E-F45C-4290-2B76-54C864B22A8A}"/>
          </ac:spMkLst>
        </pc:spChg>
        <pc:spChg chg="del">
          <ac:chgData name="fuminori sakuma" userId="289d416634db11fc" providerId="LiveId" clId="{7F1B5500-375C-4867-841F-959DA462116E}" dt="2024-05-05T10:20:00.481" v="4377" actId="478"/>
          <ac:spMkLst>
            <pc:docMk/>
            <pc:sldMk cId="2937097946" sldId="2553"/>
            <ac:spMk id="3" creationId="{9E42C6FC-6A4D-37B3-1487-0460FBB8D656}"/>
          </ac:spMkLst>
        </pc:spChg>
        <pc:spChg chg="mod">
          <ac:chgData name="fuminori sakuma" userId="289d416634db11fc" providerId="LiveId" clId="{7F1B5500-375C-4867-841F-959DA462116E}" dt="2024-05-05T10:19:56.313" v="4376"/>
          <ac:spMkLst>
            <pc:docMk/>
            <pc:sldMk cId="2937097946" sldId="2553"/>
            <ac:spMk id="8" creationId="{BEEB1ADF-6DB0-C3EF-EC9B-730455600887}"/>
          </ac:spMkLst>
        </pc:spChg>
        <pc:spChg chg="mod">
          <ac:chgData name="fuminori sakuma" userId="289d416634db11fc" providerId="LiveId" clId="{7F1B5500-375C-4867-841F-959DA462116E}" dt="2024-05-05T10:19:56.313" v="4376"/>
          <ac:spMkLst>
            <pc:docMk/>
            <pc:sldMk cId="2937097946" sldId="2553"/>
            <ac:spMk id="9" creationId="{D6314A64-0387-E0AE-D2A8-108F389819C4}"/>
          </ac:spMkLst>
        </pc:spChg>
        <pc:spChg chg="mod">
          <ac:chgData name="fuminori sakuma" userId="289d416634db11fc" providerId="LiveId" clId="{7F1B5500-375C-4867-841F-959DA462116E}" dt="2024-05-05T10:19:56.313" v="4376"/>
          <ac:spMkLst>
            <pc:docMk/>
            <pc:sldMk cId="2937097946" sldId="2553"/>
            <ac:spMk id="10" creationId="{38412743-A846-4A5F-4AB1-4AE039BE41E9}"/>
          </ac:spMkLst>
        </pc:spChg>
        <pc:spChg chg="mod">
          <ac:chgData name="fuminori sakuma" userId="289d416634db11fc" providerId="LiveId" clId="{7F1B5500-375C-4867-841F-959DA462116E}" dt="2024-05-05T10:19:56.313" v="4376"/>
          <ac:spMkLst>
            <pc:docMk/>
            <pc:sldMk cId="2937097946" sldId="2553"/>
            <ac:spMk id="11" creationId="{5D04FD0C-D27F-F0F3-C504-F7B638E15007}"/>
          </ac:spMkLst>
        </pc:spChg>
        <pc:spChg chg="mod">
          <ac:chgData name="fuminori sakuma" userId="289d416634db11fc" providerId="LiveId" clId="{7F1B5500-375C-4867-841F-959DA462116E}" dt="2024-05-05T10:19:56.313" v="4376"/>
          <ac:spMkLst>
            <pc:docMk/>
            <pc:sldMk cId="2937097946" sldId="2553"/>
            <ac:spMk id="12" creationId="{33DDB9D6-D75D-5487-08AF-A889B6EC41BC}"/>
          </ac:spMkLst>
        </pc:spChg>
        <pc:spChg chg="mod">
          <ac:chgData name="fuminori sakuma" userId="289d416634db11fc" providerId="LiveId" clId="{7F1B5500-375C-4867-841F-959DA462116E}" dt="2024-05-05T10:19:56.313" v="4376"/>
          <ac:spMkLst>
            <pc:docMk/>
            <pc:sldMk cId="2937097946" sldId="2553"/>
            <ac:spMk id="13" creationId="{EFAA8568-CD64-9CFB-6812-24482FC87DC8}"/>
          </ac:spMkLst>
        </pc:spChg>
        <pc:spChg chg="mod">
          <ac:chgData name="fuminori sakuma" userId="289d416634db11fc" providerId="LiveId" clId="{7F1B5500-375C-4867-841F-959DA462116E}" dt="2024-05-05T10:19:56.313" v="4376"/>
          <ac:spMkLst>
            <pc:docMk/>
            <pc:sldMk cId="2937097946" sldId="2553"/>
            <ac:spMk id="14" creationId="{36E80C6C-A69B-DD40-1C6C-5AA9BF425722}"/>
          </ac:spMkLst>
        </pc:spChg>
        <pc:spChg chg="mod">
          <ac:chgData name="fuminori sakuma" userId="289d416634db11fc" providerId="LiveId" clId="{7F1B5500-375C-4867-841F-959DA462116E}" dt="2024-05-05T10:19:56.313" v="4376"/>
          <ac:spMkLst>
            <pc:docMk/>
            <pc:sldMk cId="2937097946" sldId="2553"/>
            <ac:spMk id="18" creationId="{AC0AEFB9-8C5D-2E35-6C6B-0B9997245C02}"/>
          </ac:spMkLst>
        </pc:spChg>
        <pc:spChg chg="mod">
          <ac:chgData name="fuminori sakuma" userId="289d416634db11fc" providerId="LiveId" clId="{7F1B5500-375C-4867-841F-959DA462116E}" dt="2024-05-05T10:19:56.313" v="4376"/>
          <ac:spMkLst>
            <pc:docMk/>
            <pc:sldMk cId="2937097946" sldId="2553"/>
            <ac:spMk id="19" creationId="{FD3E68FE-CA64-94BD-BB71-2341C31907BE}"/>
          </ac:spMkLst>
        </pc:spChg>
        <pc:spChg chg="mod">
          <ac:chgData name="fuminori sakuma" userId="289d416634db11fc" providerId="LiveId" clId="{7F1B5500-375C-4867-841F-959DA462116E}" dt="2024-05-05T10:19:56.313" v="4376"/>
          <ac:spMkLst>
            <pc:docMk/>
            <pc:sldMk cId="2937097946" sldId="2553"/>
            <ac:spMk id="20" creationId="{E99367D4-F9CE-BAE1-9D80-8B75D07C40B4}"/>
          </ac:spMkLst>
        </pc:spChg>
        <pc:spChg chg="mod">
          <ac:chgData name="fuminori sakuma" userId="289d416634db11fc" providerId="LiveId" clId="{7F1B5500-375C-4867-841F-959DA462116E}" dt="2024-05-05T10:19:56.313" v="4376"/>
          <ac:spMkLst>
            <pc:docMk/>
            <pc:sldMk cId="2937097946" sldId="2553"/>
            <ac:spMk id="21" creationId="{1CFC4C72-CB1A-C0D0-AC39-5EED53C13C2F}"/>
          </ac:spMkLst>
        </pc:spChg>
        <pc:spChg chg="mod">
          <ac:chgData name="fuminori sakuma" userId="289d416634db11fc" providerId="LiveId" clId="{7F1B5500-375C-4867-841F-959DA462116E}" dt="2024-05-05T10:19:56.313" v="4376"/>
          <ac:spMkLst>
            <pc:docMk/>
            <pc:sldMk cId="2937097946" sldId="2553"/>
            <ac:spMk id="22" creationId="{AF3BE217-DB48-478E-ABA6-A3ADC8FC9CDA}"/>
          </ac:spMkLst>
        </pc:spChg>
        <pc:spChg chg="mod">
          <ac:chgData name="fuminori sakuma" userId="289d416634db11fc" providerId="LiveId" clId="{7F1B5500-375C-4867-841F-959DA462116E}" dt="2024-05-05T10:19:56.313" v="4376"/>
          <ac:spMkLst>
            <pc:docMk/>
            <pc:sldMk cId="2937097946" sldId="2553"/>
            <ac:spMk id="23" creationId="{52BE8242-B995-0521-4EF4-F02C49E73F98}"/>
          </ac:spMkLst>
        </pc:spChg>
        <pc:spChg chg="mod">
          <ac:chgData name="fuminori sakuma" userId="289d416634db11fc" providerId="LiveId" clId="{7F1B5500-375C-4867-841F-959DA462116E}" dt="2024-05-05T10:19:56.313" v="4376"/>
          <ac:spMkLst>
            <pc:docMk/>
            <pc:sldMk cId="2937097946" sldId="2553"/>
            <ac:spMk id="24" creationId="{D9779983-131B-C0DC-4ECD-5A7D2526C603}"/>
          </ac:spMkLst>
        </pc:spChg>
        <pc:spChg chg="add mod">
          <ac:chgData name="fuminori sakuma" userId="289d416634db11fc" providerId="LiveId" clId="{7F1B5500-375C-4867-841F-959DA462116E}" dt="2024-05-05T10:19:56.313" v="4376"/>
          <ac:spMkLst>
            <pc:docMk/>
            <pc:sldMk cId="2937097946" sldId="2553"/>
            <ac:spMk id="25" creationId="{6EF2DE5A-C49A-F0E7-03F8-5425D3652BE9}"/>
          </ac:spMkLst>
        </pc:spChg>
        <pc:grpChg chg="add mod">
          <ac:chgData name="fuminori sakuma" userId="289d416634db11fc" providerId="LiveId" clId="{7F1B5500-375C-4867-841F-959DA462116E}" dt="2024-05-05T10:19:56.313" v="4376"/>
          <ac:grpSpMkLst>
            <pc:docMk/>
            <pc:sldMk cId="2937097946" sldId="2553"/>
            <ac:grpSpMk id="5" creationId="{1999EBF8-DE57-B64D-03A3-1A5477DABA48}"/>
          </ac:grpSpMkLst>
        </pc:grpChg>
        <pc:grpChg chg="add mod">
          <ac:chgData name="fuminori sakuma" userId="289d416634db11fc" providerId="LiveId" clId="{7F1B5500-375C-4867-841F-959DA462116E}" dt="2024-05-05T10:19:56.313" v="4376"/>
          <ac:grpSpMkLst>
            <pc:docMk/>
            <pc:sldMk cId="2937097946" sldId="2553"/>
            <ac:grpSpMk id="15" creationId="{F4C71062-D9A8-5FF7-BB5F-A85EF11E1B17}"/>
          </ac:grpSpMkLst>
        </pc:grpChg>
        <pc:picChg chg="mod">
          <ac:chgData name="fuminori sakuma" userId="289d416634db11fc" providerId="LiveId" clId="{7F1B5500-375C-4867-841F-959DA462116E}" dt="2024-05-05T10:19:56.313" v="4376"/>
          <ac:picMkLst>
            <pc:docMk/>
            <pc:sldMk cId="2937097946" sldId="2553"/>
            <ac:picMk id="6" creationId="{92C552ED-5A07-CBD8-D351-E0D6D3A38532}"/>
          </ac:picMkLst>
        </pc:picChg>
        <pc:picChg chg="mod">
          <ac:chgData name="fuminori sakuma" userId="289d416634db11fc" providerId="LiveId" clId="{7F1B5500-375C-4867-841F-959DA462116E}" dt="2024-05-05T10:19:56.313" v="4376"/>
          <ac:picMkLst>
            <pc:docMk/>
            <pc:sldMk cId="2937097946" sldId="2553"/>
            <ac:picMk id="7" creationId="{63B89C9D-E32F-2437-9425-11FCC7D97C2C}"/>
          </ac:picMkLst>
        </pc:picChg>
        <pc:picChg chg="mod">
          <ac:chgData name="fuminori sakuma" userId="289d416634db11fc" providerId="LiveId" clId="{7F1B5500-375C-4867-841F-959DA462116E}" dt="2024-05-05T10:19:56.313" v="4376"/>
          <ac:picMkLst>
            <pc:docMk/>
            <pc:sldMk cId="2937097946" sldId="2553"/>
            <ac:picMk id="16" creationId="{CC31C0E2-C878-C6CD-F7DC-E6C520F61385}"/>
          </ac:picMkLst>
        </pc:picChg>
        <pc:picChg chg="mod">
          <ac:chgData name="fuminori sakuma" userId="289d416634db11fc" providerId="LiveId" clId="{7F1B5500-375C-4867-841F-959DA462116E}" dt="2024-05-05T10:19:56.313" v="4376"/>
          <ac:picMkLst>
            <pc:docMk/>
            <pc:sldMk cId="2937097946" sldId="2553"/>
            <ac:picMk id="17" creationId="{76D31C61-ED4B-E054-A721-153BD9D09CF5}"/>
          </ac:picMkLst>
        </pc:picChg>
      </pc:sldChg>
      <pc:sldChg chg="addSp delSp modSp add mod modTransition">
        <pc:chgData name="fuminori sakuma" userId="289d416634db11fc" providerId="LiveId" clId="{7F1B5500-375C-4867-841F-959DA462116E}" dt="2024-05-13T11:25:27.787" v="8097"/>
        <pc:sldMkLst>
          <pc:docMk/>
          <pc:sldMk cId="1370622559" sldId="2554"/>
        </pc:sldMkLst>
        <pc:spChg chg="mod">
          <ac:chgData name="fuminori sakuma" userId="289d416634db11fc" providerId="LiveId" clId="{7F1B5500-375C-4867-841F-959DA462116E}" dt="2024-05-05T09:14:28.831" v="4311" actId="20577"/>
          <ac:spMkLst>
            <pc:docMk/>
            <pc:sldMk cId="1370622559" sldId="2554"/>
            <ac:spMk id="2" creationId="{B17B8BF6-3CAA-4B93-5240-5DE5BEE5C4AC}"/>
          </ac:spMkLst>
        </pc:spChg>
        <pc:spChg chg="add mod">
          <ac:chgData name="fuminori sakuma" userId="289d416634db11fc" providerId="LiveId" clId="{7F1B5500-375C-4867-841F-959DA462116E}" dt="2024-05-06T04:54:34.674" v="6553" actId="20577"/>
          <ac:spMkLst>
            <pc:docMk/>
            <pc:sldMk cId="1370622559" sldId="2554"/>
            <ac:spMk id="3" creationId="{91392567-447E-DE9F-AF8B-F148A56828AA}"/>
          </ac:spMkLst>
        </pc:spChg>
        <pc:spChg chg="add mod">
          <ac:chgData name="fuminori sakuma" userId="289d416634db11fc" providerId="LiveId" clId="{7F1B5500-375C-4867-841F-959DA462116E}" dt="2024-05-05T06:32:31.277" v="2407"/>
          <ac:spMkLst>
            <pc:docMk/>
            <pc:sldMk cId="1370622559" sldId="2554"/>
            <ac:spMk id="6" creationId="{F0F1FC10-BE69-BDE0-1E00-71BD2B9CEDA6}"/>
          </ac:spMkLst>
        </pc:spChg>
        <pc:spChg chg="add del mod">
          <ac:chgData name="fuminori sakuma" userId="289d416634db11fc" providerId="LiveId" clId="{7F1B5500-375C-4867-841F-959DA462116E}" dt="2024-05-05T07:06:21.522" v="2720" actId="478"/>
          <ac:spMkLst>
            <pc:docMk/>
            <pc:sldMk cId="1370622559" sldId="2554"/>
            <ac:spMk id="8" creationId="{C87CFBA5-F292-525D-0973-AD12329F3904}"/>
          </ac:spMkLst>
        </pc:spChg>
        <pc:spChg chg="add mod ord">
          <ac:chgData name="fuminori sakuma" userId="289d416634db11fc" providerId="LiveId" clId="{7F1B5500-375C-4867-841F-959DA462116E}" dt="2024-05-07T00:55:50.840" v="6929" actId="113"/>
          <ac:spMkLst>
            <pc:docMk/>
            <pc:sldMk cId="1370622559" sldId="2554"/>
            <ac:spMk id="12" creationId="{BF683670-EDFA-2232-AC60-C15B43E6139A}"/>
          </ac:spMkLst>
        </pc:spChg>
        <pc:spChg chg="mod">
          <ac:chgData name="fuminori sakuma" userId="289d416634db11fc" providerId="LiveId" clId="{7F1B5500-375C-4867-841F-959DA462116E}" dt="2024-05-05T06:34:54.657" v="2410" actId="20577"/>
          <ac:spMkLst>
            <pc:docMk/>
            <pc:sldMk cId="1370622559" sldId="2554"/>
            <ac:spMk id="16" creationId="{D3F326E9-8164-94E4-702E-3DD8737DA720}"/>
          </ac:spMkLst>
        </pc:spChg>
        <pc:spChg chg="add mod">
          <ac:chgData name="fuminori sakuma" userId="289d416634db11fc" providerId="LiveId" clId="{7F1B5500-375C-4867-841F-959DA462116E}" dt="2024-05-07T00:55:58.520" v="6930" actId="14100"/>
          <ac:spMkLst>
            <pc:docMk/>
            <pc:sldMk cId="1370622559" sldId="2554"/>
            <ac:spMk id="20" creationId="{B22C520F-18DA-03F9-B49F-FEF4F605E497}"/>
          </ac:spMkLst>
        </pc:spChg>
        <pc:spChg chg="add mod">
          <ac:chgData name="fuminori sakuma" userId="289d416634db11fc" providerId="LiveId" clId="{7F1B5500-375C-4867-841F-959DA462116E}" dt="2024-05-07T00:57:45.071" v="6962" actId="1076"/>
          <ac:spMkLst>
            <pc:docMk/>
            <pc:sldMk cId="1370622559" sldId="2554"/>
            <ac:spMk id="22" creationId="{0317B797-C06C-548E-1D89-EEC003FF5341}"/>
          </ac:spMkLst>
        </pc:spChg>
        <pc:spChg chg="del ord">
          <ac:chgData name="fuminori sakuma" userId="289d416634db11fc" providerId="LiveId" clId="{7F1B5500-375C-4867-841F-959DA462116E}" dt="2024-05-05T06:11:23.540" v="1993" actId="478"/>
          <ac:spMkLst>
            <pc:docMk/>
            <pc:sldMk cId="1370622559" sldId="2554"/>
            <ac:spMk id="33" creationId="{7D07299A-8FA5-A757-8C83-3C3B6F6376F2}"/>
          </ac:spMkLst>
        </pc:spChg>
        <pc:grpChg chg="del">
          <ac:chgData name="fuminori sakuma" userId="289d416634db11fc" providerId="LiveId" clId="{7F1B5500-375C-4867-841F-959DA462116E}" dt="2024-05-05T06:10:08.074" v="1983" actId="165"/>
          <ac:grpSpMkLst>
            <pc:docMk/>
            <pc:sldMk cId="1370622559" sldId="2554"/>
            <ac:grpSpMk id="14" creationId="{ECFDF6C5-570A-BB6F-0DE6-A08EB62B85B2}"/>
          </ac:grpSpMkLst>
        </pc:grpChg>
        <pc:picChg chg="mod">
          <ac:chgData name="fuminori sakuma" userId="289d416634db11fc" providerId="LiveId" clId="{7F1B5500-375C-4867-841F-959DA462116E}" dt="2024-05-05T06:13:19.735" v="2041" actId="1035"/>
          <ac:picMkLst>
            <pc:docMk/>
            <pc:sldMk cId="1370622559" sldId="2554"/>
            <ac:picMk id="7" creationId="{534EBA91-E7D3-506E-2C59-CF106F4CEF62}"/>
          </ac:picMkLst>
        </pc:picChg>
        <pc:picChg chg="mod">
          <ac:chgData name="fuminori sakuma" userId="289d416634db11fc" providerId="LiveId" clId="{7F1B5500-375C-4867-841F-959DA462116E}" dt="2024-05-05T06:13:19.735" v="2041" actId="1035"/>
          <ac:picMkLst>
            <pc:docMk/>
            <pc:sldMk cId="1370622559" sldId="2554"/>
            <ac:picMk id="9" creationId="{62B98375-1F3F-75C1-33BE-334A976EC921}"/>
          </ac:picMkLst>
        </pc:picChg>
        <pc:picChg chg="mod topLvl">
          <ac:chgData name="fuminori sakuma" userId="289d416634db11fc" providerId="LiveId" clId="{7F1B5500-375C-4867-841F-959DA462116E}" dt="2024-05-07T00:57:32.431" v="6961" actId="1076"/>
          <ac:picMkLst>
            <pc:docMk/>
            <pc:sldMk cId="1370622559" sldId="2554"/>
            <ac:picMk id="10" creationId="{7C6D558B-EDD6-D417-0762-FF93351C3BC9}"/>
          </ac:picMkLst>
        </pc:picChg>
        <pc:picChg chg="del mod topLvl">
          <ac:chgData name="fuminori sakuma" userId="289d416634db11fc" providerId="LiveId" clId="{7F1B5500-375C-4867-841F-959DA462116E}" dt="2024-05-05T06:10:11.160" v="1984" actId="478"/>
          <ac:picMkLst>
            <pc:docMk/>
            <pc:sldMk cId="1370622559" sldId="2554"/>
            <ac:picMk id="11" creationId="{08403D39-E5B5-E1A2-97D6-5CEEE98633DC}"/>
          </ac:picMkLst>
        </pc:picChg>
        <pc:picChg chg="del mod topLvl">
          <ac:chgData name="fuminori sakuma" userId="289d416634db11fc" providerId="LiveId" clId="{7F1B5500-375C-4867-841F-959DA462116E}" dt="2024-05-05T06:10:11.160" v="1984" actId="478"/>
          <ac:picMkLst>
            <pc:docMk/>
            <pc:sldMk cId="1370622559" sldId="2554"/>
            <ac:picMk id="13" creationId="{8272AA15-3D94-C99D-334D-67451A737805}"/>
          </ac:picMkLst>
        </pc:picChg>
        <pc:picChg chg="mod">
          <ac:chgData name="fuminori sakuma" userId="289d416634db11fc" providerId="LiveId" clId="{7F1B5500-375C-4867-841F-959DA462116E}" dt="2024-05-05T06:13:19.735" v="2041" actId="1035"/>
          <ac:picMkLst>
            <pc:docMk/>
            <pc:sldMk cId="1370622559" sldId="2554"/>
            <ac:picMk id="27" creationId="{3BBD6B26-B66F-F536-14B9-24DDBAC279DF}"/>
          </ac:picMkLst>
        </pc:picChg>
        <pc:picChg chg="del ord">
          <ac:chgData name="fuminori sakuma" userId="289d416634db11fc" providerId="LiveId" clId="{7F1B5500-375C-4867-841F-959DA462116E}" dt="2024-05-05T06:11:23.540" v="1993" actId="478"/>
          <ac:picMkLst>
            <pc:docMk/>
            <pc:sldMk cId="1370622559" sldId="2554"/>
            <ac:picMk id="30" creationId="{95E7C885-238B-7840-FD9C-3712392A755E}"/>
          </ac:picMkLst>
        </pc:picChg>
        <pc:picChg chg="del">
          <ac:chgData name="fuminori sakuma" userId="289d416634db11fc" providerId="LiveId" clId="{7F1B5500-375C-4867-841F-959DA462116E}" dt="2024-05-05T06:11:23.540" v="1993" actId="478"/>
          <ac:picMkLst>
            <pc:docMk/>
            <pc:sldMk cId="1370622559" sldId="2554"/>
            <ac:picMk id="31" creationId="{4CBBBE84-A9D2-4E59-6244-6FF3B5C9DDFF}"/>
          </ac:picMkLst>
        </pc:picChg>
        <pc:cxnChg chg="add mod">
          <ac:chgData name="fuminori sakuma" userId="289d416634db11fc" providerId="LiveId" clId="{7F1B5500-375C-4867-841F-959DA462116E}" dt="2024-05-07T00:58:14.435" v="6984" actId="14100"/>
          <ac:cxnSpMkLst>
            <pc:docMk/>
            <pc:sldMk cId="1370622559" sldId="2554"/>
            <ac:cxnSpMk id="26" creationId="{7F9FBA24-1C34-78DB-773C-007F4E4B9E30}"/>
          </ac:cxnSpMkLst>
        </pc:cxnChg>
      </pc:sldChg>
      <pc:sldChg chg="addSp delSp modSp add mod delAnim modAnim">
        <pc:chgData name="fuminori sakuma" userId="289d416634db11fc" providerId="LiveId" clId="{7F1B5500-375C-4867-841F-959DA462116E}" dt="2024-05-05T09:14:32.120" v="4312" actId="20577"/>
        <pc:sldMkLst>
          <pc:docMk/>
          <pc:sldMk cId="3842311738" sldId="2555"/>
        </pc:sldMkLst>
        <pc:spChg chg="mod">
          <ac:chgData name="fuminori sakuma" userId="289d416634db11fc" providerId="LiveId" clId="{7F1B5500-375C-4867-841F-959DA462116E}" dt="2024-05-05T09:14:32.120" v="4312" actId="20577"/>
          <ac:spMkLst>
            <pc:docMk/>
            <pc:sldMk cId="3842311738" sldId="2555"/>
            <ac:spMk id="2" creationId="{B17B8BF6-3CAA-4B93-5240-5DE5BEE5C4AC}"/>
          </ac:spMkLst>
        </pc:spChg>
        <pc:spChg chg="mod">
          <ac:chgData name="fuminori sakuma" userId="289d416634db11fc" providerId="LiveId" clId="{7F1B5500-375C-4867-841F-959DA462116E}" dt="2024-05-05T06:44:38.383" v="2501" actId="20577"/>
          <ac:spMkLst>
            <pc:docMk/>
            <pc:sldMk cId="3842311738" sldId="2555"/>
            <ac:spMk id="3" creationId="{91392567-447E-DE9F-AF8B-F148A56828AA}"/>
          </ac:spMkLst>
        </pc:spChg>
        <pc:spChg chg="mod">
          <ac:chgData name="fuminori sakuma" userId="289d416634db11fc" providerId="LiveId" clId="{7F1B5500-375C-4867-841F-959DA462116E}" dt="2024-05-05T06:34:58.618" v="2411" actId="20577"/>
          <ac:spMkLst>
            <pc:docMk/>
            <pc:sldMk cId="3842311738" sldId="2555"/>
            <ac:spMk id="16" creationId="{D3F326E9-8164-94E4-702E-3DD8737DA720}"/>
          </ac:spMkLst>
        </pc:spChg>
        <pc:spChg chg="del">
          <ac:chgData name="fuminori sakuma" userId="289d416634db11fc" providerId="LiveId" clId="{7F1B5500-375C-4867-841F-959DA462116E}" dt="2024-05-05T06:46:51.584" v="2596" actId="478"/>
          <ac:spMkLst>
            <pc:docMk/>
            <pc:sldMk cId="3842311738" sldId="2555"/>
            <ac:spMk id="19" creationId="{93FD074C-2C6A-7D0A-AB32-5BE9DC161858}"/>
          </ac:spMkLst>
        </pc:spChg>
        <pc:spChg chg="add mod">
          <ac:chgData name="fuminori sakuma" userId="289d416634db11fc" providerId="LiveId" clId="{7F1B5500-375C-4867-841F-959DA462116E}" dt="2024-05-05T06:32:32.246" v="2408"/>
          <ac:spMkLst>
            <pc:docMk/>
            <pc:sldMk cId="3842311738" sldId="2555"/>
            <ac:spMk id="22" creationId="{091ECD8D-E952-233D-3E01-E2A1ECC7DBA3}"/>
          </ac:spMkLst>
        </pc:spChg>
        <pc:spChg chg="add del mod">
          <ac:chgData name="fuminori sakuma" userId="289d416634db11fc" providerId="LiveId" clId="{7F1B5500-375C-4867-841F-959DA462116E}" dt="2024-05-05T06:46:54.127" v="2597" actId="478"/>
          <ac:spMkLst>
            <pc:docMk/>
            <pc:sldMk cId="3842311738" sldId="2555"/>
            <ac:spMk id="26" creationId="{BD7E4858-259F-10D9-5AC8-4A682A2557AF}"/>
          </ac:spMkLst>
        </pc:spChg>
        <pc:spChg chg="add mod">
          <ac:chgData name="fuminori sakuma" userId="289d416634db11fc" providerId="LiveId" clId="{7F1B5500-375C-4867-841F-959DA462116E}" dt="2024-05-05T06:48:36.222" v="2641" actId="1036"/>
          <ac:spMkLst>
            <pc:docMk/>
            <pc:sldMk cId="3842311738" sldId="2555"/>
            <ac:spMk id="29" creationId="{83E97AEB-FBCB-F688-1A25-2DCA204CC543}"/>
          </ac:spMkLst>
        </pc:spChg>
        <pc:spChg chg="add mod">
          <ac:chgData name="fuminori sakuma" userId="289d416634db11fc" providerId="LiveId" clId="{7F1B5500-375C-4867-841F-959DA462116E}" dt="2024-05-05T06:48:36.222" v="2641" actId="1036"/>
          <ac:spMkLst>
            <pc:docMk/>
            <pc:sldMk cId="3842311738" sldId="2555"/>
            <ac:spMk id="30" creationId="{12A208D0-97F2-A807-D05A-D9429F06DE98}"/>
          </ac:spMkLst>
        </pc:spChg>
        <pc:spChg chg="add mod">
          <ac:chgData name="fuminori sakuma" userId="289d416634db11fc" providerId="LiveId" clId="{7F1B5500-375C-4867-841F-959DA462116E}" dt="2024-05-05T06:48:36.222" v="2641" actId="1036"/>
          <ac:spMkLst>
            <pc:docMk/>
            <pc:sldMk cId="3842311738" sldId="2555"/>
            <ac:spMk id="31" creationId="{079382EB-D06E-22FC-4E22-37750FB86C15}"/>
          </ac:spMkLst>
        </pc:spChg>
        <pc:spChg chg="add mod">
          <ac:chgData name="fuminori sakuma" userId="289d416634db11fc" providerId="LiveId" clId="{7F1B5500-375C-4867-841F-959DA462116E}" dt="2024-05-05T06:48:36.222" v="2641" actId="1036"/>
          <ac:spMkLst>
            <pc:docMk/>
            <pc:sldMk cId="3842311738" sldId="2555"/>
            <ac:spMk id="33" creationId="{13FB61D8-0B8D-C6DD-11A8-865FA6750E2D}"/>
          </ac:spMkLst>
        </pc:spChg>
        <pc:spChg chg="add del mod">
          <ac:chgData name="fuminori sakuma" userId="289d416634db11fc" providerId="LiveId" clId="{7F1B5500-375C-4867-841F-959DA462116E}" dt="2024-05-05T06:47:17.582" v="2600" actId="478"/>
          <ac:spMkLst>
            <pc:docMk/>
            <pc:sldMk cId="3842311738" sldId="2555"/>
            <ac:spMk id="34" creationId="{53913111-4E23-3D64-CD50-B2484E55DAFD}"/>
          </ac:spMkLst>
        </pc:spChg>
        <pc:spChg chg="add mod">
          <ac:chgData name="fuminori sakuma" userId="289d416634db11fc" providerId="LiveId" clId="{7F1B5500-375C-4867-841F-959DA462116E}" dt="2024-05-05T06:48:36.222" v="2641" actId="1036"/>
          <ac:spMkLst>
            <pc:docMk/>
            <pc:sldMk cId="3842311738" sldId="2555"/>
            <ac:spMk id="35" creationId="{D0AE4563-6193-106D-8D71-181E45A7629B}"/>
          </ac:spMkLst>
        </pc:spChg>
        <pc:spChg chg="add mod">
          <ac:chgData name="fuminori sakuma" userId="289d416634db11fc" providerId="LiveId" clId="{7F1B5500-375C-4867-841F-959DA462116E}" dt="2024-05-05T06:49:47.235" v="2650" actId="1076"/>
          <ac:spMkLst>
            <pc:docMk/>
            <pc:sldMk cId="3842311738" sldId="2555"/>
            <ac:spMk id="36" creationId="{ACDA8D7B-5D51-5752-E0B1-86B61B27C7CF}"/>
          </ac:spMkLst>
        </pc:spChg>
        <pc:spChg chg="add mod">
          <ac:chgData name="fuminori sakuma" userId="289d416634db11fc" providerId="LiveId" clId="{7F1B5500-375C-4867-841F-959DA462116E}" dt="2024-05-05T06:49:42.426" v="2649" actId="12789"/>
          <ac:spMkLst>
            <pc:docMk/>
            <pc:sldMk cId="3842311738" sldId="2555"/>
            <ac:spMk id="37" creationId="{193D84DA-7A73-9B25-ECE3-EAED9DA7B74A}"/>
          </ac:spMkLst>
        </pc:spChg>
        <pc:spChg chg="add mod">
          <ac:chgData name="fuminori sakuma" userId="289d416634db11fc" providerId="LiveId" clId="{7F1B5500-375C-4867-841F-959DA462116E}" dt="2024-05-05T06:48:36.222" v="2641" actId="1036"/>
          <ac:spMkLst>
            <pc:docMk/>
            <pc:sldMk cId="3842311738" sldId="2555"/>
            <ac:spMk id="38" creationId="{BF4AEA4A-E249-C5A3-17DD-D167DD5600C2}"/>
          </ac:spMkLst>
        </pc:spChg>
        <pc:spChg chg="add mod">
          <ac:chgData name="fuminori sakuma" userId="289d416634db11fc" providerId="LiveId" clId="{7F1B5500-375C-4867-841F-959DA462116E}" dt="2024-05-05T06:49:42.426" v="2649" actId="12789"/>
          <ac:spMkLst>
            <pc:docMk/>
            <pc:sldMk cId="3842311738" sldId="2555"/>
            <ac:spMk id="39" creationId="{510DF82D-54E0-48D6-A025-4B9FBB57AFDC}"/>
          </ac:spMkLst>
        </pc:spChg>
        <pc:grpChg chg="add mod ord">
          <ac:chgData name="fuminori sakuma" userId="289d416634db11fc" providerId="LiveId" clId="{7F1B5500-375C-4867-841F-959DA462116E}" dt="2024-05-05T06:26:49.516" v="2151" actId="167"/>
          <ac:grpSpMkLst>
            <pc:docMk/>
            <pc:sldMk cId="3842311738" sldId="2555"/>
            <ac:grpSpMk id="13" creationId="{38B574F4-731F-0C1C-C589-B74DA8999ADF}"/>
          </ac:grpSpMkLst>
        </pc:grpChg>
        <pc:grpChg chg="add mod ord">
          <ac:chgData name="fuminori sakuma" userId="289d416634db11fc" providerId="LiveId" clId="{7F1B5500-375C-4867-841F-959DA462116E}" dt="2024-05-05T06:26:49.516" v="2151" actId="167"/>
          <ac:grpSpMkLst>
            <pc:docMk/>
            <pc:sldMk cId="3842311738" sldId="2555"/>
            <ac:grpSpMk id="14" creationId="{6F76F899-399B-A08B-EA0D-C154A4C5A127}"/>
          </ac:grpSpMkLst>
        </pc:grpChg>
        <pc:grpChg chg="add mod ord">
          <ac:chgData name="fuminori sakuma" userId="289d416634db11fc" providerId="LiveId" clId="{7F1B5500-375C-4867-841F-959DA462116E}" dt="2024-05-05T06:26:49.516" v="2151" actId="167"/>
          <ac:grpSpMkLst>
            <pc:docMk/>
            <pc:sldMk cId="3842311738" sldId="2555"/>
            <ac:grpSpMk id="20" creationId="{735EA3B1-D167-CE10-12CC-17240B2D5648}"/>
          </ac:grpSpMkLst>
        </pc:grpChg>
        <pc:picChg chg="del">
          <ac:chgData name="fuminori sakuma" userId="289d416634db11fc" providerId="LiveId" clId="{7F1B5500-375C-4867-841F-959DA462116E}" dt="2024-05-05T06:46:51.584" v="2596" actId="478"/>
          <ac:picMkLst>
            <pc:docMk/>
            <pc:sldMk cId="3842311738" sldId="2555"/>
            <ac:picMk id="5" creationId="{A1FD397F-3AEA-D88C-1811-C5BE9386E014}"/>
          </ac:picMkLst>
        </pc:picChg>
        <pc:picChg chg="add del mod modCrop">
          <ac:chgData name="fuminori sakuma" userId="289d416634db11fc" providerId="LiveId" clId="{7F1B5500-375C-4867-841F-959DA462116E}" dt="2024-05-05T06:25:35.476" v="2103" actId="21"/>
          <ac:picMkLst>
            <pc:docMk/>
            <pc:sldMk cId="3842311738" sldId="2555"/>
            <ac:picMk id="6" creationId="{5CB43930-F658-73CC-6DF2-2BBFD09D8791}"/>
          </ac:picMkLst>
        </pc:picChg>
        <pc:picChg chg="mod">
          <ac:chgData name="fuminori sakuma" userId="289d416634db11fc" providerId="LiveId" clId="{7F1B5500-375C-4867-841F-959DA462116E}" dt="2024-05-05T06:26:43.253" v="2149" actId="164"/>
          <ac:picMkLst>
            <pc:docMk/>
            <pc:sldMk cId="3842311738" sldId="2555"/>
            <ac:picMk id="7" creationId="{534EBA91-E7D3-506E-2C59-CF106F4CEF62}"/>
          </ac:picMkLst>
        </pc:picChg>
        <pc:picChg chg="add mod">
          <ac:chgData name="fuminori sakuma" userId="289d416634db11fc" providerId="LiveId" clId="{7F1B5500-375C-4867-841F-959DA462116E}" dt="2024-05-05T06:26:40.506" v="2148" actId="164"/>
          <ac:picMkLst>
            <pc:docMk/>
            <pc:sldMk cId="3842311738" sldId="2555"/>
            <ac:picMk id="8" creationId="{19FC82DF-6468-FF8F-51F2-F1C4A10AB152}"/>
          </ac:picMkLst>
        </pc:picChg>
        <pc:picChg chg="mod ord">
          <ac:chgData name="fuminori sakuma" userId="289d416634db11fc" providerId="LiveId" clId="{7F1B5500-375C-4867-841F-959DA462116E}" dt="2024-05-05T06:26:49.516" v="2151" actId="167"/>
          <ac:picMkLst>
            <pc:docMk/>
            <pc:sldMk cId="3842311738" sldId="2555"/>
            <ac:picMk id="9" creationId="{62B98375-1F3F-75C1-33BE-334A976EC921}"/>
          </ac:picMkLst>
        </pc:picChg>
        <pc:picChg chg="mod">
          <ac:chgData name="fuminori sakuma" userId="289d416634db11fc" providerId="LiveId" clId="{7F1B5500-375C-4867-841F-959DA462116E}" dt="2024-05-05T06:26:46.649" v="2150" actId="164"/>
          <ac:picMkLst>
            <pc:docMk/>
            <pc:sldMk cId="3842311738" sldId="2555"/>
            <ac:picMk id="10" creationId="{7C6D558B-EDD6-D417-0762-FF93351C3BC9}"/>
          </ac:picMkLst>
        </pc:picChg>
        <pc:picChg chg="add mod">
          <ac:chgData name="fuminori sakuma" userId="289d416634db11fc" providerId="LiveId" clId="{7F1B5500-375C-4867-841F-959DA462116E}" dt="2024-05-05T06:26:43.253" v="2149" actId="164"/>
          <ac:picMkLst>
            <pc:docMk/>
            <pc:sldMk cId="3842311738" sldId="2555"/>
            <ac:picMk id="11" creationId="{5CB43930-F658-73CC-6DF2-2BBFD09D8791}"/>
          </ac:picMkLst>
        </pc:picChg>
        <pc:picChg chg="add mod">
          <ac:chgData name="fuminori sakuma" userId="289d416634db11fc" providerId="LiveId" clId="{7F1B5500-375C-4867-841F-959DA462116E}" dt="2024-05-05T06:26:46.649" v="2150" actId="164"/>
          <ac:picMkLst>
            <pc:docMk/>
            <pc:sldMk cId="3842311738" sldId="2555"/>
            <ac:picMk id="12" creationId="{6CB0F3B0-4174-3136-4AC3-D25CE54432F5}"/>
          </ac:picMkLst>
        </pc:picChg>
        <pc:picChg chg="del">
          <ac:chgData name="fuminori sakuma" userId="289d416634db11fc" providerId="LiveId" clId="{7F1B5500-375C-4867-841F-959DA462116E}" dt="2024-05-05T06:46:51.584" v="2596" actId="478"/>
          <ac:picMkLst>
            <pc:docMk/>
            <pc:sldMk cId="3842311738" sldId="2555"/>
            <ac:picMk id="18" creationId="{A48D805F-9ABD-E201-2BAA-3922E1D83253}"/>
          </ac:picMkLst>
        </pc:picChg>
        <pc:picChg chg="del">
          <ac:chgData name="fuminori sakuma" userId="289d416634db11fc" providerId="LiveId" clId="{7F1B5500-375C-4867-841F-959DA462116E}" dt="2024-05-05T06:46:56.970" v="2598" actId="478"/>
          <ac:picMkLst>
            <pc:docMk/>
            <pc:sldMk cId="3842311738" sldId="2555"/>
            <ac:picMk id="21" creationId="{FD9C7CAD-F52F-36F8-0CA3-8E59F2BF5A41}"/>
          </ac:picMkLst>
        </pc:picChg>
        <pc:picChg chg="del">
          <ac:chgData name="fuminori sakuma" userId="289d416634db11fc" providerId="LiveId" clId="{7F1B5500-375C-4867-841F-959DA462116E}" dt="2024-05-05T06:46:56.970" v="2598" actId="478"/>
          <ac:picMkLst>
            <pc:docMk/>
            <pc:sldMk cId="3842311738" sldId="2555"/>
            <ac:picMk id="24" creationId="{D1DB90D2-1000-A125-95CA-EF6CA23F065D}"/>
          </ac:picMkLst>
        </pc:picChg>
        <pc:picChg chg="del">
          <ac:chgData name="fuminori sakuma" userId="289d416634db11fc" providerId="LiveId" clId="{7F1B5500-375C-4867-841F-959DA462116E}" dt="2024-05-05T06:46:51.584" v="2596" actId="478"/>
          <ac:picMkLst>
            <pc:docMk/>
            <pc:sldMk cId="3842311738" sldId="2555"/>
            <ac:picMk id="25" creationId="{29D1B3F1-094D-953E-787F-91B327FF24B4}"/>
          </ac:picMkLst>
        </pc:picChg>
        <pc:picChg chg="mod">
          <ac:chgData name="fuminori sakuma" userId="289d416634db11fc" providerId="LiveId" clId="{7F1B5500-375C-4867-841F-959DA462116E}" dt="2024-05-05T06:26:40.506" v="2148" actId="164"/>
          <ac:picMkLst>
            <pc:docMk/>
            <pc:sldMk cId="3842311738" sldId="2555"/>
            <ac:picMk id="27" creationId="{3BBD6B26-B66F-F536-14B9-24DDBAC279DF}"/>
          </ac:picMkLst>
        </pc:picChg>
      </pc:sldChg>
      <pc:sldChg chg="addSp delSp modSp add mod modTransition">
        <pc:chgData name="fuminori sakuma" userId="289d416634db11fc" providerId="LiveId" clId="{7F1B5500-375C-4867-841F-959DA462116E}" dt="2024-05-13T11:25:56.240" v="8098"/>
        <pc:sldMkLst>
          <pc:docMk/>
          <pc:sldMk cId="2093464262" sldId="2556"/>
        </pc:sldMkLst>
        <pc:spChg chg="mod">
          <ac:chgData name="fuminori sakuma" userId="289d416634db11fc" providerId="LiveId" clId="{7F1B5500-375C-4867-841F-959DA462116E}" dt="2024-05-05T09:14:36.276" v="4313" actId="20577"/>
          <ac:spMkLst>
            <pc:docMk/>
            <pc:sldMk cId="2093464262" sldId="2556"/>
            <ac:spMk id="2" creationId="{B17B8BF6-3CAA-4B93-5240-5DE5BEE5C4AC}"/>
          </ac:spMkLst>
        </pc:spChg>
        <pc:spChg chg="del mod">
          <ac:chgData name="fuminori sakuma" userId="289d416634db11fc" providerId="LiveId" clId="{7F1B5500-375C-4867-841F-959DA462116E}" dt="2024-05-05T06:44:12.214" v="2485" actId="478"/>
          <ac:spMkLst>
            <pc:docMk/>
            <pc:sldMk cId="2093464262" sldId="2556"/>
            <ac:spMk id="3" creationId="{91392567-447E-DE9F-AF8B-F148A56828AA}"/>
          </ac:spMkLst>
        </pc:spChg>
        <pc:spChg chg="add del mod">
          <ac:chgData name="fuminori sakuma" userId="289d416634db11fc" providerId="LiveId" clId="{7F1B5500-375C-4867-841F-959DA462116E}" dt="2024-05-05T07:02:57.278" v="2673" actId="478"/>
          <ac:spMkLst>
            <pc:docMk/>
            <pc:sldMk cId="2093464262" sldId="2556"/>
            <ac:spMk id="8" creationId="{2B5FEBA5-AD8C-7915-D81D-E22E5BD1B647}"/>
          </ac:spMkLst>
        </pc:spChg>
        <pc:spChg chg="add del mod">
          <ac:chgData name="fuminori sakuma" userId="289d416634db11fc" providerId="LiveId" clId="{7F1B5500-375C-4867-841F-959DA462116E}" dt="2024-05-05T07:02:56.834" v="2672" actId="478"/>
          <ac:spMkLst>
            <pc:docMk/>
            <pc:sldMk cId="2093464262" sldId="2556"/>
            <ac:spMk id="11" creationId="{13B703E0-8E49-1807-C967-91B66D8AADDF}"/>
          </ac:spMkLst>
        </pc:spChg>
        <pc:spChg chg="add mod">
          <ac:chgData name="fuminori sakuma" userId="289d416634db11fc" providerId="LiveId" clId="{7F1B5500-375C-4867-841F-959DA462116E}" dt="2024-05-05T06:44:06.578" v="2482"/>
          <ac:spMkLst>
            <pc:docMk/>
            <pc:sldMk cId="2093464262" sldId="2556"/>
            <ac:spMk id="12" creationId="{9B8C6ECB-EFC1-D77B-6A7B-6C7615035E5E}"/>
          </ac:spMkLst>
        </pc:spChg>
        <pc:spChg chg="add del mod">
          <ac:chgData name="fuminori sakuma" userId="289d416634db11fc" providerId="LiveId" clId="{7F1B5500-375C-4867-841F-959DA462116E}" dt="2024-05-05T06:46:09.648" v="2595" actId="1038"/>
          <ac:spMkLst>
            <pc:docMk/>
            <pc:sldMk cId="2093464262" sldId="2556"/>
            <ac:spMk id="13" creationId="{AC3FE808-626B-0E9D-DC80-C073E3649886}"/>
          </ac:spMkLst>
        </pc:spChg>
        <pc:spChg chg="del">
          <ac:chgData name="fuminori sakuma" userId="289d416634db11fc" providerId="LiveId" clId="{7F1B5500-375C-4867-841F-959DA462116E}" dt="2024-05-05T06:48:48.065" v="2642" actId="478"/>
          <ac:spMkLst>
            <pc:docMk/>
            <pc:sldMk cId="2093464262" sldId="2556"/>
            <ac:spMk id="19" creationId="{93FD074C-2C6A-7D0A-AB32-5BE9DC161858}"/>
          </ac:spMkLst>
        </pc:spChg>
        <pc:spChg chg="add del mod">
          <ac:chgData name="fuminori sakuma" userId="289d416634db11fc" providerId="LiveId" clId="{7F1B5500-375C-4867-841F-959DA462116E}" dt="2024-05-05T06:48:50.707" v="2643" actId="478"/>
          <ac:spMkLst>
            <pc:docMk/>
            <pc:sldMk cId="2093464262" sldId="2556"/>
            <ac:spMk id="20" creationId="{6B3C1BEE-A2F8-107A-F9BB-1BC74E4055B8}"/>
          </ac:spMkLst>
        </pc:spChg>
        <pc:spChg chg="add del mod">
          <ac:chgData name="fuminori sakuma" userId="289d416634db11fc" providerId="LiveId" clId="{7F1B5500-375C-4867-841F-959DA462116E}" dt="2024-05-05T06:49:59.917" v="2651" actId="478"/>
          <ac:spMkLst>
            <pc:docMk/>
            <pc:sldMk cId="2093464262" sldId="2556"/>
            <ac:spMk id="22" creationId="{725284A6-5C6E-E961-2972-A68FF5C48276}"/>
          </ac:spMkLst>
        </pc:spChg>
        <pc:spChg chg="add del mod">
          <ac:chgData name="fuminori sakuma" userId="289d416634db11fc" providerId="LiveId" clId="{7F1B5500-375C-4867-841F-959DA462116E}" dt="2024-05-05T06:49:59.917" v="2651" actId="478"/>
          <ac:spMkLst>
            <pc:docMk/>
            <pc:sldMk cId="2093464262" sldId="2556"/>
            <ac:spMk id="23" creationId="{6FA0D946-EC30-E837-511E-4E13A153D872}"/>
          </ac:spMkLst>
        </pc:spChg>
        <pc:spChg chg="add del mod">
          <ac:chgData name="fuminori sakuma" userId="289d416634db11fc" providerId="LiveId" clId="{7F1B5500-375C-4867-841F-959DA462116E}" dt="2024-05-05T06:49:59.917" v="2651" actId="478"/>
          <ac:spMkLst>
            <pc:docMk/>
            <pc:sldMk cId="2093464262" sldId="2556"/>
            <ac:spMk id="26" creationId="{475334D7-376C-F50E-06A4-FBB6AE3C700E}"/>
          </ac:spMkLst>
        </pc:spChg>
        <pc:spChg chg="add del mod">
          <ac:chgData name="fuminori sakuma" userId="289d416634db11fc" providerId="LiveId" clId="{7F1B5500-375C-4867-841F-959DA462116E}" dt="2024-05-05T06:49:59.917" v="2651" actId="478"/>
          <ac:spMkLst>
            <pc:docMk/>
            <pc:sldMk cId="2093464262" sldId="2556"/>
            <ac:spMk id="29" creationId="{38B67B3D-1BC0-A1F5-A158-22AA200CA3D3}"/>
          </ac:spMkLst>
        </pc:spChg>
        <pc:spChg chg="add del mod">
          <ac:chgData name="fuminori sakuma" userId="289d416634db11fc" providerId="LiveId" clId="{7F1B5500-375C-4867-841F-959DA462116E}" dt="2024-05-05T06:49:59.917" v="2651" actId="478"/>
          <ac:spMkLst>
            <pc:docMk/>
            <pc:sldMk cId="2093464262" sldId="2556"/>
            <ac:spMk id="30" creationId="{9B2EB18C-76B6-1466-E235-F18DCB5B2025}"/>
          </ac:spMkLst>
        </pc:spChg>
        <pc:spChg chg="add del mod">
          <ac:chgData name="fuminori sakuma" userId="289d416634db11fc" providerId="LiveId" clId="{7F1B5500-375C-4867-841F-959DA462116E}" dt="2024-05-05T06:49:59.917" v="2651" actId="478"/>
          <ac:spMkLst>
            <pc:docMk/>
            <pc:sldMk cId="2093464262" sldId="2556"/>
            <ac:spMk id="31" creationId="{65DB9012-1700-5A82-6911-89E54BF564DE}"/>
          </ac:spMkLst>
        </pc:spChg>
        <pc:spChg chg="add del mod">
          <ac:chgData name="fuminori sakuma" userId="289d416634db11fc" providerId="LiveId" clId="{7F1B5500-375C-4867-841F-959DA462116E}" dt="2024-05-05T06:49:59.917" v="2651" actId="478"/>
          <ac:spMkLst>
            <pc:docMk/>
            <pc:sldMk cId="2093464262" sldId="2556"/>
            <ac:spMk id="33" creationId="{E6149D7E-F355-635F-3F49-09D73EB9C571}"/>
          </ac:spMkLst>
        </pc:spChg>
        <pc:spChg chg="add del mod">
          <ac:chgData name="fuminori sakuma" userId="289d416634db11fc" providerId="LiveId" clId="{7F1B5500-375C-4867-841F-959DA462116E}" dt="2024-05-05T06:49:59.917" v="2651" actId="478"/>
          <ac:spMkLst>
            <pc:docMk/>
            <pc:sldMk cId="2093464262" sldId="2556"/>
            <ac:spMk id="34" creationId="{6191B12B-C3E4-E621-483B-6D5DAA44ABCB}"/>
          </ac:spMkLst>
        </pc:spChg>
        <pc:spChg chg="add del mod">
          <ac:chgData name="fuminori sakuma" userId="289d416634db11fc" providerId="LiveId" clId="{7F1B5500-375C-4867-841F-959DA462116E}" dt="2024-05-05T06:49:59.917" v="2651" actId="478"/>
          <ac:spMkLst>
            <pc:docMk/>
            <pc:sldMk cId="2093464262" sldId="2556"/>
            <ac:spMk id="35" creationId="{954F01E7-0C02-7175-051A-9C721BC307C0}"/>
          </ac:spMkLst>
        </pc:spChg>
        <pc:spChg chg="add mod">
          <ac:chgData name="fuminori sakuma" userId="289d416634db11fc" providerId="LiveId" clId="{7F1B5500-375C-4867-841F-959DA462116E}" dt="2024-05-05T06:50:00.799" v="2652"/>
          <ac:spMkLst>
            <pc:docMk/>
            <pc:sldMk cId="2093464262" sldId="2556"/>
            <ac:spMk id="36" creationId="{35393655-687B-1734-A5BA-A9A0B07B54C8}"/>
          </ac:spMkLst>
        </pc:spChg>
        <pc:spChg chg="add mod">
          <ac:chgData name="fuminori sakuma" userId="289d416634db11fc" providerId="LiveId" clId="{7F1B5500-375C-4867-841F-959DA462116E}" dt="2024-05-05T06:50:00.799" v="2652"/>
          <ac:spMkLst>
            <pc:docMk/>
            <pc:sldMk cId="2093464262" sldId="2556"/>
            <ac:spMk id="37" creationId="{05B6F024-4C36-A07D-83A6-4C697E8C62A6}"/>
          </ac:spMkLst>
        </pc:spChg>
        <pc:spChg chg="add mod">
          <ac:chgData name="fuminori sakuma" userId="289d416634db11fc" providerId="LiveId" clId="{7F1B5500-375C-4867-841F-959DA462116E}" dt="2024-05-05T06:50:00.799" v="2652"/>
          <ac:spMkLst>
            <pc:docMk/>
            <pc:sldMk cId="2093464262" sldId="2556"/>
            <ac:spMk id="38" creationId="{B49D6569-F7D7-ECD5-75E3-54061459709D}"/>
          </ac:spMkLst>
        </pc:spChg>
        <pc:spChg chg="add mod">
          <ac:chgData name="fuminori sakuma" userId="289d416634db11fc" providerId="LiveId" clId="{7F1B5500-375C-4867-841F-959DA462116E}" dt="2024-05-05T06:50:00.799" v="2652"/>
          <ac:spMkLst>
            <pc:docMk/>
            <pc:sldMk cId="2093464262" sldId="2556"/>
            <ac:spMk id="39" creationId="{F39D1918-D112-5B96-B2F2-AB551EFFA598}"/>
          </ac:spMkLst>
        </pc:spChg>
        <pc:spChg chg="add mod">
          <ac:chgData name="fuminori sakuma" userId="289d416634db11fc" providerId="LiveId" clId="{7F1B5500-375C-4867-841F-959DA462116E}" dt="2024-05-05T06:50:00.799" v="2652"/>
          <ac:spMkLst>
            <pc:docMk/>
            <pc:sldMk cId="2093464262" sldId="2556"/>
            <ac:spMk id="40" creationId="{49BCB722-EA6A-6260-3C15-657BA71676A4}"/>
          </ac:spMkLst>
        </pc:spChg>
        <pc:spChg chg="add mod">
          <ac:chgData name="fuminori sakuma" userId="289d416634db11fc" providerId="LiveId" clId="{7F1B5500-375C-4867-841F-959DA462116E}" dt="2024-05-05T06:50:00.799" v="2652"/>
          <ac:spMkLst>
            <pc:docMk/>
            <pc:sldMk cId="2093464262" sldId="2556"/>
            <ac:spMk id="41" creationId="{1C748FBF-66A8-5D60-83C5-DB53EC064664}"/>
          </ac:spMkLst>
        </pc:spChg>
        <pc:spChg chg="add mod">
          <ac:chgData name="fuminori sakuma" userId="289d416634db11fc" providerId="LiveId" clId="{7F1B5500-375C-4867-841F-959DA462116E}" dt="2024-05-05T06:50:00.799" v="2652"/>
          <ac:spMkLst>
            <pc:docMk/>
            <pc:sldMk cId="2093464262" sldId="2556"/>
            <ac:spMk id="42" creationId="{ED64FC92-1E2C-2D0E-B2C1-7482CAEDA45D}"/>
          </ac:spMkLst>
        </pc:spChg>
        <pc:spChg chg="add mod">
          <ac:chgData name="fuminori sakuma" userId="289d416634db11fc" providerId="LiveId" clId="{7F1B5500-375C-4867-841F-959DA462116E}" dt="2024-05-05T06:50:00.799" v="2652"/>
          <ac:spMkLst>
            <pc:docMk/>
            <pc:sldMk cId="2093464262" sldId="2556"/>
            <ac:spMk id="43" creationId="{E309270A-139D-0965-F750-0B37D96D0E3C}"/>
          </ac:spMkLst>
        </pc:spChg>
        <pc:spChg chg="add mod">
          <ac:chgData name="fuminori sakuma" userId="289d416634db11fc" providerId="LiveId" clId="{7F1B5500-375C-4867-841F-959DA462116E}" dt="2024-05-05T06:50:00.799" v="2652"/>
          <ac:spMkLst>
            <pc:docMk/>
            <pc:sldMk cId="2093464262" sldId="2556"/>
            <ac:spMk id="44" creationId="{E1CDD230-CA4B-D65E-F95C-6FB4F4D70AA6}"/>
          </ac:spMkLst>
        </pc:spChg>
        <pc:picChg chg="del">
          <ac:chgData name="fuminori sakuma" userId="289d416634db11fc" providerId="LiveId" clId="{7F1B5500-375C-4867-841F-959DA462116E}" dt="2024-05-05T06:48:48.065" v="2642" actId="478"/>
          <ac:picMkLst>
            <pc:docMk/>
            <pc:sldMk cId="2093464262" sldId="2556"/>
            <ac:picMk id="5" creationId="{A1FD397F-3AEA-D88C-1811-C5BE9386E014}"/>
          </ac:picMkLst>
        </pc:picChg>
        <pc:picChg chg="mod">
          <ac:chgData name="fuminori sakuma" userId="289d416634db11fc" providerId="LiveId" clId="{7F1B5500-375C-4867-841F-959DA462116E}" dt="2024-05-05T06:37:57.123" v="2439" actId="14100"/>
          <ac:picMkLst>
            <pc:docMk/>
            <pc:sldMk cId="2093464262" sldId="2556"/>
            <ac:picMk id="7" creationId="{534EBA91-E7D3-506E-2C59-CF106F4CEF62}"/>
          </ac:picMkLst>
        </pc:picChg>
        <pc:picChg chg="mod">
          <ac:chgData name="fuminori sakuma" userId="289d416634db11fc" providerId="LiveId" clId="{7F1B5500-375C-4867-841F-959DA462116E}" dt="2024-05-05T06:37:34.368" v="2436" actId="14826"/>
          <ac:picMkLst>
            <pc:docMk/>
            <pc:sldMk cId="2093464262" sldId="2556"/>
            <ac:picMk id="9" creationId="{62B98375-1F3F-75C1-33BE-334A976EC921}"/>
          </ac:picMkLst>
        </pc:picChg>
        <pc:picChg chg="mod">
          <ac:chgData name="fuminori sakuma" userId="289d416634db11fc" providerId="LiveId" clId="{7F1B5500-375C-4867-841F-959DA462116E}" dt="2024-05-05T06:38:36.216" v="2446" actId="1036"/>
          <ac:picMkLst>
            <pc:docMk/>
            <pc:sldMk cId="2093464262" sldId="2556"/>
            <ac:picMk id="10" creationId="{7C6D558B-EDD6-D417-0762-FF93351C3BC9}"/>
          </ac:picMkLst>
        </pc:picChg>
        <pc:picChg chg="del">
          <ac:chgData name="fuminori sakuma" userId="289d416634db11fc" providerId="LiveId" clId="{7F1B5500-375C-4867-841F-959DA462116E}" dt="2024-05-05T06:48:48.065" v="2642" actId="478"/>
          <ac:picMkLst>
            <pc:docMk/>
            <pc:sldMk cId="2093464262" sldId="2556"/>
            <ac:picMk id="18" creationId="{A48D805F-9ABD-E201-2BAA-3922E1D83253}"/>
          </ac:picMkLst>
        </pc:picChg>
        <pc:picChg chg="del">
          <ac:chgData name="fuminori sakuma" userId="289d416634db11fc" providerId="LiveId" clId="{7F1B5500-375C-4867-841F-959DA462116E}" dt="2024-05-05T06:48:50.707" v="2643" actId="478"/>
          <ac:picMkLst>
            <pc:docMk/>
            <pc:sldMk cId="2093464262" sldId="2556"/>
            <ac:picMk id="21" creationId="{FD9C7CAD-F52F-36F8-0CA3-8E59F2BF5A41}"/>
          </ac:picMkLst>
        </pc:picChg>
        <pc:picChg chg="del">
          <ac:chgData name="fuminori sakuma" userId="289d416634db11fc" providerId="LiveId" clId="{7F1B5500-375C-4867-841F-959DA462116E}" dt="2024-05-05T06:48:50.707" v="2643" actId="478"/>
          <ac:picMkLst>
            <pc:docMk/>
            <pc:sldMk cId="2093464262" sldId="2556"/>
            <ac:picMk id="24" creationId="{D1DB90D2-1000-A125-95CA-EF6CA23F065D}"/>
          </ac:picMkLst>
        </pc:picChg>
        <pc:picChg chg="del">
          <ac:chgData name="fuminori sakuma" userId="289d416634db11fc" providerId="LiveId" clId="{7F1B5500-375C-4867-841F-959DA462116E}" dt="2024-05-05T06:48:48.065" v="2642" actId="478"/>
          <ac:picMkLst>
            <pc:docMk/>
            <pc:sldMk cId="2093464262" sldId="2556"/>
            <ac:picMk id="25" creationId="{29D1B3F1-094D-953E-787F-91B327FF24B4}"/>
          </ac:picMkLst>
        </pc:picChg>
        <pc:picChg chg="add del mod">
          <ac:chgData name="fuminori sakuma" userId="289d416634db11fc" providerId="LiveId" clId="{7F1B5500-375C-4867-841F-959DA462116E}" dt="2024-05-05T07:02:56.491" v="2671" actId="14826"/>
          <ac:picMkLst>
            <pc:docMk/>
            <pc:sldMk cId="2093464262" sldId="2556"/>
            <ac:picMk id="27" creationId="{3BBD6B26-B66F-F536-14B9-24DDBAC279DF}"/>
          </ac:picMkLst>
        </pc:picChg>
      </pc:sldChg>
      <pc:sldChg chg="addSp delSp modSp add mod modTransition">
        <pc:chgData name="fuminori sakuma" userId="289d416634db11fc" providerId="LiveId" clId="{7F1B5500-375C-4867-841F-959DA462116E}" dt="2024-05-13T11:25:58.544" v="8099"/>
        <pc:sldMkLst>
          <pc:docMk/>
          <pc:sldMk cId="2655158519" sldId="2557"/>
        </pc:sldMkLst>
        <pc:spChg chg="mod">
          <ac:chgData name="fuminori sakuma" userId="289d416634db11fc" providerId="LiveId" clId="{7F1B5500-375C-4867-841F-959DA462116E}" dt="2024-05-05T09:14:39.365" v="4314" actId="20577"/>
          <ac:spMkLst>
            <pc:docMk/>
            <pc:sldMk cId="2655158519" sldId="2557"/>
            <ac:spMk id="2" creationId="{B17B8BF6-3CAA-4B93-5240-5DE5BEE5C4AC}"/>
          </ac:spMkLst>
        </pc:spChg>
        <pc:spChg chg="add del mod">
          <ac:chgData name="fuminori sakuma" userId="289d416634db11fc" providerId="LiveId" clId="{7F1B5500-375C-4867-841F-959DA462116E}" dt="2024-05-05T07:45:06.508" v="3162" actId="21"/>
          <ac:spMkLst>
            <pc:docMk/>
            <pc:sldMk cId="2655158519" sldId="2557"/>
            <ac:spMk id="3" creationId="{3102852C-A728-B51A-4285-CB66E39EA00A}"/>
          </ac:spMkLst>
        </pc:spChg>
        <pc:spChg chg="del">
          <ac:chgData name="fuminori sakuma" userId="289d416634db11fc" providerId="LiveId" clId="{7F1B5500-375C-4867-841F-959DA462116E}" dt="2024-05-05T07:03:02.898" v="2675" actId="478"/>
          <ac:spMkLst>
            <pc:docMk/>
            <pc:sldMk cId="2655158519" sldId="2557"/>
            <ac:spMk id="8" creationId="{2B5FEBA5-AD8C-7915-D81D-E22E5BD1B647}"/>
          </ac:spMkLst>
        </pc:spChg>
        <pc:spChg chg="del">
          <ac:chgData name="fuminori sakuma" userId="289d416634db11fc" providerId="LiveId" clId="{7F1B5500-375C-4867-841F-959DA462116E}" dt="2024-05-05T07:03:02.898" v="2675" actId="478"/>
          <ac:spMkLst>
            <pc:docMk/>
            <pc:sldMk cId="2655158519" sldId="2557"/>
            <ac:spMk id="11" creationId="{13B703E0-8E49-1807-C967-91B66D8AADDF}"/>
          </ac:spMkLst>
        </pc:spChg>
        <pc:spChg chg="mod">
          <ac:chgData name="fuminori sakuma" userId="289d416634db11fc" providerId="LiveId" clId="{7F1B5500-375C-4867-841F-959DA462116E}" dt="2024-05-06T04:55:28.697" v="6602" actId="20577"/>
          <ac:spMkLst>
            <pc:docMk/>
            <pc:sldMk cId="2655158519" sldId="2557"/>
            <ac:spMk id="13" creationId="{AC3FE808-626B-0E9D-DC80-C073E3649886}"/>
          </ac:spMkLst>
        </pc:spChg>
        <pc:picChg chg="mod">
          <ac:chgData name="fuminori sakuma" userId="289d416634db11fc" providerId="LiveId" clId="{7F1B5500-375C-4867-841F-959DA462116E}" dt="2024-05-05T07:04:29.061" v="2682" actId="14100"/>
          <ac:picMkLst>
            <pc:docMk/>
            <pc:sldMk cId="2655158519" sldId="2557"/>
            <ac:picMk id="7" creationId="{534EBA91-E7D3-506E-2C59-CF106F4CEF62}"/>
          </ac:picMkLst>
        </pc:picChg>
        <pc:picChg chg="mod">
          <ac:chgData name="fuminori sakuma" userId="289d416634db11fc" providerId="LiveId" clId="{7F1B5500-375C-4867-841F-959DA462116E}" dt="2024-05-05T07:04:32.965" v="2692" actId="1037"/>
          <ac:picMkLst>
            <pc:docMk/>
            <pc:sldMk cId="2655158519" sldId="2557"/>
            <ac:picMk id="9" creationId="{62B98375-1F3F-75C1-33BE-334A976EC921}"/>
          </ac:picMkLst>
        </pc:picChg>
        <pc:picChg chg="mod">
          <ac:chgData name="fuminori sakuma" userId="289d416634db11fc" providerId="LiveId" clId="{7F1B5500-375C-4867-841F-959DA462116E}" dt="2024-05-05T07:04:44.490" v="2698" actId="1036"/>
          <ac:picMkLst>
            <pc:docMk/>
            <pc:sldMk cId="2655158519" sldId="2557"/>
            <ac:picMk id="10" creationId="{7C6D558B-EDD6-D417-0762-FF93351C3BC9}"/>
          </ac:picMkLst>
        </pc:picChg>
        <pc:picChg chg="mod">
          <ac:chgData name="fuminori sakuma" userId="289d416634db11fc" providerId="LiveId" clId="{7F1B5500-375C-4867-841F-959DA462116E}" dt="2024-05-05T07:07:22.066" v="2722" actId="1076"/>
          <ac:picMkLst>
            <pc:docMk/>
            <pc:sldMk cId="2655158519" sldId="2557"/>
            <ac:picMk id="27" creationId="{3BBD6B26-B66F-F536-14B9-24DDBAC279DF}"/>
          </ac:picMkLst>
        </pc:picChg>
      </pc:sldChg>
      <pc:sldChg chg="addSp delSp modSp add mod ord modAnim">
        <pc:chgData name="fuminori sakuma" userId="289d416634db11fc" providerId="LiveId" clId="{7F1B5500-375C-4867-841F-959DA462116E}" dt="2024-05-07T00:59:11.199" v="6986" actId="1036"/>
        <pc:sldMkLst>
          <pc:docMk/>
          <pc:sldMk cId="2443869532" sldId="2558"/>
        </pc:sldMkLst>
        <pc:spChg chg="mod">
          <ac:chgData name="fuminori sakuma" userId="289d416634db11fc" providerId="LiveId" clId="{7F1B5500-375C-4867-841F-959DA462116E}" dt="2024-05-05T09:14:46.770" v="4315" actId="20577"/>
          <ac:spMkLst>
            <pc:docMk/>
            <pc:sldMk cId="2443869532" sldId="2558"/>
            <ac:spMk id="2" creationId="{B17B8BF6-3CAA-4B93-5240-5DE5BEE5C4AC}"/>
          </ac:spMkLst>
        </pc:spChg>
        <pc:spChg chg="add mod">
          <ac:chgData name="fuminori sakuma" userId="289d416634db11fc" providerId="LiveId" clId="{7F1B5500-375C-4867-841F-959DA462116E}" dt="2024-05-05T08:05:28.428" v="3597" actId="12789"/>
          <ac:spMkLst>
            <pc:docMk/>
            <pc:sldMk cId="2443869532" sldId="2558"/>
            <ac:spMk id="3" creationId="{D0604822-A056-637C-43FC-FBE71234E7E1}"/>
          </ac:spMkLst>
        </pc:spChg>
        <pc:spChg chg="add mod">
          <ac:chgData name="fuminori sakuma" userId="289d416634db11fc" providerId="LiveId" clId="{7F1B5500-375C-4867-841F-959DA462116E}" dt="2024-05-05T07:19:42.497" v="2961" actId="767"/>
          <ac:spMkLst>
            <pc:docMk/>
            <pc:sldMk cId="2443869532" sldId="2558"/>
            <ac:spMk id="5" creationId="{A2DA8167-222F-286B-E6EB-EEB96469E42B}"/>
          </ac:spMkLst>
        </pc:spChg>
        <pc:spChg chg="add del mod">
          <ac:chgData name="fuminori sakuma" userId="289d416634db11fc" providerId="LiveId" clId="{7F1B5500-375C-4867-841F-959DA462116E}" dt="2024-05-05T07:22:06.220" v="2981" actId="478"/>
          <ac:spMkLst>
            <pc:docMk/>
            <pc:sldMk cId="2443869532" sldId="2558"/>
            <ac:spMk id="8" creationId="{E1A6987E-08A0-9640-84EB-4B91EFA021DB}"/>
          </ac:spMkLst>
        </pc:spChg>
        <pc:spChg chg="add mod">
          <ac:chgData name="fuminori sakuma" userId="289d416634db11fc" providerId="LiveId" clId="{7F1B5500-375C-4867-841F-959DA462116E}" dt="2024-05-05T08:05:28.428" v="3597" actId="12789"/>
          <ac:spMkLst>
            <pc:docMk/>
            <pc:sldMk cId="2443869532" sldId="2558"/>
            <ac:spMk id="11" creationId="{4ECA5648-77DA-E082-B559-EA80E24AF716}"/>
          </ac:spMkLst>
        </pc:spChg>
        <pc:spChg chg="add del mod">
          <ac:chgData name="fuminori sakuma" userId="289d416634db11fc" providerId="LiveId" clId="{7F1B5500-375C-4867-841F-959DA462116E}" dt="2024-05-05T07:26:33.305" v="3076" actId="478"/>
          <ac:spMkLst>
            <pc:docMk/>
            <pc:sldMk cId="2443869532" sldId="2558"/>
            <ac:spMk id="12" creationId="{BB975583-96FA-A328-FEC8-29F1CDAC937C}"/>
          </ac:spMkLst>
        </pc:spChg>
        <pc:spChg chg="del mod">
          <ac:chgData name="fuminori sakuma" userId="289d416634db11fc" providerId="LiveId" clId="{7F1B5500-375C-4867-841F-959DA462116E}" dt="2024-05-05T07:47:13.662" v="3302" actId="478"/>
          <ac:spMkLst>
            <pc:docMk/>
            <pc:sldMk cId="2443869532" sldId="2558"/>
            <ac:spMk id="13" creationId="{AC3FE808-626B-0E9D-DC80-C073E3649886}"/>
          </ac:spMkLst>
        </pc:spChg>
        <pc:spChg chg="add del mod">
          <ac:chgData name="fuminori sakuma" userId="289d416634db11fc" providerId="LiveId" clId="{7F1B5500-375C-4867-841F-959DA462116E}" dt="2024-05-05T07:26:35.377" v="3077" actId="478"/>
          <ac:spMkLst>
            <pc:docMk/>
            <pc:sldMk cId="2443869532" sldId="2558"/>
            <ac:spMk id="14" creationId="{97420D03-D6C0-120B-B35C-06FED6EC6761}"/>
          </ac:spMkLst>
        </pc:spChg>
        <pc:spChg chg="mod">
          <ac:chgData name="fuminori sakuma" userId="289d416634db11fc" providerId="LiveId" clId="{7F1B5500-375C-4867-841F-959DA462116E}" dt="2024-05-07T00:59:11.199" v="6986" actId="1036"/>
          <ac:spMkLst>
            <pc:docMk/>
            <pc:sldMk cId="2443869532" sldId="2558"/>
            <ac:spMk id="15" creationId="{C118738C-D2D7-EA7C-87E9-9F5A2E2436D7}"/>
          </ac:spMkLst>
        </pc:spChg>
        <pc:spChg chg="add del mod">
          <ac:chgData name="fuminori sakuma" userId="289d416634db11fc" providerId="LiveId" clId="{7F1B5500-375C-4867-841F-959DA462116E}" dt="2024-05-05T07:26:35.377" v="3077" actId="478"/>
          <ac:spMkLst>
            <pc:docMk/>
            <pc:sldMk cId="2443869532" sldId="2558"/>
            <ac:spMk id="18" creationId="{DBDD7171-27E3-164F-F905-56DFD43B0B21}"/>
          </ac:spMkLst>
        </pc:spChg>
        <pc:spChg chg="add mod">
          <ac:chgData name="fuminori sakuma" userId="289d416634db11fc" providerId="LiveId" clId="{7F1B5500-375C-4867-841F-959DA462116E}" dt="2024-05-05T07:24:27.622" v="3028" actId="12789"/>
          <ac:spMkLst>
            <pc:docMk/>
            <pc:sldMk cId="2443869532" sldId="2558"/>
            <ac:spMk id="19" creationId="{FAF6756C-577F-1425-DF7F-5DBFEC2B3C82}"/>
          </ac:spMkLst>
        </pc:spChg>
        <pc:spChg chg="add mod">
          <ac:chgData name="fuminori sakuma" userId="289d416634db11fc" providerId="LiveId" clId="{7F1B5500-375C-4867-841F-959DA462116E}" dt="2024-05-05T07:24:27.622" v="3028" actId="12789"/>
          <ac:spMkLst>
            <pc:docMk/>
            <pc:sldMk cId="2443869532" sldId="2558"/>
            <ac:spMk id="20" creationId="{24D1E89E-338E-DEBE-5378-2E35301BC5C4}"/>
          </ac:spMkLst>
        </pc:spChg>
        <pc:spChg chg="add mod">
          <ac:chgData name="fuminori sakuma" userId="289d416634db11fc" providerId="LiveId" clId="{7F1B5500-375C-4867-841F-959DA462116E}" dt="2024-05-05T08:05:31.747" v="3598" actId="12789"/>
          <ac:spMkLst>
            <pc:docMk/>
            <pc:sldMk cId="2443869532" sldId="2558"/>
            <ac:spMk id="21" creationId="{B0CA1F06-996D-FA3F-E459-F4D84C7479F4}"/>
          </ac:spMkLst>
        </pc:spChg>
        <pc:spChg chg="add mod">
          <ac:chgData name="fuminori sakuma" userId="289d416634db11fc" providerId="LiveId" clId="{7F1B5500-375C-4867-841F-959DA462116E}" dt="2024-05-05T08:05:31.747" v="3598" actId="12789"/>
          <ac:spMkLst>
            <pc:docMk/>
            <pc:sldMk cId="2443869532" sldId="2558"/>
            <ac:spMk id="22" creationId="{7C9BBD43-F8D5-F3AC-13E0-4A9D842C589B}"/>
          </ac:spMkLst>
        </pc:spChg>
        <pc:spChg chg="add mod">
          <ac:chgData name="fuminori sakuma" userId="289d416634db11fc" providerId="LiveId" clId="{7F1B5500-375C-4867-841F-959DA462116E}" dt="2024-05-05T08:08:01.024" v="3614" actId="1076"/>
          <ac:spMkLst>
            <pc:docMk/>
            <pc:sldMk cId="2443869532" sldId="2558"/>
            <ac:spMk id="23" creationId="{C0670CF5-0222-008D-BB41-EB2F3C9FB5CA}"/>
          </ac:spMkLst>
        </pc:spChg>
        <pc:spChg chg="add mod">
          <ac:chgData name="fuminori sakuma" userId="289d416634db11fc" providerId="LiveId" clId="{7F1B5500-375C-4867-841F-959DA462116E}" dt="2024-05-05T08:08:01.024" v="3614" actId="1076"/>
          <ac:spMkLst>
            <pc:docMk/>
            <pc:sldMk cId="2443869532" sldId="2558"/>
            <ac:spMk id="24" creationId="{EB3133A8-FF06-7E42-8B80-C65DDB415941}"/>
          </ac:spMkLst>
        </pc:spChg>
        <pc:spChg chg="add mod">
          <ac:chgData name="fuminori sakuma" userId="289d416634db11fc" providerId="LiveId" clId="{7F1B5500-375C-4867-841F-959DA462116E}" dt="2024-05-05T08:11:03.716" v="3641" actId="14100"/>
          <ac:spMkLst>
            <pc:docMk/>
            <pc:sldMk cId="2443869532" sldId="2558"/>
            <ac:spMk id="25" creationId="{3102852C-A728-B51A-4285-CB66E39EA00A}"/>
          </ac:spMkLst>
        </pc:spChg>
        <pc:spChg chg="add mod">
          <ac:chgData name="fuminori sakuma" userId="289d416634db11fc" providerId="LiveId" clId="{7F1B5500-375C-4867-841F-959DA462116E}" dt="2024-05-05T08:19:23.331" v="3767" actId="6549"/>
          <ac:spMkLst>
            <pc:docMk/>
            <pc:sldMk cId="2443869532" sldId="2558"/>
            <ac:spMk id="26" creationId="{16AF86FF-CE10-BE78-8EA8-33BE04A026B5}"/>
          </ac:spMkLst>
        </pc:spChg>
        <pc:spChg chg="add mod">
          <ac:chgData name="fuminori sakuma" userId="289d416634db11fc" providerId="LiveId" clId="{7F1B5500-375C-4867-841F-959DA462116E}" dt="2024-05-05T08:09:27.453" v="3621" actId="692"/>
          <ac:spMkLst>
            <pc:docMk/>
            <pc:sldMk cId="2443869532" sldId="2558"/>
            <ac:spMk id="29" creationId="{F4E10455-2BA1-E24B-C7A3-10B505CAA7DE}"/>
          </ac:spMkLst>
        </pc:spChg>
        <pc:spChg chg="add mod">
          <ac:chgData name="fuminori sakuma" userId="289d416634db11fc" providerId="LiveId" clId="{7F1B5500-375C-4867-841F-959DA462116E}" dt="2024-05-05T08:09:27.453" v="3621" actId="692"/>
          <ac:spMkLst>
            <pc:docMk/>
            <pc:sldMk cId="2443869532" sldId="2558"/>
            <ac:spMk id="30" creationId="{5C49FC2E-F152-3016-4E3A-C19374FD3840}"/>
          </ac:spMkLst>
        </pc:spChg>
        <pc:spChg chg="add mod">
          <ac:chgData name="fuminori sakuma" userId="289d416634db11fc" providerId="LiveId" clId="{7F1B5500-375C-4867-841F-959DA462116E}" dt="2024-05-05T08:22:29.250" v="3832" actId="1076"/>
          <ac:spMkLst>
            <pc:docMk/>
            <pc:sldMk cId="2443869532" sldId="2558"/>
            <ac:spMk id="31" creationId="{8D585773-B411-622C-2CD5-0F292B899943}"/>
          </ac:spMkLst>
        </pc:spChg>
        <pc:spChg chg="add del mod">
          <ac:chgData name="fuminori sakuma" userId="289d416634db11fc" providerId="LiveId" clId="{7F1B5500-375C-4867-841F-959DA462116E}" dt="2024-05-05T08:09:07.205" v="3620" actId="692"/>
          <ac:spMkLst>
            <pc:docMk/>
            <pc:sldMk cId="2443869532" sldId="2558"/>
            <ac:spMk id="32" creationId="{CC59E5AB-EB70-73E4-23C4-92954ECC2734}"/>
          </ac:spMkLst>
        </pc:spChg>
        <pc:spChg chg="del">
          <ac:chgData name="fuminori sakuma" userId="289d416634db11fc" providerId="LiveId" clId="{7F1B5500-375C-4867-841F-959DA462116E}" dt="2024-05-05T07:47:22.167" v="3303" actId="478"/>
          <ac:spMkLst>
            <pc:docMk/>
            <pc:sldMk cId="2443869532" sldId="2558"/>
            <ac:spMk id="36" creationId="{35393655-687B-1734-A5BA-A9A0B07B54C8}"/>
          </ac:spMkLst>
        </pc:spChg>
        <pc:spChg chg="del">
          <ac:chgData name="fuminori sakuma" userId="289d416634db11fc" providerId="LiveId" clId="{7F1B5500-375C-4867-841F-959DA462116E}" dt="2024-05-05T07:47:22.167" v="3303" actId="478"/>
          <ac:spMkLst>
            <pc:docMk/>
            <pc:sldMk cId="2443869532" sldId="2558"/>
            <ac:spMk id="37" creationId="{05B6F024-4C36-A07D-83A6-4C697E8C62A6}"/>
          </ac:spMkLst>
        </pc:spChg>
        <pc:spChg chg="del">
          <ac:chgData name="fuminori sakuma" userId="289d416634db11fc" providerId="LiveId" clId="{7F1B5500-375C-4867-841F-959DA462116E}" dt="2024-05-05T07:47:22.167" v="3303" actId="478"/>
          <ac:spMkLst>
            <pc:docMk/>
            <pc:sldMk cId="2443869532" sldId="2558"/>
            <ac:spMk id="38" creationId="{B49D6569-F7D7-ECD5-75E3-54061459709D}"/>
          </ac:spMkLst>
        </pc:spChg>
        <pc:spChg chg="del">
          <ac:chgData name="fuminori sakuma" userId="289d416634db11fc" providerId="LiveId" clId="{7F1B5500-375C-4867-841F-959DA462116E}" dt="2024-05-05T07:47:22.167" v="3303" actId="478"/>
          <ac:spMkLst>
            <pc:docMk/>
            <pc:sldMk cId="2443869532" sldId="2558"/>
            <ac:spMk id="39" creationId="{F39D1918-D112-5B96-B2F2-AB551EFFA598}"/>
          </ac:spMkLst>
        </pc:spChg>
        <pc:spChg chg="del">
          <ac:chgData name="fuminori sakuma" userId="289d416634db11fc" providerId="LiveId" clId="{7F1B5500-375C-4867-841F-959DA462116E}" dt="2024-05-05T07:47:22.167" v="3303" actId="478"/>
          <ac:spMkLst>
            <pc:docMk/>
            <pc:sldMk cId="2443869532" sldId="2558"/>
            <ac:spMk id="40" creationId="{49BCB722-EA6A-6260-3C15-657BA71676A4}"/>
          </ac:spMkLst>
        </pc:spChg>
        <pc:spChg chg="del">
          <ac:chgData name="fuminori sakuma" userId="289d416634db11fc" providerId="LiveId" clId="{7F1B5500-375C-4867-841F-959DA462116E}" dt="2024-05-05T07:47:22.167" v="3303" actId="478"/>
          <ac:spMkLst>
            <pc:docMk/>
            <pc:sldMk cId="2443869532" sldId="2558"/>
            <ac:spMk id="41" creationId="{1C748FBF-66A8-5D60-83C5-DB53EC064664}"/>
          </ac:spMkLst>
        </pc:spChg>
        <pc:spChg chg="del">
          <ac:chgData name="fuminori sakuma" userId="289d416634db11fc" providerId="LiveId" clId="{7F1B5500-375C-4867-841F-959DA462116E}" dt="2024-05-05T07:47:22.167" v="3303" actId="478"/>
          <ac:spMkLst>
            <pc:docMk/>
            <pc:sldMk cId="2443869532" sldId="2558"/>
            <ac:spMk id="42" creationId="{ED64FC92-1E2C-2D0E-B2C1-7482CAEDA45D}"/>
          </ac:spMkLst>
        </pc:spChg>
        <pc:spChg chg="del">
          <ac:chgData name="fuminori sakuma" userId="289d416634db11fc" providerId="LiveId" clId="{7F1B5500-375C-4867-841F-959DA462116E}" dt="2024-05-05T07:47:22.167" v="3303" actId="478"/>
          <ac:spMkLst>
            <pc:docMk/>
            <pc:sldMk cId="2443869532" sldId="2558"/>
            <ac:spMk id="43" creationId="{E309270A-139D-0965-F750-0B37D96D0E3C}"/>
          </ac:spMkLst>
        </pc:spChg>
        <pc:spChg chg="del">
          <ac:chgData name="fuminori sakuma" userId="289d416634db11fc" providerId="LiveId" clId="{7F1B5500-375C-4867-841F-959DA462116E}" dt="2024-05-05T07:47:22.167" v="3303" actId="478"/>
          <ac:spMkLst>
            <pc:docMk/>
            <pc:sldMk cId="2443869532" sldId="2558"/>
            <ac:spMk id="44" creationId="{E1CDD230-CA4B-D65E-F95C-6FB4F4D70AA6}"/>
          </ac:spMkLst>
        </pc:spChg>
        <pc:picChg chg="del">
          <ac:chgData name="fuminori sakuma" userId="289d416634db11fc" providerId="LiveId" clId="{7F1B5500-375C-4867-841F-959DA462116E}" dt="2024-05-05T07:13:20.129" v="2791" actId="478"/>
          <ac:picMkLst>
            <pc:docMk/>
            <pc:sldMk cId="2443869532" sldId="2558"/>
            <ac:picMk id="7" creationId="{534EBA91-E7D3-506E-2C59-CF106F4CEF62}"/>
          </ac:picMkLst>
        </pc:picChg>
        <pc:picChg chg="del">
          <ac:chgData name="fuminori sakuma" userId="289d416634db11fc" providerId="LiveId" clId="{7F1B5500-375C-4867-841F-959DA462116E}" dt="2024-05-05T07:13:20.129" v="2791" actId="478"/>
          <ac:picMkLst>
            <pc:docMk/>
            <pc:sldMk cId="2443869532" sldId="2558"/>
            <ac:picMk id="9" creationId="{62B98375-1F3F-75C1-33BE-334A976EC921}"/>
          </ac:picMkLst>
        </pc:picChg>
        <pc:picChg chg="del">
          <ac:chgData name="fuminori sakuma" userId="289d416634db11fc" providerId="LiveId" clId="{7F1B5500-375C-4867-841F-959DA462116E}" dt="2024-05-05T07:13:20.129" v="2791" actId="478"/>
          <ac:picMkLst>
            <pc:docMk/>
            <pc:sldMk cId="2443869532" sldId="2558"/>
            <ac:picMk id="10" creationId="{7C6D558B-EDD6-D417-0762-FF93351C3BC9}"/>
          </ac:picMkLst>
        </pc:picChg>
        <pc:picChg chg="del">
          <ac:chgData name="fuminori sakuma" userId="289d416634db11fc" providerId="LiveId" clId="{7F1B5500-375C-4867-841F-959DA462116E}" dt="2024-05-05T07:13:20.129" v="2791" actId="478"/>
          <ac:picMkLst>
            <pc:docMk/>
            <pc:sldMk cId="2443869532" sldId="2558"/>
            <ac:picMk id="27" creationId="{3BBD6B26-B66F-F536-14B9-24DDBAC279DF}"/>
          </ac:picMkLst>
        </pc:picChg>
      </pc:sldChg>
      <pc:sldChg chg="addSp delSp modSp add del mod ord">
        <pc:chgData name="fuminori sakuma" userId="289d416634db11fc" providerId="LiveId" clId="{7F1B5500-375C-4867-841F-959DA462116E}" dt="2024-05-05T07:55:00.118" v="3468" actId="47"/>
        <pc:sldMkLst>
          <pc:docMk/>
          <pc:sldMk cId="202638037" sldId="2559"/>
        </pc:sldMkLst>
        <pc:spChg chg="mod">
          <ac:chgData name="fuminori sakuma" userId="289d416634db11fc" providerId="LiveId" clId="{7F1B5500-375C-4867-841F-959DA462116E}" dt="2024-05-05T07:53:27.877" v="3427" actId="207"/>
          <ac:spMkLst>
            <pc:docMk/>
            <pc:sldMk cId="202638037" sldId="2559"/>
            <ac:spMk id="3" creationId="{D0604822-A056-637C-43FC-FBE71234E7E1}"/>
          </ac:spMkLst>
        </pc:spChg>
        <pc:spChg chg="mod">
          <ac:chgData name="fuminori sakuma" userId="289d416634db11fc" providerId="LiveId" clId="{7F1B5500-375C-4867-841F-959DA462116E}" dt="2024-05-05T07:53:33.843" v="3429" actId="207"/>
          <ac:spMkLst>
            <pc:docMk/>
            <pc:sldMk cId="202638037" sldId="2559"/>
            <ac:spMk id="11" creationId="{4ECA5648-77DA-E082-B559-EA80E24AF716}"/>
          </ac:spMkLst>
        </pc:spChg>
        <pc:spChg chg="del mod">
          <ac:chgData name="fuminori sakuma" userId="289d416634db11fc" providerId="LiveId" clId="{7F1B5500-375C-4867-841F-959DA462116E}" dt="2024-05-05T07:48:13.484" v="3317" actId="478"/>
          <ac:spMkLst>
            <pc:docMk/>
            <pc:sldMk cId="202638037" sldId="2559"/>
            <ac:spMk id="13" creationId="{AC3FE808-626B-0E9D-DC80-C073E3649886}"/>
          </ac:spMkLst>
        </pc:spChg>
        <pc:spChg chg="mod">
          <ac:chgData name="fuminori sakuma" userId="289d416634db11fc" providerId="LiveId" clId="{7F1B5500-375C-4867-841F-959DA462116E}" dt="2024-05-05T07:53:31.570" v="3428" actId="207"/>
          <ac:spMkLst>
            <pc:docMk/>
            <pc:sldMk cId="202638037" sldId="2559"/>
            <ac:spMk id="21" creationId="{B0CA1F06-996D-FA3F-E459-F4D84C7479F4}"/>
          </ac:spMkLst>
        </pc:spChg>
        <pc:spChg chg="mod">
          <ac:chgData name="fuminori sakuma" userId="289d416634db11fc" providerId="LiveId" clId="{7F1B5500-375C-4867-841F-959DA462116E}" dt="2024-05-05T07:53:36.596" v="3430" actId="207"/>
          <ac:spMkLst>
            <pc:docMk/>
            <pc:sldMk cId="202638037" sldId="2559"/>
            <ac:spMk id="22" creationId="{7C9BBD43-F8D5-F3AC-13E0-4A9D842C589B}"/>
          </ac:spMkLst>
        </pc:spChg>
        <pc:spChg chg="mod">
          <ac:chgData name="fuminori sakuma" userId="289d416634db11fc" providerId="LiveId" clId="{7F1B5500-375C-4867-841F-959DA462116E}" dt="2024-05-05T07:53:40.366" v="3431" actId="207"/>
          <ac:spMkLst>
            <pc:docMk/>
            <pc:sldMk cId="202638037" sldId="2559"/>
            <ac:spMk id="23" creationId="{C0670CF5-0222-008D-BB41-EB2F3C9FB5CA}"/>
          </ac:spMkLst>
        </pc:spChg>
        <pc:spChg chg="mod">
          <ac:chgData name="fuminori sakuma" userId="289d416634db11fc" providerId="LiveId" clId="{7F1B5500-375C-4867-841F-959DA462116E}" dt="2024-05-05T07:53:42.889" v="3432" actId="207"/>
          <ac:spMkLst>
            <pc:docMk/>
            <pc:sldMk cId="202638037" sldId="2559"/>
            <ac:spMk id="24" creationId="{EB3133A8-FF06-7E42-8B80-C65DDB415941}"/>
          </ac:spMkLst>
        </pc:spChg>
        <pc:spChg chg="del">
          <ac:chgData name="fuminori sakuma" userId="289d416634db11fc" providerId="LiveId" clId="{7F1B5500-375C-4867-841F-959DA462116E}" dt="2024-05-05T07:48:11.995" v="3316" actId="478"/>
          <ac:spMkLst>
            <pc:docMk/>
            <pc:sldMk cId="202638037" sldId="2559"/>
            <ac:spMk id="25" creationId="{3102852C-A728-B51A-4285-CB66E39EA00A}"/>
          </ac:spMkLst>
        </pc:spChg>
        <pc:picChg chg="add mod ord">
          <ac:chgData name="fuminori sakuma" userId="289d416634db11fc" providerId="LiveId" clId="{7F1B5500-375C-4867-841F-959DA462116E}" dt="2024-05-05T07:48:46.483" v="3323" actId="167"/>
          <ac:picMkLst>
            <pc:docMk/>
            <pc:sldMk cId="202638037" sldId="2559"/>
            <ac:picMk id="5" creationId="{65AACEBD-E7A0-01B3-C2BC-9E7C5716EB78}"/>
          </ac:picMkLst>
        </pc:picChg>
        <pc:picChg chg="add mod ord">
          <ac:chgData name="fuminori sakuma" userId="289d416634db11fc" providerId="LiveId" clId="{7F1B5500-375C-4867-841F-959DA462116E}" dt="2024-05-05T07:48:46.483" v="3323" actId="167"/>
          <ac:picMkLst>
            <pc:docMk/>
            <pc:sldMk cId="202638037" sldId="2559"/>
            <ac:picMk id="7" creationId="{3E2760DF-1EF0-46EA-B3A2-028947A67D9A}"/>
          </ac:picMkLst>
        </pc:picChg>
        <pc:picChg chg="add mod ord">
          <ac:chgData name="fuminori sakuma" userId="289d416634db11fc" providerId="LiveId" clId="{7F1B5500-375C-4867-841F-959DA462116E}" dt="2024-05-05T07:48:46.483" v="3323" actId="167"/>
          <ac:picMkLst>
            <pc:docMk/>
            <pc:sldMk cId="202638037" sldId="2559"/>
            <ac:picMk id="8" creationId="{C69A66E4-461B-EA7C-23DC-3958427DDA45}"/>
          </ac:picMkLst>
        </pc:picChg>
        <pc:picChg chg="add mod ord">
          <ac:chgData name="fuminori sakuma" userId="289d416634db11fc" providerId="LiveId" clId="{7F1B5500-375C-4867-841F-959DA462116E}" dt="2024-05-05T07:48:46.483" v="3323" actId="167"/>
          <ac:picMkLst>
            <pc:docMk/>
            <pc:sldMk cId="202638037" sldId="2559"/>
            <ac:picMk id="9" creationId="{3EAE4999-823D-50B2-BE91-D8885806BADA}"/>
          </ac:picMkLst>
        </pc:picChg>
      </pc:sldChg>
      <pc:sldChg chg="addSp delSp modSp add mod ord modAnim">
        <pc:chgData name="fuminori sakuma" userId="289d416634db11fc" providerId="LiveId" clId="{7F1B5500-375C-4867-841F-959DA462116E}" dt="2024-05-05T08:45:02.993" v="3895" actId="14100"/>
        <pc:sldMkLst>
          <pc:docMk/>
          <pc:sldMk cId="2580584118" sldId="2559"/>
        </pc:sldMkLst>
        <pc:spChg chg="mod">
          <ac:chgData name="fuminori sakuma" userId="289d416634db11fc" providerId="LiveId" clId="{7F1B5500-375C-4867-841F-959DA462116E}" dt="2024-05-05T08:39:22.462" v="3864" actId="14100"/>
          <ac:spMkLst>
            <pc:docMk/>
            <pc:sldMk cId="2580584118" sldId="2559"/>
            <ac:spMk id="4" creationId="{03854CA5-1699-0C71-6687-48FE089F76A2}"/>
          </ac:spMkLst>
        </pc:spChg>
        <pc:spChg chg="add del mod">
          <ac:chgData name="fuminori sakuma" userId="289d416634db11fc" providerId="LiveId" clId="{7F1B5500-375C-4867-841F-959DA462116E}" dt="2024-05-05T08:39:12.268" v="3862" actId="478"/>
          <ac:spMkLst>
            <pc:docMk/>
            <pc:sldMk cId="2580584118" sldId="2559"/>
            <ac:spMk id="5" creationId="{30643718-F58E-AD53-68F1-98483FE0097A}"/>
          </ac:spMkLst>
        </pc:spChg>
        <pc:spChg chg="add del mod">
          <ac:chgData name="fuminori sakuma" userId="289d416634db11fc" providerId="LiveId" clId="{7F1B5500-375C-4867-841F-959DA462116E}" dt="2024-05-05T08:25:46.339" v="3855" actId="478"/>
          <ac:spMkLst>
            <pc:docMk/>
            <pc:sldMk cId="2580584118" sldId="2559"/>
            <ac:spMk id="6" creationId="{3B1FD418-F3F0-C5CE-DDA2-221C60A0D535}"/>
          </ac:spMkLst>
        </pc:spChg>
        <pc:spChg chg="mod">
          <ac:chgData name="fuminori sakuma" userId="289d416634db11fc" providerId="LiveId" clId="{7F1B5500-375C-4867-841F-959DA462116E}" dt="2024-05-05T08:45:02.993" v="3895" actId="14100"/>
          <ac:spMkLst>
            <pc:docMk/>
            <pc:sldMk cId="2580584118" sldId="2559"/>
            <ac:spMk id="13" creationId="{89016A81-092F-42AE-97ED-36B29E68808C}"/>
          </ac:spMkLst>
        </pc:spChg>
      </pc:sldChg>
      <pc:sldChg chg="new">
        <pc:chgData name="fuminori sakuma" userId="289d416634db11fc" providerId="LiveId" clId="{7F1B5500-375C-4867-841F-959DA462116E}" dt="2024-05-05T08:41:46.819" v="3891" actId="680"/>
        <pc:sldMkLst>
          <pc:docMk/>
          <pc:sldMk cId="2156105871" sldId="2560"/>
        </pc:sldMkLst>
      </pc:sldChg>
      <pc:sldChg chg="addSp modSp add mod">
        <pc:chgData name="fuminori sakuma" userId="289d416634db11fc" providerId="LiveId" clId="{7F1B5500-375C-4867-841F-959DA462116E}" dt="2024-05-07T01:09:15.826" v="7003" actId="14100"/>
        <pc:sldMkLst>
          <pc:docMk/>
          <pc:sldMk cId="3945150168" sldId="2561"/>
        </pc:sldMkLst>
        <pc:spChg chg="mod">
          <ac:chgData name="fuminori sakuma" userId="289d416634db11fc" providerId="LiveId" clId="{7F1B5500-375C-4867-841F-959DA462116E}" dt="2024-05-05T10:28:14.642" v="4406" actId="2711"/>
          <ac:spMkLst>
            <pc:docMk/>
            <pc:sldMk cId="3945150168" sldId="2561"/>
            <ac:spMk id="2" creationId="{5503EAAA-F332-4D9A-9AC6-D6626B7B1D98}"/>
          </ac:spMkLst>
        </pc:spChg>
        <pc:spChg chg="mod">
          <ac:chgData name="fuminori sakuma" userId="289d416634db11fc" providerId="LiveId" clId="{7F1B5500-375C-4867-841F-959DA462116E}" dt="2024-05-07T01:09:15.826" v="7003" actId="14100"/>
          <ac:spMkLst>
            <pc:docMk/>
            <pc:sldMk cId="3945150168" sldId="2561"/>
            <ac:spMk id="6" creationId="{EFB3B456-7B2C-4E6F-B169-48FE7BF72643}"/>
          </ac:spMkLst>
        </pc:spChg>
        <pc:spChg chg="mod">
          <ac:chgData name="fuminori sakuma" userId="289d416634db11fc" providerId="LiveId" clId="{7F1B5500-375C-4867-841F-959DA462116E}" dt="2024-05-05T09:05:14.162" v="4128" actId="1076"/>
          <ac:spMkLst>
            <pc:docMk/>
            <pc:sldMk cId="3945150168" sldId="2561"/>
            <ac:spMk id="9" creationId="{31CEC1B9-E185-4557-B807-93DEF3C15769}"/>
          </ac:spMkLst>
        </pc:spChg>
        <pc:spChg chg="mod">
          <ac:chgData name="fuminori sakuma" userId="289d416634db11fc" providerId="LiveId" clId="{7F1B5500-375C-4867-841F-959DA462116E}" dt="2024-05-05T09:05:14.162" v="4128" actId="1076"/>
          <ac:spMkLst>
            <pc:docMk/>
            <pc:sldMk cId="3945150168" sldId="2561"/>
            <ac:spMk id="11" creationId="{792100F2-C6C2-47DB-B6D3-4E6607B28C53}"/>
          </ac:spMkLst>
        </pc:spChg>
        <pc:spChg chg="mod">
          <ac:chgData name="fuminori sakuma" userId="289d416634db11fc" providerId="LiveId" clId="{7F1B5500-375C-4867-841F-959DA462116E}" dt="2024-05-05T09:05:14.162" v="4128" actId="1076"/>
          <ac:spMkLst>
            <pc:docMk/>
            <pc:sldMk cId="3945150168" sldId="2561"/>
            <ac:spMk id="12" creationId="{2F3565FE-1C3E-42C0-8C25-1AA322169B51}"/>
          </ac:spMkLst>
        </pc:spChg>
        <pc:spChg chg="mod">
          <ac:chgData name="fuminori sakuma" userId="289d416634db11fc" providerId="LiveId" clId="{7F1B5500-375C-4867-841F-959DA462116E}" dt="2024-05-05T09:05:14.162" v="4128" actId="1076"/>
          <ac:spMkLst>
            <pc:docMk/>
            <pc:sldMk cId="3945150168" sldId="2561"/>
            <ac:spMk id="15" creationId="{943E5B7C-3461-52EB-1811-1B3AE3821834}"/>
          </ac:spMkLst>
        </pc:spChg>
        <pc:grpChg chg="mod">
          <ac:chgData name="fuminori sakuma" userId="289d416634db11fc" providerId="LiveId" clId="{7F1B5500-375C-4867-841F-959DA462116E}" dt="2024-05-05T09:05:14.162" v="4128" actId="1076"/>
          <ac:grpSpMkLst>
            <pc:docMk/>
            <pc:sldMk cId="3945150168" sldId="2561"/>
            <ac:grpSpMk id="13" creationId="{E2E90155-F213-4D09-9737-ECDF2BF69356}"/>
          </ac:grpSpMkLst>
        </pc:grpChg>
        <pc:grpChg chg="mod">
          <ac:chgData name="fuminori sakuma" userId="289d416634db11fc" providerId="LiveId" clId="{7F1B5500-375C-4867-841F-959DA462116E}" dt="2024-05-05T09:12:52.990" v="4227" actId="1076"/>
          <ac:grpSpMkLst>
            <pc:docMk/>
            <pc:sldMk cId="3945150168" sldId="2561"/>
            <ac:grpSpMk id="16" creationId="{F6FF5FAE-367E-A3D6-1D35-7D4352EC64AC}"/>
          </ac:grpSpMkLst>
        </pc:grpChg>
        <pc:graphicFrameChg chg="add mod modGraphic">
          <ac:chgData name="fuminori sakuma" userId="289d416634db11fc" providerId="LiveId" clId="{7F1B5500-375C-4867-841F-959DA462116E}" dt="2024-05-05T09:13:01.120" v="4230" actId="57"/>
          <ac:graphicFrameMkLst>
            <pc:docMk/>
            <pc:sldMk cId="3945150168" sldId="2561"/>
            <ac:graphicFrameMk id="3" creationId="{3B7A9F6A-4BA7-1E65-E05A-B5159790899A}"/>
          </ac:graphicFrameMkLst>
        </pc:graphicFrameChg>
        <pc:picChg chg="mod">
          <ac:chgData name="fuminori sakuma" userId="289d416634db11fc" providerId="LiveId" clId="{7F1B5500-375C-4867-841F-959DA462116E}" dt="2024-05-05T09:05:14.162" v="4128" actId="1076"/>
          <ac:picMkLst>
            <pc:docMk/>
            <pc:sldMk cId="3945150168" sldId="2561"/>
            <ac:picMk id="7" creationId="{B4B17B74-5E95-4322-B004-470C9E49473C}"/>
          </ac:picMkLst>
        </pc:picChg>
        <pc:picChg chg="mod">
          <ac:chgData name="fuminori sakuma" userId="289d416634db11fc" providerId="LiveId" clId="{7F1B5500-375C-4867-841F-959DA462116E}" dt="2024-05-05T09:05:14.162" v="4128" actId="1076"/>
          <ac:picMkLst>
            <pc:docMk/>
            <pc:sldMk cId="3945150168" sldId="2561"/>
            <ac:picMk id="8" creationId="{B57B5413-6FB1-4CB3-9392-0A3A9C9641C0}"/>
          </ac:picMkLst>
        </pc:picChg>
      </pc:sldChg>
      <pc:sldChg chg="new del">
        <pc:chgData name="fuminori sakuma" userId="289d416634db11fc" providerId="LiveId" clId="{7F1B5500-375C-4867-841F-959DA462116E}" dt="2024-05-06T01:54:27.825" v="5869" actId="47"/>
        <pc:sldMkLst>
          <pc:docMk/>
          <pc:sldMk cId="1153600350" sldId="2562"/>
        </pc:sldMkLst>
      </pc:sldChg>
      <pc:sldChg chg="delSp modSp add del mod">
        <pc:chgData name="fuminori sakuma" userId="289d416634db11fc" providerId="LiveId" clId="{7F1B5500-375C-4867-841F-959DA462116E}" dt="2024-05-06T01:16:23.926" v="5534" actId="47"/>
        <pc:sldMkLst>
          <pc:docMk/>
          <pc:sldMk cId="88711263" sldId="2563"/>
        </pc:sldMkLst>
        <pc:spChg chg="mod">
          <ac:chgData name="fuminori sakuma" userId="289d416634db11fc" providerId="LiveId" clId="{7F1B5500-375C-4867-841F-959DA462116E}" dt="2024-05-06T00:53:27.457" v="5224" actId="20577"/>
          <ac:spMkLst>
            <pc:docMk/>
            <pc:sldMk cId="88711263" sldId="2563"/>
            <ac:spMk id="6" creationId="{EFB3B456-7B2C-4E6F-B169-48FE7BF72643}"/>
          </ac:spMkLst>
        </pc:spChg>
        <pc:grpChg chg="del">
          <ac:chgData name="fuminori sakuma" userId="289d416634db11fc" providerId="LiveId" clId="{7F1B5500-375C-4867-841F-959DA462116E}" dt="2024-05-05T10:42:02.399" v="4435" actId="478"/>
          <ac:grpSpMkLst>
            <pc:docMk/>
            <pc:sldMk cId="88711263" sldId="2563"/>
            <ac:grpSpMk id="13" creationId="{E2E90155-F213-4D09-9737-ECDF2BF69356}"/>
          </ac:grpSpMkLst>
        </pc:grpChg>
        <pc:grpChg chg="del">
          <ac:chgData name="fuminori sakuma" userId="289d416634db11fc" providerId="LiveId" clId="{7F1B5500-375C-4867-841F-959DA462116E}" dt="2024-05-05T10:42:02.399" v="4435" actId="478"/>
          <ac:grpSpMkLst>
            <pc:docMk/>
            <pc:sldMk cId="88711263" sldId="2563"/>
            <ac:grpSpMk id="16" creationId="{F6FF5FAE-367E-A3D6-1D35-7D4352EC64AC}"/>
          </ac:grpSpMkLst>
        </pc:grpChg>
        <pc:graphicFrameChg chg="del">
          <ac:chgData name="fuminori sakuma" userId="289d416634db11fc" providerId="LiveId" clId="{7F1B5500-375C-4867-841F-959DA462116E}" dt="2024-05-05T10:42:02.399" v="4435" actId="478"/>
          <ac:graphicFrameMkLst>
            <pc:docMk/>
            <pc:sldMk cId="88711263" sldId="2563"/>
            <ac:graphicFrameMk id="3" creationId="{3B7A9F6A-4BA7-1E65-E05A-B5159790899A}"/>
          </ac:graphicFrameMkLst>
        </pc:graphicFrameChg>
      </pc:sldChg>
      <pc:sldChg chg="addSp delSp modSp add del mod">
        <pc:chgData name="fuminori sakuma" userId="289d416634db11fc" providerId="LiveId" clId="{7F1B5500-375C-4867-841F-959DA462116E}" dt="2024-05-05T10:24:49.294" v="4387"/>
        <pc:sldMkLst>
          <pc:docMk/>
          <pc:sldMk cId="503371950" sldId="2563"/>
        </pc:sldMkLst>
        <pc:spChg chg="add del">
          <ac:chgData name="fuminori sakuma" userId="289d416634db11fc" providerId="LiveId" clId="{7F1B5500-375C-4867-841F-959DA462116E}" dt="2024-05-05T10:23:25.604" v="4385" actId="478"/>
          <ac:spMkLst>
            <pc:docMk/>
            <pc:sldMk cId="503371950" sldId="2563"/>
            <ac:spMk id="14" creationId="{36E80C6C-A69B-DD40-1C6C-5AA9BF425722}"/>
          </ac:spMkLst>
        </pc:spChg>
        <pc:picChg chg="mod">
          <ac:chgData name="fuminori sakuma" userId="289d416634db11fc" providerId="LiveId" clId="{7F1B5500-375C-4867-841F-959DA462116E}" dt="2024-05-05T10:23:26.065" v="4386" actId="14826"/>
          <ac:picMkLst>
            <pc:docMk/>
            <pc:sldMk cId="503371950" sldId="2563"/>
            <ac:picMk id="6" creationId="{92C552ED-5A07-CBD8-D351-E0D6D3A38532}"/>
          </ac:picMkLst>
        </pc:picChg>
      </pc:sldChg>
      <pc:sldChg chg="addSp delSp modSp add del mod delAnim modAnim">
        <pc:chgData name="fuminori sakuma" userId="289d416634db11fc" providerId="LiveId" clId="{7F1B5500-375C-4867-841F-959DA462116E}" dt="2024-05-07T03:16:09.848" v="7848" actId="47"/>
        <pc:sldMkLst>
          <pc:docMk/>
          <pc:sldMk cId="3721898454" sldId="2564"/>
        </pc:sldMkLst>
        <pc:spChg chg="add del mod">
          <ac:chgData name="fuminori sakuma" userId="289d416634db11fc" providerId="LiveId" clId="{7F1B5500-375C-4867-841F-959DA462116E}" dt="2024-05-06T01:21:18.997" v="5545" actId="478"/>
          <ac:spMkLst>
            <pc:docMk/>
            <pc:sldMk cId="3721898454" sldId="2564"/>
            <ac:spMk id="5" creationId="{18D7D000-B833-7FD2-5E58-BF82BD98284B}"/>
          </ac:spMkLst>
        </pc:spChg>
        <pc:spChg chg="mod">
          <ac:chgData name="fuminori sakuma" userId="289d416634db11fc" providerId="LiveId" clId="{7F1B5500-375C-4867-841F-959DA462116E}" dt="2024-05-07T01:27:20.840" v="7102" actId="20577"/>
          <ac:spMkLst>
            <pc:docMk/>
            <pc:sldMk cId="3721898454" sldId="2564"/>
            <ac:spMk id="6" creationId="{EFB3B456-7B2C-4E6F-B169-48FE7BF72643}"/>
          </ac:spMkLst>
        </pc:spChg>
        <pc:spChg chg="mod">
          <ac:chgData name="fuminori sakuma" userId="289d416634db11fc" providerId="LiveId" clId="{7F1B5500-375C-4867-841F-959DA462116E}" dt="2024-05-06T01:25:50.063" v="5546"/>
          <ac:spMkLst>
            <pc:docMk/>
            <pc:sldMk cId="3721898454" sldId="2564"/>
            <ac:spMk id="10" creationId="{8D525577-B1E2-D5F0-BCD7-E9DDA2341D25}"/>
          </ac:spMkLst>
        </pc:spChg>
        <pc:spChg chg="mod">
          <ac:chgData name="fuminori sakuma" userId="289d416634db11fc" providerId="LiveId" clId="{7F1B5500-375C-4867-841F-959DA462116E}" dt="2024-05-06T01:25:50.063" v="5546"/>
          <ac:spMkLst>
            <pc:docMk/>
            <pc:sldMk cId="3721898454" sldId="2564"/>
            <ac:spMk id="11" creationId="{6D3C6E06-5E92-4426-3F50-8BD43463408B}"/>
          </ac:spMkLst>
        </pc:spChg>
        <pc:spChg chg="mod">
          <ac:chgData name="fuminori sakuma" userId="289d416634db11fc" providerId="LiveId" clId="{7F1B5500-375C-4867-841F-959DA462116E}" dt="2024-05-06T01:25:50.063" v="5546"/>
          <ac:spMkLst>
            <pc:docMk/>
            <pc:sldMk cId="3721898454" sldId="2564"/>
            <ac:spMk id="12" creationId="{A1B13945-29C9-62BF-AB1A-A46AEE42CE26}"/>
          </ac:spMkLst>
        </pc:spChg>
        <pc:spChg chg="mod">
          <ac:chgData name="fuminori sakuma" userId="289d416634db11fc" providerId="LiveId" clId="{7F1B5500-375C-4867-841F-959DA462116E}" dt="2024-05-06T01:25:50.063" v="5546"/>
          <ac:spMkLst>
            <pc:docMk/>
            <pc:sldMk cId="3721898454" sldId="2564"/>
            <ac:spMk id="13" creationId="{0760BF7B-D1EA-5336-3E18-DDFAEEA2DFEB}"/>
          </ac:spMkLst>
        </pc:spChg>
        <pc:spChg chg="mod">
          <ac:chgData name="fuminori sakuma" userId="289d416634db11fc" providerId="LiveId" clId="{7F1B5500-375C-4867-841F-959DA462116E}" dt="2024-05-06T01:25:50.063" v="5546"/>
          <ac:spMkLst>
            <pc:docMk/>
            <pc:sldMk cId="3721898454" sldId="2564"/>
            <ac:spMk id="14" creationId="{55F3324E-3B66-779F-D087-CBA49B25702F}"/>
          </ac:spMkLst>
        </pc:spChg>
        <pc:spChg chg="mod">
          <ac:chgData name="fuminori sakuma" userId="289d416634db11fc" providerId="LiveId" clId="{7F1B5500-375C-4867-841F-959DA462116E}" dt="2024-05-06T01:25:50.063" v="5546"/>
          <ac:spMkLst>
            <pc:docMk/>
            <pc:sldMk cId="3721898454" sldId="2564"/>
            <ac:spMk id="15" creationId="{90570595-4EF2-6424-75AB-B019AC53D9EB}"/>
          </ac:spMkLst>
        </pc:spChg>
        <pc:spChg chg="mod">
          <ac:chgData name="fuminori sakuma" userId="289d416634db11fc" providerId="LiveId" clId="{7F1B5500-375C-4867-841F-959DA462116E}" dt="2024-05-06T01:25:50.063" v="5546"/>
          <ac:spMkLst>
            <pc:docMk/>
            <pc:sldMk cId="3721898454" sldId="2564"/>
            <ac:spMk id="16" creationId="{9F55AF80-DCFF-BA7E-D780-D8B6611E9CC1}"/>
          </ac:spMkLst>
        </pc:spChg>
        <pc:spChg chg="mod">
          <ac:chgData name="fuminori sakuma" userId="289d416634db11fc" providerId="LiveId" clId="{7F1B5500-375C-4867-841F-959DA462116E}" dt="2024-05-06T01:25:50.063" v="5546"/>
          <ac:spMkLst>
            <pc:docMk/>
            <pc:sldMk cId="3721898454" sldId="2564"/>
            <ac:spMk id="21" creationId="{7C671930-2ED0-AD3D-9621-13CFF136282A}"/>
          </ac:spMkLst>
        </pc:spChg>
        <pc:spChg chg="mod">
          <ac:chgData name="fuminori sakuma" userId="289d416634db11fc" providerId="LiveId" clId="{7F1B5500-375C-4867-841F-959DA462116E}" dt="2024-05-06T01:25:50.063" v="5546"/>
          <ac:spMkLst>
            <pc:docMk/>
            <pc:sldMk cId="3721898454" sldId="2564"/>
            <ac:spMk id="22" creationId="{6367E906-715D-99B5-20A8-A7F8EFDC6ABD}"/>
          </ac:spMkLst>
        </pc:spChg>
        <pc:spChg chg="mod">
          <ac:chgData name="fuminori sakuma" userId="289d416634db11fc" providerId="LiveId" clId="{7F1B5500-375C-4867-841F-959DA462116E}" dt="2024-05-06T01:25:50.063" v="5546"/>
          <ac:spMkLst>
            <pc:docMk/>
            <pc:sldMk cId="3721898454" sldId="2564"/>
            <ac:spMk id="23" creationId="{E5AC699F-3D44-32B8-3CDE-1532EFA64D01}"/>
          </ac:spMkLst>
        </pc:spChg>
        <pc:spChg chg="mod">
          <ac:chgData name="fuminori sakuma" userId="289d416634db11fc" providerId="LiveId" clId="{7F1B5500-375C-4867-841F-959DA462116E}" dt="2024-05-06T01:25:50.063" v="5546"/>
          <ac:spMkLst>
            <pc:docMk/>
            <pc:sldMk cId="3721898454" sldId="2564"/>
            <ac:spMk id="24" creationId="{9843744C-CA00-876A-7EE3-5C337090BF9D}"/>
          </ac:spMkLst>
        </pc:spChg>
        <pc:spChg chg="add mod">
          <ac:chgData name="fuminori sakuma" userId="289d416634db11fc" providerId="LiveId" clId="{7F1B5500-375C-4867-841F-959DA462116E}" dt="2024-05-06T01:26:51.932" v="5594" actId="692"/>
          <ac:spMkLst>
            <pc:docMk/>
            <pc:sldMk cId="3721898454" sldId="2564"/>
            <ac:spMk id="25" creationId="{A7735F70-BA82-4043-2E41-2654B734F400}"/>
          </ac:spMkLst>
        </pc:spChg>
        <pc:grpChg chg="add mod">
          <ac:chgData name="fuminori sakuma" userId="289d416634db11fc" providerId="LiveId" clId="{7F1B5500-375C-4867-841F-959DA462116E}" dt="2024-05-06T01:26:21.101" v="5582" actId="1037"/>
          <ac:grpSpMkLst>
            <pc:docMk/>
            <pc:sldMk cId="3721898454" sldId="2564"/>
            <ac:grpSpMk id="7" creationId="{3398908D-9CF5-36BA-EB04-17C9242D9408}"/>
          </ac:grpSpMkLst>
        </pc:grpChg>
        <pc:graphicFrameChg chg="add mod modGraphic">
          <ac:chgData name="fuminori sakuma" userId="289d416634db11fc" providerId="LiveId" clId="{7F1B5500-375C-4867-841F-959DA462116E}" dt="2024-05-07T01:29:08.485" v="7108" actId="20577"/>
          <ac:graphicFrameMkLst>
            <pc:docMk/>
            <pc:sldMk cId="3721898454" sldId="2564"/>
            <ac:graphicFrameMk id="3" creationId="{BDF126B0-AB5C-37C9-D0D8-D8FC1E268B47}"/>
          </ac:graphicFrameMkLst>
        </pc:graphicFrameChg>
        <pc:cxnChg chg="mod">
          <ac:chgData name="fuminori sakuma" userId="289d416634db11fc" providerId="LiveId" clId="{7F1B5500-375C-4867-841F-959DA462116E}" dt="2024-05-06T01:25:50.063" v="5546"/>
          <ac:cxnSpMkLst>
            <pc:docMk/>
            <pc:sldMk cId="3721898454" sldId="2564"/>
            <ac:cxnSpMk id="8" creationId="{CC0C0F1F-88E0-04C9-C74A-D5612BC022C7}"/>
          </ac:cxnSpMkLst>
        </pc:cxnChg>
        <pc:cxnChg chg="mod">
          <ac:chgData name="fuminori sakuma" userId="289d416634db11fc" providerId="LiveId" clId="{7F1B5500-375C-4867-841F-959DA462116E}" dt="2024-05-06T01:25:50.063" v="5546"/>
          <ac:cxnSpMkLst>
            <pc:docMk/>
            <pc:sldMk cId="3721898454" sldId="2564"/>
            <ac:cxnSpMk id="9" creationId="{66C351AE-D7C0-AA75-90C5-37049945AD9E}"/>
          </ac:cxnSpMkLst>
        </pc:cxnChg>
        <pc:cxnChg chg="mod">
          <ac:chgData name="fuminori sakuma" userId="289d416634db11fc" providerId="LiveId" clId="{7F1B5500-375C-4867-841F-959DA462116E}" dt="2024-05-06T01:25:50.063" v="5546"/>
          <ac:cxnSpMkLst>
            <pc:docMk/>
            <pc:sldMk cId="3721898454" sldId="2564"/>
            <ac:cxnSpMk id="17" creationId="{E23F9F73-FF23-95FB-C039-8F1EF61A04B3}"/>
          </ac:cxnSpMkLst>
        </pc:cxnChg>
        <pc:cxnChg chg="mod">
          <ac:chgData name="fuminori sakuma" userId="289d416634db11fc" providerId="LiveId" clId="{7F1B5500-375C-4867-841F-959DA462116E}" dt="2024-05-06T01:25:50.063" v="5546"/>
          <ac:cxnSpMkLst>
            <pc:docMk/>
            <pc:sldMk cId="3721898454" sldId="2564"/>
            <ac:cxnSpMk id="18" creationId="{EA3A3F50-5761-2F51-0282-C4DA8D502822}"/>
          </ac:cxnSpMkLst>
        </pc:cxnChg>
        <pc:cxnChg chg="mod">
          <ac:chgData name="fuminori sakuma" userId="289d416634db11fc" providerId="LiveId" clId="{7F1B5500-375C-4867-841F-959DA462116E}" dt="2024-05-06T01:25:50.063" v="5546"/>
          <ac:cxnSpMkLst>
            <pc:docMk/>
            <pc:sldMk cId="3721898454" sldId="2564"/>
            <ac:cxnSpMk id="19" creationId="{D52417FB-EA12-1ED2-B76F-80869B263BE8}"/>
          </ac:cxnSpMkLst>
        </pc:cxnChg>
        <pc:cxnChg chg="mod">
          <ac:chgData name="fuminori sakuma" userId="289d416634db11fc" providerId="LiveId" clId="{7F1B5500-375C-4867-841F-959DA462116E}" dt="2024-05-06T01:25:50.063" v="5546"/>
          <ac:cxnSpMkLst>
            <pc:docMk/>
            <pc:sldMk cId="3721898454" sldId="2564"/>
            <ac:cxnSpMk id="20" creationId="{D9524FFF-0344-CFCF-EF3F-50B72FF69390}"/>
          </ac:cxnSpMkLst>
        </pc:cxnChg>
      </pc:sldChg>
      <pc:sldChg chg="addSp delSp modSp add mod modAnim">
        <pc:chgData name="fuminori sakuma" userId="289d416634db11fc" providerId="LiveId" clId="{7F1B5500-375C-4867-841F-959DA462116E}" dt="2024-05-06T01:49:48.186" v="5847" actId="313"/>
        <pc:sldMkLst>
          <pc:docMk/>
          <pc:sldMk cId="3190630225" sldId="2565"/>
        </pc:sldMkLst>
        <pc:spChg chg="mod">
          <ac:chgData name="fuminori sakuma" userId="289d416634db11fc" providerId="LiveId" clId="{7F1B5500-375C-4867-841F-959DA462116E}" dt="2024-05-06T01:45:39.696" v="5748" actId="20577"/>
          <ac:spMkLst>
            <pc:docMk/>
            <pc:sldMk cId="3190630225" sldId="2565"/>
            <ac:spMk id="6" creationId="{EFB3B456-7B2C-4E6F-B169-48FE7BF72643}"/>
          </ac:spMkLst>
        </pc:spChg>
        <pc:spChg chg="del">
          <ac:chgData name="fuminori sakuma" userId="289d416634db11fc" providerId="LiveId" clId="{7F1B5500-375C-4867-841F-959DA462116E}" dt="2024-05-06T01:45:30.575" v="5741" actId="478"/>
          <ac:spMkLst>
            <pc:docMk/>
            <pc:sldMk cId="3190630225" sldId="2565"/>
            <ac:spMk id="25" creationId="{A7735F70-BA82-4043-2E41-2654B734F400}"/>
          </ac:spMkLst>
        </pc:spChg>
        <pc:spChg chg="add mod">
          <ac:chgData name="fuminori sakuma" userId="289d416634db11fc" providerId="LiveId" clId="{7F1B5500-375C-4867-841F-959DA462116E}" dt="2024-05-06T01:48:07.016" v="5795" actId="1076"/>
          <ac:spMkLst>
            <pc:docMk/>
            <pc:sldMk cId="3190630225" sldId="2565"/>
            <ac:spMk id="27" creationId="{F6634287-9F1A-CFDC-3D68-DE5D58ADDF15}"/>
          </ac:spMkLst>
        </pc:spChg>
        <pc:spChg chg="add mod">
          <ac:chgData name="fuminori sakuma" userId="289d416634db11fc" providerId="LiveId" clId="{7F1B5500-375C-4867-841F-959DA462116E}" dt="2024-05-06T01:47:59.418" v="5793" actId="1076"/>
          <ac:spMkLst>
            <pc:docMk/>
            <pc:sldMk cId="3190630225" sldId="2565"/>
            <ac:spMk id="28" creationId="{B3931838-6559-142A-8FFA-D576F1F54276}"/>
          </ac:spMkLst>
        </pc:spChg>
        <pc:spChg chg="add mod">
          <ac:chgData name="fuminori sakuma" userId="289d416634db11fc" providerId="LiveId" clId="{7F1B5500-375C-4867-841F-959DA462116E}" dt="2024-05-06T01:49:48.186" v="5847" actId="313"/>
          <ac:spMkLst>
            <pc:docMk/>
            <pc:sldMk cId="3190630225" sldId="2565"/>
            <ac:spMk id="29" creationId="{6B1B123E-1DE9-4208-9F29-E7DE5A4F60D8}"/>
          </ac:spMkLst>
        </pc:spChg>
        <pc:grpChg chg="del">
          <ac:chgData name="fuminori sakuma" userId="289d416634db11fc" providerId="LiveId" clId="{7F1B5500-375C-4867-841F-959DA462116E}" dt="2024-05-06T01:45:30.575" v="5741" actId="478"/>
          <ac:grpSpMkLst>
            <pc:docMk/>
            <pc:sldMk cId="3190630225" sldId="2565"/>
            <ac:grpSpMk id="7" creationId="{3398908D-9CF5-36BA-EB04-17C9242D9408}"/>
          </ac:grpSpMkLst>
        </pc:grpChg>
        <pc:graphicFrameChg chg="del">
          <ac:chgData name="fuminori sakuma" userId="289d416634db11fc" providerId="LiveId" clId="{7F1B5500-375C-4867-841F-959DA462116E}" dt="2024-05-06T01:45:32.792" v="5742" actId="478"/>
          <ac:graphicFrameMkLst>
            <pc:docMk/>
            <pc:sldMk cId="3190630225" sldId="2565"/>
            <ac:graphicFrameMk id="3" creationId="{BDF126B0-AB5C-37C9-D0D8-D8FC1E268B47}"/>
          </ac:graphicFrameMkLst>
        </pc:graphicFrameChg>
        <pc:picChg chg="add mod">
          <ac:chgData name="fuminori sakuma" userId="289d416634db11fc" providerId="LiveId" clId="{7F1B5500-375C-4867-841F-959DA462116E}" dt="2024-05-06T01:48:13.678" v="5799" actId="1076"/>
          <ac:picMkLst>
            <pc:docMk/>
            <pc:sldMk cId="3190630225" sldId="2565"/>
            <ac:picMk id="26" creationId="{04D16F36-F00B-F136-DEF0-2B98E9544539}"/>
          </ac:picMkLst>
        </pc:picChg>
      </pc:sldChg>
      <pc:sldChg chg="addSp delSp modSp add mod">
        <pc:chgData name="fuminori sakuma" userId="289d416634db11fc" providerId="LiveId" clId="{7F1B5500-375C-4867-841F-959DA462116E}" dt="2024-05-06T01:54:24.902" v="5868" actId="1076"/>
        <pc:sldMkLst>
          <pc:docMk/>
          <pc:sldMk cId="1777115061" sldId="2566"/>
        </pc:sldMkLst>
        <pc:spChg chg="add del mod">
          <ac:chgData name="fuminori sakuma" userId="289d416634db11fc" providerId="LiveId" clId="{7F1B5500-375C-4867-841F-959DA462116E}" dt="2024-05-06T01:54:19.960" v="5867" actId="478"/>
          <ac:spMkLst>
            <pc:docMk/>
            <pc:sldMk cId="1777115061" sldId="2566"/>
            <ac:spMk id="2" creationId="{AC102AC3-5238-E40E-BED9-CD6602C9A6ED}"/>
          </ac:spMkLst>
        </pc:spChg>
        <pc:spChg chg="del">
          <ac:chgData name="fuminori sakuma" userId="289d416634db11fc" providerId="LiveId" clId="{7F1B5500-375C-4867-841F-959DA462116E}" dt="2024-05-06T01:54:17.800" v="5866" actId="478"/>
          <ac:spMkLst>
            <pc:docMk/>
            <pc:sldMk cId="1777115061" sldId="2566"/>
            <ac:spMk id="3" creationId="{394C6EAC-A5AF-4C9D-9745-14458BF832F1}"/>
          </ac:spMkLst>
        </pc:spChg>
        <pc:spChg chg="del">
          <ac:chgData name="fuminori sakuma" userId="289d416634db11fc" providerId="LiveId" clId="{7F1B5500-375C-4867-841F-959DA462116E}" dt="2024-05-06T01:54:17.800" v="5866" actId="478"/>
          <ac:spMkLst>
            <pc:docMk/>
            <pc:sldMk cId="1777115061" sldId="2566"/>
            <ac:spMk id="5" creationId="{061F1EC6-259E-44C0-A9C2-DC00ABA2D604}"/>
          </ac:spMkLst>
        </pc:spChg>
        <pc:spChg chg="mod">
          <ac:chgData name="fuminori sakuma" userId="289d416634db11fc" providerId="LiveId" clId="{7F1B5500-375C-4867-841F-959DA462116E}" dt="2024-05-06T01:54:24.902" v="5868" actId="1076"/>
          <ac:spMkLst>
            <pc:docMk/>
            <pc:sldMk cId="1777115061" sldId="2566"/>
            <ac:spMk id="11" creationId="{859F9415-D08D-AB78-83A1-02FFF8B112B5}"/>
          </ac:spMkLst>
        </pc:spChg>
        <pc:picChg chg="del">
          <ac:chgData name="fuminori sakuma" userId="289d416634db11fc" providerId="LiveId" clId="{7F1B5500-375C-4867-841F-959DA462116E}" dt="2024-05-06T01:54:17.800" v="5866" actId="478"/>
          <ac:picMkLst>
            <pc:docMk/>
            <pc:sldMk cId="1777115061" sldId="2566"/>
            <ac:picMk id="4" creationId="{43AC9D1C-9D05-4CF5-9153-B460B509B523}"/>
          </ac:picMkLst>
        </pc:picChg>
        <pc:picChg chg="mod">
          <ac:chgData name="fuminori sakuma" userId="289d416634db11fc" providerId="LiveId" clId="{7F1B5500-375C-4867-841F-959DA462116E}" dt="2024-05-06T01:54:24.902" v="5868" actId="1076"/>
          <ac:picMkLst>
            <pc:docMk/>
            <pc:sldMk cId="1777115061" sldId="2566"/>
            <ac:picMk id="7" creationId="{CDFEC481-A37E-4BC2-89B5-9BB028B483B5}"/>
          </ac:picMkLst>
        </pc:picChg>
        <pc:picChg chg="del">
          <ac:chgData name="fuminori sakuma" userId="289d416634db11fc" providerId="LiveId" clId="{7F1B5500-375C-4867-841F-959DA462116E}" dt="2024-05-06T01:54:17.800" v="5866" actId="478"/>
          <ac:picMkLst>
            <pc:docMk/>
            <pc:sldMk cId="1777115061" sldId="2566"/>
            <ac:picMk id="10" creationId="{75C25DC2-C7A8-B940-878D-759207AB7A38}"/>
          </ac:picMkLst>
        </pc:picChg>
        <pc:picChg chg="del">
          <ac:chgData name="fuminori sakuma" userId="289d416634db11fc" providerId="LiveId" clId="{7F1B5500-375C-4867-841F-959DA462116E}" dt="2024-05-06T01:54:17.800" v="5866" actId="478"/>
          <ac:picMkLst>
            <pc:docMk/>
            <pc:sldMk cId="1777115061" sldId="2566"/>
            <ac:picMk id="1026" creationId="{FEB11CBA-06F9-4717-8BAD-A65AFE5A75E7}"/>
          </ac:picMkLst>
        </pc:picChg>
      </pc:sldChg>
      <pc:sldChg chg="addSp delSp modSp add mod">
        <pc:chgData name="fuminori sakuma" userId="289d416634db11fc" providerId="LiveId" clId="{7F1B5500-375C-4867-841F-959DA462116E}" dt="2024-05-06T05:04:43.465" v="6631" actId="1076"/>
        <pc:sldMkLst>
          <pc:docMk/>
          <pc:sldMk cId="114757890" sldId="2567"/>
        </pc:sldMkLst>
        <pc:spChg chg="mod">
          <ac:chgData name="fuminori sakuma" userId="289d416634db11fc" providerId="LiveId" clId="{7F1B5500-375C-4867-841F-959DA462116E}" dt="2024-05-06T02:15:47.264" v="6184" actId="1036"/>
          <ac:spMkLst>
            <pc:docMk/>
            <pc:sldMk cId="114757890" sldId="2567"/>
            <ac:spMk id="3" creationId="{F6C944B5-0C05-48FD-A811-884E143C7A8D}"/>
          </ac:spMkLst>
        </pc:spChg>
        <pc:spChg chg="mod">
          <ac:chgData name="fuminori sakuma" userId="289d416634db11fc" providerId="LiveId" clId="{7F1B5500-375C-4867-841F-959DA462116E}" dt="2024-05-06T02:15:47.264" v="6184" actId="1036"/>
          <ac:spMkLst>
            <pc:docMk/>
            <pc:sldMk cId="114757890" sldId="2567"/>
            <ac:spMk id="5" creationId="{B9CF7366-13EF-4C45-898F-4B95AD9E2CD6}"/>
          </ac:spMkLst>
        </pc:spChg>
        <pc:spChg chg="del">
          <ac:chgData name="fuminori sakuma" userId="289d416634db11fc" providerId="LiveId" clId="{7F1B5500-375C-4867-841F-959DA462116E}" dt="2024-05-06T02:07:34.873" v="6090" actId="478"/>
          <ac:spMkLst>
            <pc:docMk/>
            <pc:sldMk cId="114757890" sldId="2567"/>
            <ac:spMk id="6" creationId="{4CAD87FC-15C5-44AA-85D8-71647134E894}"/>
          </ac:spMkLst>
        </pc:spChg>
        <pc:spChg chg="mod">
          <ac:chgData name="fuminori sakuma" userId="289d416634db11fc" providerId="LiveId" clId="{7F1B5500-375C-4867-841F-959DA462116E}" dt="2024-05-06T02:15:47.264" v="6184" actId="1036"/>
          <ac:spMkLst>
            <pc:docMk/>
            <pc:sldMk cId="114757890" sldId="2567"/>
            <ac:spMk id="11" creationId="{295A52C7-CDF4-4928-B7BB-E6F5008E00D7}"/>
          </ac:spMkLst>
        </pc:spChg>
        <pc:spChg chg="mod">
          <ac:chgData name="fuminori sakuma" userId="289d416634db11fc" providerId="LiveId" clId="{7F1B5500-375C-4867-841F-959DA462116E}" dt="2024-05-06T02:15:58.712" v="6201" actId="1035"/>
          <ac:spMkLst>
            <pc:docMk/>
            <pc:sldMk cId="114757890" sldId="2567"/>
            <ac:spMk id="12" creationId="{25A68622-A045-4A88-AF05-7468C1A2FDFC}"/>
          </ac:spMkLst>
        </pc:spChg>
        <pc:grpChg chg="add del mod">
          <ac:chgData name="fuminori sakuma" userId="289d416634db11fc" providerId="LiveId" clId="{7F1B5500-375C-4867-841F-959DA462116E}" dt="2024-05-06T02:14:01.898" v="6148" actId="165"/>
          <ac:grpSpMkLst>
            <pc:docMk/>
            <pc:sldMk cId="114757890" sldId="2567"/>
            <ac:grpSpMk id="21" creationId="{FA6DD230-97EF-96D0-3A4A-B297FBC0E0DC}"/>
          </ac:grpSpMkLst>
        </pc:grpChg>
        <pc:grpChg chg="add del mod">
          <ac:chgData name="fuminori sakuma" userId="289d416634db11fc" providerId="LiveId" clId="{7F1B5500-375C-4867-841F-959DA462116E}" dt="2024-05-06T02:13:18.637" v="6140" actId="165"/>
          <ac:grpSpMkLst>
            <pc:docMk/>
            <pc:sldMk cId="114757890" sldId="2567"/>
            <ac:grpSpMk id="22" creationId="{6E994FBF-B3CD-6064-01DF-FAC6F4662F12}"/>
          </ac:grpSpMkLst>
        </pc:grpChg>
        <pc:grpChg chg="add mod">
          <ac:chgData name="fuminori sakuma" userId="289d416634db11fc" providerId="LiveId" clId="{7F1B5500-375C-4867-841F-959DA462116E}" dt="2024-05-06T05:04:41.556" v="6630" actId="1076"/>
          <ac:grpSpMkLst>
            <pc:docMk/>
            <pc:sldMk cId="114757890" sldId="2567"/>
            <ac:grpSpMk id="26" creationId="{D6749CFA-B913-232C-EB2E-8BDEC764EF40}"/>
          </ac:grpSpMkLst>
        </pc:grpChg>
        <pc:grpChg chg="add mod">
          <ac:chgData name="fuminori sakuma" userId="289d416634db11fc" providerId="LiveId" clId="{7F1B5500-375C-4867-841F-959DA462116E}" dt="2024-05-06T05:04:43.465" v="6631" actId="1076"/>
          <ac:grpSpMkLst>
            <pc:docMk/>
            <pc:sldMk cId="114757890" sldId="2567"/>
            <ac:grpSpMk id="27" creationId="{5082B837-611A-7A42-9195-DA97C78212D4}"/>
          </ac:grpSpMkLst>
        </pc:grpChg>
        <pc:graphicFrameChg chg="mod modGraphic">
          <ac:chgData name="fuminori sakuma" userId="289d416634db11fc" providerId="LiveId" clId="{7F1B5500-375C-4867-841F-959DA462116E}" dt="2024-05-06T02:15:58.712" v="6201" actId="1035"/>
          <ac:graphicFrameMkLst>
            <pc:docMk/>
            <pc:sldMk cId="114757890" sldId="2567"/>
            <ac:graphicFrameMk id="17" creationId="{5E535077-8500-B3D3-361E-194CD514A9CF}"/>
          </ac:graphicFrameMkLst>
        </pc:graphicFrameChg>
        <pc:picChg chg="mod">
          <ac:chgData name="fuminori sakuma" userId="289d416634db11fc" providerId="LiveId" clId="{7F1B5500-375C-4867-841F-959DA462116E}" dt="2024-05-06T02:15:50.378" v="6192" actId="1036"/>
          <ac:picMkLst>
            <pc:docMk/>
            <pc:sldMk cId="114757890" sldId="2567"/>
            <ac:picMk id="8" creationId="{65E11DA3-3D0B-D6F5-3E39-4BD7AC1FCE32}"/>
          </ac:picMkLst>
        </pc:picChg>
        <pc:picChg chg="mod">
          <ac:chgData name="fuminori sakuma" userId="289d416634db11fc" providerId="LiveId" clId="{7F1B5500-375C-4867-841F-959DA462116E}" dt="2024-05-06T02:15:58.712" v="6201" actId="1035"/>
          <ac:picMkLst>
            <pc:docMk/>
            <pc:sldMk cId="114757890" sldId="2567"/>
            <ac:picMk id="10" creationId="{34F7C731-C6A8-DCEA-4E81-504B43E6F377}"/>
          </ac:picMkLst>
        </pc:picChg>
        <pc:picChg chg="mod">
          <ac:chgData name="fuminori sakuma" userId="289d416634db11fc" providerId="LiveId" clId="{7F1B5500-375C-4867-841F-959DA462116E}" dt="2024-05-06T02:15:58.712" v="6201" actId="1035"/>
          <ac:picMkLst>
            <pc:docMk/>
            <pc:sldMk cId="114757890" sldId="2567"/>
            <ac:picMk id="13" creationId="{2859E3E2-311E-0400-0532-392E3B0BED10}"/>
          </ac:picMkLst>
        </pc:picChg>
        <pc:picChg chg="mod">
          <ac:chgData name="fuminori sakuma" userId="289d416634db11fc" providerId="LiveId" clId="{7F1B5500-375C-4867-841F-959DA462116E}" dt="2024-05-06T02:15:58.712" v="6201" actId="1035"/>
          <ac:picMkLst>
            <pc:docMk/>
            <pc:sldMk cId="114757890" sldId="2567"/>
            <ac:picMk id="14" creationId="{5E4495AA-CCF5-2539-D3CA-825187510550}"/>
          </ac:picMkLst>
        </pc:picChg>
        <pc:picChg chg="mod">
          <ac:chgData name="fuminori sakuma" userId="289d416634db11fc" providerId="LiveId" clId="{7F1B5500-375C-4867-841F-959DA462116E}" dt="2024-05-06T02:15:58.712" v="6201" actId="1035"/>
          <ac:picMkLst>
            <pc:docMk/>
            <pc:sldMk cId="114757890" sldId="2567"/>
            <ac:picMk id="15" creationId="{57837D38-2A74-F46A-9786-5BE21F3CD167}"/>
          </ac:picMkLst>
        </pc:picChg>
        <pc:picChg chg="mod">
          <ac:chgData name="fuminori sakuma" userId="289d416634db11fc" providerId="LiveId" clId="{7F1B5500-375C-4867-841F-959DA462116E}" dt="2024-05-06T02:15:58.712" v="6201" actId="1035"/>
          <ac:picMkLst>
            <pc:docMk/>
            <pc:sldMk cId="114757890" sldId="2567"/>
            <ac:picMk id="16" creationId="{326C7ECE-C2F5-837C-1767-941D11FDF4EA}"/>
          </ac:picMkLst>
        </pc:picChg>
        <pc:picChg chg="add mod topLvl">
          <ac:chgData name="fuminori sakuma" userId="289d416634db11fc" providerId="LiveId" clId="{7F1B5500-375C-4867-841F-959DA462116E}" dt="2024-05-06T02:14:08.369" v="6149" actId="164"/>
          <ac:picMkLst>
            <pc:docMk/>
            <pc:sldMk cId="114757890" sldId="2567"/>
            <ac:picMk id="18" creationId="{DF3BAC5D-0D2F-B560-DD74-F0E29340A112}"/>
          </ac:picMkLst>
        </pc:picChg>
        <pc:picChg chg="add mod topLvl modCrop">
          <ac:chgData name="fuminori sakuma" userId="289d416634db11fc" providerId="LiveId" clId="{7F1B5500-375C-4867-841F-959DA462116E}" dt="2024-05-06T02:14:08.369" v="6149" actId="164"/>
          <ac:picMkLst>
            <pc:docMk/>
            <pc:sldMk cId="114757890" sldId="2567"/>
            <ac:picMk id="19" creationId="{114CF6B9-A234-30F5-A09D-05C99BA555B6}"/>
          </ac:picMkLst>
        </pc:picChg>
        <pc:picChg chg="add mod">
          <ac:chgData name="fuminori sakuma" userId="289d416634db11fc" providerId="LiveId" clId="{7F1B5500-375C-4867-841F-959DA462116E}" dt="2024-05-06T02:12:57.897" v="6134" actId="1036"/>
          <ac:picMkLst>
            <pc:docMk/>
            <pc:sldMk cId="114757890" sldId="2567"/>
            <ac:picMk id="20" creationId="{686B8C96-2922-A03D-9262-B465B130AC3C}"/>
          </ac:picMkLst>
        </pc:picChg>
        <pc:picChg chg="mod topLvl">
          <ac:chgData name="fuminori sakuma" userId="289d416634db11fc" providerId="LiveId" clId="{7F1B5500-375C-4867-841F-959DA462116E}" dt="2024-05-06T02:14:16.489" v="6152" actId="164"/>
          <ac:picMkLst>
            <pc:docMk/>
            <pc:sldMk cId="114757890" sldId="2567"/>
            <ac:picMk id="23" creationId="{D3751BA4-7309-DD5D-FF1C-685104F8D95A}"/>
          </ac:picMkLst>
        </pc:picChg>
        <pc:picChg chg="mod topLvl">
          <ac:chgData name="fuminori sakuma" userId="289d416634db11fc" providerId="LiveId" clId="{7F1B5500-375C-4867-841F-959DA462116E}" dt="2024-05-06T02:14:16.489" v="6152" actId="164"/>
          <ac:picMkLst>
            <pc:docMk/>
            <pc:sldMk cId="114757890" sldId="2567"/>
            <ac:picMk id="24" creationId="{5AA107C7-9306-B6B3-783E-D33F6B0A3B02}"/>
          </ac:picMkLst>
        </pc:picChg>
        <pc:picChg chg="add mod modCrop">
          <ac:chgData name="fuminori sakuma" userId="289d416634db11fc" providerId="LiveId" clId="{7F1B5500-375C-4867-841F-959DA462116E}" dt="2024-05-06T02:14:08.369" v="6149" actId="164"/>
          <ac:picMkLst>
            <pc:docMk/>
            <pc:sldMk cId="114757890" sldId="2567"/>
            <ac:picMk id="25" creationId="{FA179D01-1B66-31FB-8C7D-CB75736FB727}"/>
          </ac:picMkLst>
        </pc:picChg>
      </pc:sldChg>
      <pc:sldChg chg="addSp delSp modSp add del mod">
        <pc:chgData name="fuminori sakuma" userId="289d416634db11fc" providerId="LiveId" clId="{7F1B5500-375C-4867-841F-959DA462116E}" dt="2024-05-07T03:16:18.334" v="7849" actId="47"/>
        <pc:sldMkLst>
          <pc:docMk/>
          <pc:sldMk cId="3713865349" sldId="2568"/>
        </pc:sldMkLst>
        <pc:spChg chg="mod">
          <ac:chgData name="fuminori sakuma" userId="289d416634db11fc" providerId="LiveId" clId="{7F1B5500-375C-4867-841F-959DA462116E}" dt="2024-05-07T02:46:51.139" v="7190" actId="255"/>
          <ac:spMkLst>
            <pc:docMk/>
            <pc:sldMk cId="3713865349" sldId="2568"/>
            <ac:spMk id="6" creationId="{EFB3B456-7B2C-4E6F-B169-48FE7BF72643}"/>
          </ac:spMkLst>
        </pc:spChg>
        <pc:spChg chg="mod">
          <ac:chgData name="fuminori sakuma" userId="289d416634db11fc" providerId="LiveId" clId="{7F1B5500-375C-4867-841F-959DA462116E}" dt="2024-05-07T02:48:14.076" v="7198" actId="1076"/>
          <ac:spMkLst>
            <pc:docMk/>
            <pc:sldMk cId="3713865349" sldId="2568"/>
            <ac:spMk id="25" creationId="{A7735F70-BA82-4043-2E41-2654B734F400}"/>
          </ac:spMkLst>
        </pc:spChg>
        <pc:spChg chg="del mod">
          <ac:chgData name="fuminori sakuma" userId="289d416634db11fc" providerId="LiveId" clId="{7F1B5500-375C-4867-841F-959DA462116E}" dt="2024-05-07T02:48:03.298" v="7196" actId="478"/>
          <ac:spMkLst>
            <pc:docMk/>
            <pc:sldMk cId="3713865349" sldId="2568"/>
            <ac:spMk id="27" creationId="{E0668496-4342-C01E-21A2-E52120D8B458}"/>
          </ac:spMkLst>
        </pc:spChg>
        <pc:spChg chg="del mod topLvl">
          <ac:chgData name="fuminori sakuma" userId="289d416634db11fc" providerId="LiveId" clId="{7F1B5500-375C-4867-841F-959DA462116E}" dt="2024-05-07T02:48:06.013" v="7197" actId="478"/>
          <ac:spMkLst>
            <pc:docMk/>
            <pc:sldMk cId="3713865349" sldId="2568"/>
            <ac:spMk id="28" creationId="{A599D310-F190-802F-67B0-58F580E34632}"/>
          </ac:spMkLst>
        </pc:spChg>
        <pc:spChg chg="add mod ord">
          <ac:chgData name="fuminori sakuma" userId="289d416634db11fc" providerId="LiveId" clId="{7F1B5500-375C-4867-841F-959DA462116E}" dt="2024-05-07T02:51:50.537" v="7287" actId="164"/>
          <ac:spMkLst>
            <pc:docMk/>
            <pc:sldMk cId="3713865349" sldId="2568"/>
            <ac:spMk id="29" creationId="{ACFA93B0-7ACD-5558-CAC3-FC8BE271D065}"/>
          </ac:spMkLst>
        </pc:spChg>
        <pc:spChg chg="add del">
          <ac:chgData name="fuminori sakuma" userId="289d416634db11fc" providerId="LiveId" clId="{7F1B5500-375C-4867-841F-959DA462116E}" dt="2024-05-07T02:48:49.128" v="7217" actId="11529"/>
          <ac:spMkLst>
            <pc:docMk/>
            <pc:sldMk cId="3713865349" sldId="2568"/>
            <ac:spMk id="30" creationId="{A082DDAD-D642-C42F-69A3-BCEB22D3119B}"/>
          </ac:spMkLst>
        </pc:spChg>
        <pc:spChg chg="add mod">
          <ac:chgData name="fuminori sakuma" userId="289d416634db11fc" providerId="LiveId" clId="{7F1B5500-375C-4867-841F-959DA462116E}" dt="2024-05-07T02:51:50.537" v="7287" actId="164"/>
          <ac:spMkLst>
            <pc:docMk/>
            <pc:sldMk cId="3713865349" sldId="2568"/>
            <ac:spMk id="31" creationId="{46AFA0D6-A61B-2F5D-4D6E-020397ABA3F7}"/>
          </ac:spMkLst>
        </pc:spChg>
        <pc:spChg chg="add mod">
          <ac:chgData name="fuminori sakuma" userId="289d416634db11fc" providerId="LiveId" clId="{7F1B5500-375C-4867-841F-959DA462116E}" dt="2024-05-07T02:51:50.537" v="7287" actId="164"/>
          <ac:spMkLst>
            <pc:docMk/>
            <pc:sldMk cId="3713865349" sldId="2568"/>
            <ac:spMk id="36" creationId="{BB9BFB5A-053D-F317-BE3B-F1AAD12225D6}"/>
          </ac:spMkLst>
        </pc:spChg>
        <pc:spChg chg="add mod">
          <ac:chgData name="fuminori sakuma" userId="289d416634db11fc" providerId="LiveId" clId="{7F1B5500-375C-4867-841F-959DA462116E}" dt="2024-05-07T02:51:50.537" v="7287" actId="164"/>
          <ac:spMkLst>
            <pc:docMk/>
            <pc:sldMk cId="3713865349" sldId="2568"/>
            <ac:spMk id="37" creationId="{6F9D7A9C-5080-A83D-063D-BA6DB855282F}"/>
          </ac:spMkLst>
        </pc:spChg>
        <pc:spChg chg="add mod">
          <ac:chgData name="fuminori sakuma" userId="289d416634db11fc" providerId="LiveId" clId="{7F1B5500-375C-4867-841F-959DA462116E}" dt="2024-05-07T02:50:55.085" v="7266" actId="767"/>
          <ac:spMkLst>
            <pc:docMk/>
            <pc:sldMk cId="3713865349" sldId="2568"/>
            <ac:spMk id="38" creationId="{72F44B8E-B80B-9684-E42D-4ED54AC327A0}"/>
          </ac:spMkLst>
        </pc:spChg>
        <pc:spChg chg="add mod">
          <ac:chgData name="fuminori sakuma" userId="289d416634db11fc" providerId="LiveId" clId="{7F1B5500-375C-4867-841F-959DA462116E}" dt="2024-05-07T02:51:50.537" v="7287" actId="164"/>
          <ac:spMkLst>
            <pc:docMk/>
            <pc:sldMk cId="3713865349" sldId="2568"/>
            <ac:spMk id="39" creationId="{13D729A7-38DD-C799-A9D0-6DBE7C76315D}"/>
          </ac:spMkLst>
        </pc:spChg>
        <pc:spChg chg="add mod">
          <ac:chgData name="fuminori sakuma" userId="289d416634db11fc" providerId="LiveId" clId="{7F1B5500-375C-4867-841F-959DA462116E}" dt="2024-05-07T02:51:50.537" v="7287" actId="164"/>
          <ac:spMkLst>
            <pc:docMk/>
            <pc:sldMk cId="3713865349" sldId="2568"/>
            <ac:spMk id="41" creationId="{0A3622C1-0018-2E76-02E1-BD5B4614AC06}"/>
          </ac:spMkLst>
        </pc:spChg>
        <pc:grpChg chg="add del mod">
          <ac:chgData name="fuminori sakuma" userId="289d416634db11fc" providerId="LiveId" clId="{7F1B5500-375C-4867-841F-959DA462116E}" dt="2024-05-07T02:48:06.013" v="7197" actId="478"/>
          <ac:grpSpMkLst>
            <pc:docMk/>
            <pc:sldMk cId="3713865349" sldId="2568"/>
            <ac:grpSpMk id="5" creationId="{45901C78-70B8-AE05-EAF2-45154609CE65}"/>
          </ac:grpSpMkLst>
        </pc:grpChg>
        <pc:grpChg chg="mod">
          <ac:chgData name="fuminori sakuma" userId="289d416634db11fc" providerId="LiveId" clId="{7F1B5500-375C-4867-841F-959DA462116E}" dt="2024-05-07T02:48:14.076" v="7198" actId="1076"/>
          <ac:grpSpMkLst>
            <pc:docMk/>
            <pc:sldMk cId="3713865349" sldId="2568"/>
            <ac:grpSpMk id="7" creationId="{3398908D-9CF5-36BA-EB04-17C9242D9408}"/>
          </ac:grpSpMkLst>
        </pc:grpChg>
        <pc:grpChg chg="add mod">
          <ac:chgData name="fuminori sakuma" userId="289d416634db11fc" providerId="LiveId" clId="{7F1B5500-375C-4867-841F-959DA462116E}" dt="2024-05-07T02:49:15.653" v="7228" actId="164"/>
          <ac:grpSpMkLst>
            <pc:docMk/>
            <pc:sldMk cId="3713865349" sldId="2568"/>
            <ac:grpSpMk id="32" creationId="{A2E93FF3-EE1C-CBAD-544F-69D0918910C0}"/>
          </ac:grpSpMkLst>
        </pc:grpChg>
        <pc:grpChg chg="add mod">
          <ac:chgData name="fuminori sakuma" userId="289d416634db11fc" providerId="LiveId" clId="{7F1B5500-375C-4867-841F-959DA462116E}" dt="2024-05-07T02:51:16.050" v="7271" actId="164"/>
          <ac:grpSpMkLst>
            <pc:docMk/>
            <pc:sldMk cId="3713865349" sldId="2568"/>
            <ac:grpSpMk id="40" creationId="{45A21345-B029-D768-A254-A4E0FEEE25DE}"/>
          </ac:grpSpMkLst>
        </pc:grpChg>
        <pc:grpChg chg="add mod">
          <ac:chgData name="fuminori sakuma" userId="289d416634db11fc" providerId="LiveId" clId="{7F1B5500-375C-4867-841F-959DA462116E}" dt="2024-05-07T02:57:10.628" v="7299" actId="1076"/>
          <ac:grpSpMkLst>
            <pc:docMk/>
            <pc:sldMk cId="3713865349" sldId="2568"/>
            <ac:grpSpMk id="42" creationId="{63DA5C9A-19E6-4F35-576A-BE0FEDC3C4B6}"/>
          </ac:grpSpMkLst>
        </pc:grpChg>
        <pc:graphicFrameChg chg="mod modGraphic">
          <ac:chgData name="fuminori sakuma" userId="289d416634db11fc" providerId="LiveId" clId="{7F1B5500-375C-4867-841F-959DA462116E}" dt="2024-05-07T03:03:56.791" v="7552" actId="20577"/>
          <ac:graphicFrameMkLst>
            <pc:docMk/>
            <pc:sldMk cId="3713865349" sldId="2568"/>
            <ac:graphicFrameMk id="3" creationId="{BDF126B0-AB5C-37C9-D0D8-D8FC1E268B47}"/>
          </ac:graphicFrameMkLst>
        </pc:graphicFrameChg>
        <pc:picChg chg="mod topLvl">
          <ac:chgData name="fuminori sakuma" userId="289d416634db11fc" providerId="LiveId" clId="{7F1B5500-375C-4867-841F-959DA462116E}" dt="2024-05-07T02:51:50.537" v="7287" actId="164"/>
          <ac:picMkLst>
            <pc:docMk/>
            <pc:sldMk cId="3713865349" sldId="2568"/>
            <ac:picMk id="26" creationId="{2C4298B7-CDE4-1C04-6653-30B97650B60A}"/>
          </ac:picMkLst>
        </pc:picChg>
        <pc:cxnChg chg="add mod">
          <ac:chgData name="fuminori sakuma" userId="289d416634db11fc" providerId="LiveId" clId="{7F1B5500-375C-4867-841F-959DA462116E}" dt="2024-05-07T02:51:50.537" v="7287" actId="164"/>
          <ac:cxnSpMkLst>
            <pc:docMk/>
            <pc:sldMk cId="3713865349" sldId="2568"/>
            <ac:cxnSpMk id="34" creationId="{E4167B42-9B30-406F-E468-67CEBE2C4BD3}"/>
          </ac:cxnSpMkLst>
        </pc:cxnChg>
      </pc:sldChg>
      <pc:sldChg chg="delSp modSp add mod modTransition modAnim">
        <pc:chgData name="fuminori sakuma" userId="289d416634db11fc" providerId="LiveId" clId="{7F1B5500-375C-4867-841F-959DA462116E}" dt="2024-05-13T11:29:28.220" v="8104"/>
        <pc:sldMkLst>
          <pc:docMk/>
          <pc:sldMk cId="523575771" sldId="2569"/>
        </pc:sldMkLst>
        <pc:spChg chg="mod">
          <ac:chgData name="fuminori sakuma" userId="289d416634db11fc" providerId="LiveId" clId="{7F1B5500-375C-4867-841F-959DA462116E}" dt="2024-05-07T03:23:59.445" v="7923" actId="12"/>
          <ac:spMkLst>
            <pc:docMk/>
            <pc:sldMk cId="523575771" sldId="2569"/>
            <ac:spMk id="6" creationId="{EFB3B456-7B2C-4E6F-B169-48FE7BF72643}"/>
          </ac:spMkLst>
        </pc:spChg>
        <pc:spChg chg="mod">
          <ac:chgData name="fuminori sakuma" userId="289d416634db11fc" providerId="LiveId" clId="{7F1B5500-375C-4867-841F-959DA462116E}" dt="2024-05-07T03:15:41.623" v="7830" actId="1038"/>
          <ac:spMkLst>
            <pc:docMk/>
            <pc:sldMk cId="523575771" sldId="2569"/>
            <ac:spMk id="29" creationId="{ACFA93B0-7ACD-5558-CAC3-FC8BE271D065}"/>
          </ac:spMkLst>
        </pc:spChg>
        <pc:spChg chg="mod">
          <ac:chgData name="fuminori sakuma" userId="289d416634db11fc" providerId="LiveId" clId="{7F1B5500-375C-4867-841F-959DA462116E}" dt="2024-05-07T03:15:39.083" v="7827" actId="1037"/>
          <ac:spMkLst>
            <pc:docMk/>
            <pc:sldMk cId="523575771" sldId="2569"/>
            <ac:spMk id="36" creationId="{BB9BFB5A-053D-F317-BE3B-F1AAD12225D6}"/>
          </ac:spMkLst>
        </pc:spChg>
        <pc:spChg chg="mod">
          <ac:chgData name="fuminori sakuma" userId="289d416634db11fc" providerId="LiveId" clId="{7F1B5500-375C-4867-841F-959DA462116E}" dt="2024-05-07T03:15:51.632" v="7845" actId="1038"/>
          <ac:spMkLst>
            <pc:docMk/>
            <pc:sldMk cId="523575771" sldId="2569"/>
            <ac:spMk id="39" creationId="{13D729A7-38DD-C799-A9D0-6DBE7C76315D}"/>
          </ac:spMkLst>
        </pc:spChg>
        <pc:grpChg chg="mod">
          <ac:chgData name="fuminori sakuma" userId="289d416634db11fc" providerId="LiveId" clId="{7F1B5500-375C-4867-841F-959DA462116E}" dt="2024-05-07T03:16:05.093" v="7847" actId="1076"/>
          <ac:grpSpMkLst>
            <pc:docMk/>
            <pc:sldMk cId="523575771" sldId="2569"/>
            <ac:grpSpMk id="42" creationId="{63DA5C9A-19E6-4F35-576A-BE0FEDC3C4B6}"/>
          </ac:grpSpMkLst>
        </pc:grpChg>
        <pc:graphicFrameChg chg="del mod modGraphic">
          <ac:chgData name="fuminori sakuma" userId="289d416634db11fc" providerId="LiveId" clId="{7F1B5500-375C-4867-841F-959DA462116E}" dt="2024-05-07T03:06:33.835" v="7623" actId="478"/>
          <ac:graphicFrameMkLst>
            <pc:docMk/>
            <pc:sldMk cId="523575771" sldId="2569"/>
            <ac:graphicFrameMk id="3" creationId="{BDF126B0-AB5C-37C9-D0D8-D8FC1E268B47}"/>
          </ac:graphicFrameMkLst>
        </pc:graphicFrameChg>
      </pc:sldChg>
      <pc:sldChg chg="addSp delSp modSp new mod">
        <pc:chgData name="fuminori sakuma" userId="289d416634db11fc" providerId="LiveId" clId="{7F1B5500-375C-4867-841F-959DA462116E}" dt="2024-05-07T04:57:36.321" v="7963" actId="1076"/>
        <pc:sldMkLst>
          <pc:docMk/>
          <pc:sldMk cId="2852644664" sldId="2570"/>
        </pc:sldMkLst>
        <pc:spChg chg="del">
          <ac:chgData name="fuminori sakuma" userId="289d416634db11fc" providerId="LiveId" clId="{7F1B5500-375C-4867-841F-959DA462116E}" dt="2024-05-07T04:57:03.507" v="7934" actId="478"/>
          <ac:spMkLst>
            <pc:docMk/>
            <pc:sldMk cId="2852644664" sldId="2570"/>
            <ac:spMk id="2" creationId="{48ADEFA1-DCA3-4A67-C0A0-E9635E98F5FC}"/>
          </ac:spMkLst>
        </pc:spChg>
        <pc:spChg chg="del">
          <ac:chgData name="fuminori sakuma" userId="289d416634db11fc" providerId="LiveId" clId="{7F1B5500-375C-4867-841F-959DA462116E}" dt="2024-05-07T04:57:03.507" v="7934" actId="478"/>
          <ac:spMkLst>
            <pc:docMk/>
            <pc:sldMk cId="2852644664" sldId="2570"/>
            <ac:spMk id="3" creationId="{4C799C14-020A-2C35-375F-D98E43FE0E1D}"/>
          </ac:spMkLst>
        </pc:spChg>
        <pc:spChg chg="add mod">
          <ac:chgData name="fuminori sakuma" userId="289d416634db11fc" providerId="LiveId" clId="{7F1B5500-375C-4867-841F-959DA462116E}" dt="2024-05-07T04:57:36.321" v="7963" actId="1076"/>
          <ac:spMkLst>
            <pc:docMk/>
            <pc:sldMk cId="2852644664" sldId="2570"/>
            <ac:spMk id="7" creationId="{E2DC0EF7-524F-E187-83DD-07398E17ECC5}"/>
          </ac:spMkLst>
        </pc:spChg>
        <pc:picChg chg="add mod ord">
          <ac:chgData name="fuminori sakuma" userId="289d416634db11fc" providerId="LiveId" clId="{7F1B5500-375C-4867-841F-959DA462116E}" dt="2024-05-07T04:57:15.557" v="7938" actId="167"/>
          <ac:picMkLst>
            <pc:docMk/>
            <pc:sldMk cId="2852644664" sldId="2570"/>
            <ac:picMk id="6" creationId="{11C1DA5B-7142-0287-D7C4-FB7C4CE73189}"/>
          </ac:picMkLst>
        </pc:picChg>
      </pc:sldChg>
      <pc:sldChg chg="addSp modSp add mod">
        <pc:chgData name="fuminori sakuma" userId="289d416634db11fc" providerId="LiveId" clId="{7F1B5500-375C-4867-841F-959DA462116E}" dt="2024-05-07T04:57:49.613" v="7966"/>
        <pc:sldMkLst>
          <pc:docMk/>
          <pc:sldMk cId="3652659746" sldId="2571"/>
        </pc:sldMkLst>
        <pc:picChg chg="add mod">
          <ac:chgData name="fuminori sakuma" userId="289d416634db11fc" providerId="LiveId" clId="{7F1B5500-375C-4867-841F-959DA462116E}" dt="2024-05-07T04:57:49.613" v="7966"/>
          <ac:picMkLst>
            <pc:docMk/>
            <pc:sldMk cId="3652659746" sldId="2571"/>
            <ac:picMk id="2" creationId="{E9DCD71D-4851-147E-0B21-5F353483EAB7}"/>
          </ac:picMkLst>
        </pc:picChg>
        <pc:picChg chg="mod">
          <ac:chgData name="fuminori sakuma" userId="289d416634db11fc" providerId="LiveId" clId="{7F1B5500-375C-4867-841F-959DA462116E}" dt="2024-05-07T04:57:46.346" v="7965" actId="14826"/>
          <ac:picMkLst>
            <pc:docMk/>
            <pc:sldMk cId="3652659746" sldId="2571"/>
            <ac:picMk id="6" creationId="{11C1DA5B-7142-0287-D7C4-FB7C4CE73189}"/>
          </ac:picMkLst>
        </pc:picChg>
      </pc:sldChg>
      <pc:sldChg chg="modSp add mod">
        <pc:chgData name="fuminori sakuma" userId="289d416634db11fc" providerId="LiveId" clId="{7F1B5500-375C-4867-841F-959DA462116E}" dt="2024-05-07T04:58:02.341" v="7968" actId="14826"/>
        <pc:sldMkLst>
          <pc:docMk/>
          <pc:sldMk cId="1372724447" sldId="2572"/>
        </pc:sldMkLst>
        <pc:picChg chg="mod">
          <ac:chgData name="fuminori sakuma" userId="289d416634db11fc" providerId="LiveId" clId="{7F1B5500-375C-4867-841F-959DA462116E}" dt="2024-05-07T04:58:02.341" v="7968" actId="14826"/>
          <ac:picMkLst>
            <pc:docMk/>
            <pc:sldMk cId="1372724447" sldId="2572"/>
            <ac:picMk id="6" creationId="{11C1DA5B-7142-0287-D7C4-FB7C4CE73189}"/>
          </ac:picMkLst>
        </pc:picChg>
      </pc:sldChg>
      <pc:sldChg chg="modSp add mod">
        <pc:chgData name="fuminori sakuma" userId="289d416634db11fc" providerId="LiveId" clId="{7F1B5500-375C-4867-841F-959DA462116E}" dt="2024-05-07T04:58:21.911" v="7970" actId="14826"/>
        <pc:sldMkLst>
          <pc:docMk/>
          <pc:sldMk cId="1993579775" sldId="2573"/>
        </pc:sldMkLst>
        <pc:picChg chg="mod">
          <ac:chgData name="fuminori sakuma" userId="289d416634db11fc" providerId="LiveId" clId="{7F1B5500-375C-4867-841F-959DA462116E}" dt="2024-05-07T04:58:21.911" v="7970" actId="14826"/>
          <ac:picMkLst>
            <pc:docMk/>
            <pc:sldMk cId="1993579775" sldId="2573"/>
            <ac:picMk id="6" creationId="{11C1DA5B-7142-0287-D7C4-FB7C4CE73189}"/>
          </ac:picMkLst>
        </pc:picChg>
      </pc:sldChg>
      <pc:sldChg chg="modSp add mod">
        <pc:chgData name="fuminori sakuma" userId="289d416634db11fc" providerId="LiveId" clId="{7F1B5500-375C-4867-841F-959DA462116E}" dt="2024-05-07T04:58:43.257" v="7972" actId="14826"/>
        <pc:sldMkLst>
          <pc:docMk/>
          <pc:sldMk cId="1680186489" sldId="2574"/>
        </pc:sldMkLst>
        <pc:picChg chg="mod">
          <ac:chgData name="fuminori sakuma" userId="289d416634db11fc" providerId="LiveId" clId="{7F1B5500-375C-4867-841F-959DA462116E}" dt="2024-05-07T04:58:43.257" v="7972" actId="14826"/>
          <ac:picMkLst>
            <pc:docMk/>
            <pc:sldMk cId="1680186489" sldId="2574"/>
            <ac:picMk id="6" creationId="{11C1DA5B-7142-0287-D7C4-FB7C4CE73189}"/>
          </ac:picMkLst>
        </pc:picChg>
      </pc:sldChg>
      <pc:sldChg chg="addSp delSp modSp new mod">
        <pc:chgData name="fuminori sakuma" userId="289d416634db11fc" providerId="LiveId" clId="{7F1B5500-375C-4867-841F-959DA462116E}" dt="2024-05-07T05:10:53.432" v="7982" actId="1076"/>
        <pc:sldMkLst>
          <pc:docMk/>
          <pc:sldMk cId="2369410728" sldId="2575"/>
        </pc:sldMkLst>
        <pc:spChg chg="del">
          <ac:chgData name="fuminori sakuma" userId="289d416634db11fc" providerId="LiveId" clId="{7F1B5500-375C-4867-841F-959DA462116E}" dt="2024-05-07T05:10:17.041" v="7980" actId="478"/>
          <ac:spMkLst>
            <pc:docMk/>
            <pc:sldMk cId="2369410728" sldId="2575"/>
            <ac:spMk id="2" creationId="{5C68313D-B91E-6AB4-3AE1-1DC6CB218A53}"/>
          </ac:spMkLst>
        </pc:spChg>
        <pc:spChg chg="del">
          <ac:chgData name="fuminori sakuma" userId="289d416634db11fc" providerId="LiveId" clId="{7F1B5500-375C-4867-841F-959DA462116E}" dt="2024-05-07T05:10:17.041" v="7980" actId="478"/>
          <ac:spMkLst>
            <pc:docMk/>
            <pc:sldMk cId="2369410728" sldId="2575"/>
            <ac:spMk id="3" creationId="{292E9213-C151-30AD-9F04-4D4BE2C42997}"/>
          </ac:spMkLst>
        </pc:spChg>
        <pc:spChg chg="add mod">
          <ac:chgData name="fuminori sakuma" userId="289d416634db11fc" providerId="LiveId" clId="{7F1B5500-375C-4867-841F-959DA462116E}" dt="2024-05-07T05:10:33.061" v="7981"/>
          <ac:spMkLst>
            <pc:docMk/>
            <pc:sldMk cId="2369410728" sldId="2575"/>
            <ac:spMk id="9" creationId="{E5D41016-1D9E-8116-9955-4418B8CEA49F}"/>
          </ac:spMkLst>
        </pc:spChg>
        <pc:picChg chg="add mod">
          <ac:chgData name="fuminori sakuma" userId="289d416634db11fc" providerId="LiveId" clId="{7F1B5500-375C-4867-841F-959DA462116E}" dt="2024-05-07T05:10:53.432" v="7982" actId="1076"/>
          <ac:picMkLst>
            <pc:docMk/>
            <pc:sldMk cId="2369410728" sldId="2575"/>
            <ac:picMk id="6" creationId="{9FFBE77E-2DC3-0DED-F3EC-2B3FC495385A}"/>
          </ac:picMkLst>
        </pc:picChg>
        <pc:picChg chg="add mod">
          <ac:chgData name="fuminori sakuma" userId="289d416634db11fc" providerId="LiveId" clId="{7F1B5500-375C-4867-841F-959DA462116E}" dt="2024-05-07T05:10:13.971" v="7978" actId="1076"/>
          <ac:picMkLst>
            <pc:docMk/>
            <pc:sldMk cId="2369410728" sldId="2575"/>
            <ac:picMk id="8" creationId="{B2B5E178-444D-C031-4E3F-238C4F619FC3}"/>
          </ac:picMkLst>
        </pc:picChg>
      </pc:sldChg>
      <pc:sldChg chg="del">
        <pc:chgData name="fuminori sakuma" userId="289d416634db11fc" providerId="LiveId" clId="{7F1B5500-375C-4867-841F-959DA462116E}" dt="2024-05-07T04:59:03.300" v="7973" actId="47"/>
        <pc:sldMkLst>
          <pc:docMk/>
          <pc:sldMk cId="4054493622" sldId="2575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A830FD-4CF9-4D9E-AD68-AC1BC1153C11}" type="datetimeFigureOut">
              <a:rPr kumimoji="1" lang="ja-JP" altLang="en-US" smtClean="0"/>
              <a:t>2024/5/13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F8C2C4-A678-4C67-9D7C-F137A998366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690280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98C43B3-69C4-4472-8E8B-6C203741EC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32646343-E6CA-45B4-8E8D-C95143F3DA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AAA0E4B8-8EC8-4D4A-9253-0A511A76FF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E568-C4EC-4A00-8602-B08C1CF99DA7}" type="datetime1">
              <a:rPr kumimoji="1" lang="ja-JP" altLang="en-US" smtClean="0"/>
              <a:t>2024/5/13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F05F0D5A-CDCF-4D26-8AB3-B7F265EF95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B2203E25-D6BC-4C3E-A790-9762317530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3200"/>
            </a:lvl1pPr>
          </a:lstStyle>
          <a:p>
            <a:fld id="{2F12FD73-3B79-4649-AE7F-26B9A55D462C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6280168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D6C7C38-D263-4017-A04A-CB35136289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75FE7E75-1F93-462B-98E1-4E77A150A1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A7C56368-E9CE-4F5C-B2E7-0CFC526DDB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CF31F2-F391-4121-AE5B-CFB7045E6FC8}" type="datetime1">
              <a:rPr kumimoji="1" lang="ja-JP" altLang="en-US" smtClean="0"/>
              <a:t>2024/5/13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9541743E-1152-4592-899C-AC1A5B7EFF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0BF0525E-54E3-41C1-9350-B801503512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124875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BF0EB14A-DFE5-4F17-B01B-CDFA399C9E3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D8BE2A38-DA9B-43C6-864F-8D4724C34A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A2A80FA1-EC9E-4F5A-B422-0A6110191A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4E36D-9249-4EB0-9A6E-D2F46003B531}" type="datetime1">
              <a:rPr kumimoji="1" lang="ja-JP" altLang="en-US" smtClean="0"/>
              <a:t>2024/5/13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79316868-3F1D-48E0-BE27-13ABFAA5FD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D5C745D-1FC8-481E-BAC8-3DFEDA56CF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276350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CB180E6-54A2-4D78-AE33-EF90DD76A7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35B4C965-70E9-4C2E-95F1-36924294A4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476E21F7-0996-484D-86A5-1A684BEF38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35E5C-76E2-4E0A-817B-8BDECAA3C442}" type="datetime1">
              <a:rPr kumimoji="1" lang="ja-JP" altLang="en-US" smtClean="0"/>
              <a:t>2024/5/13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0D00FD08-D1C7-475D-95B4-502F42C4FD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8C4BC359-0AEF-4231-8692-0F13ECFF4A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3200"/>
            </a:lvl1pPr>
          </a:lstStyle>
          <a:p>
            <a:fld id="{2F12FD73-3B79-4649-AE7F-26B9A55D462C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3160558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10C2D67-A690-4859-B468-26B6AB7238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98CFCBD3-316F-4A1E-A8F4-E2992CCF82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EADC9D88-7F75-4EB6-852D-8B56E960CC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E5C8F-B43F-4E72-9380-5842CA5D4D7B}" type="datetime1">
              <a:rPr kumimoji="1" lang="ja-JP" altLang="en-US" smtClean="0"/>
              <a:t>2024/5/13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24946D5A-C394-49DF-B1F0-878F34E3D6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DBB572B0-8F91-456F-BE13-C660A7DBEA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611570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7CEFE40-469B-4C74-9D33-E814827F6E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5B28120-A378-4341-A778-80611D47EB7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EA5F6D1C-D056-4DD8-9421-5B6034B67C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C4E97D34-CF04-47B6-A17B-D227B0DFA8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7DEFE0-17AE-4036-899D-E9ABB6FC8FFE}" type="datetime1">
              <a:rPr kumimoji="1" lang="ja-JP" altLang="en-US" smtClean="0"/>
              <a:t>2024/5/13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90E19EBE-40C9-42EA-8815-D876A523E4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2C9DBE3E-DF72-4B5F-82EC-81EFFC9F29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939011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0915DDA-B047-4801-8B75-7B64380587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2A19159A-D820-4F17-ABB9-92A499DB33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97FB2F0C-74BD-4276-8730-8F4FDCF8CD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1121FCE1-2865-4B58-8413-62CEAD3775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01FE8BA0-EC4C-40D2-952B-09B229F8E8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33946D89-9ACD-4720-B545-6509CCB330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D76AC1-14E3-4E5A-B422-BBD7AD48F280}" type="datetime1">
              <a:rPr kumimoji="1" lang="ja-JP" altLang="en-US" smtClean="0"/>
              <a:t>2024/5/13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0D767699-59FB-4DDE-92C6-5F38795FC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E95853C3-B8DB-4C80-9AFD-FAA85D0C0D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514906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8AE9FD3-E053-4FF7-AF8B-FAE979852F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F4B1FBDE-A7D4-4A32-B527-08FB1A6417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2FEBD-F838-4C3A-84D1-C1577340ED47}" type="datetime1">
              <a:rPr kumimoji="1" lang="ja-JP" altLang="en-US" smtClean="0"/>
              <a:t>2024/5/13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B49FD37B-8529-49A0-8029-74B2427151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8C24F9F3-310D-412A-B44B-684B174D3D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082364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6F5C5D30-4151-44B7-AFB5-2829E3E1AE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3CEED-7902-4C72-91E8-361A1D550008}" type="datetime1">
              <a:rPr kumimoji="1" lang="ja-JP" altLang="en-US" smtClean="0"/>
              <a:t>2024/5/13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4599D67B-5E6E-44E0-BDA2-FDA750D650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2F6EBC9-0C53-493F-9241-F09849632E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682290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D723FF9-E635-4BE3-9C5D-0110D8EB2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2980F033-48BB-4F01-9F0F-B59039B84B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0269B77A-C33D-4E6B-89D8-2DFC95EAFA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712AE323-2C3B-49E5-A34F-0B5CF9B554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820540-7AEA-4A92-9797-643E2956F8B6}" type="datetime1">
              <a:rPr kumimoji="1" lang="ja-JP" altLang="en-US" smtClean="0"/>
              <a:t>2024/5/13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5FA0F7D8-DDA5-4978-9C63-7E1C2BD3B4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6301643D-78CE-425D-9482-5DFB556F3E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704374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F74A835-EF9D-4685-B4E7-34A41836F8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0116D7AB-DE47-45B0-888B-E9CC8EED87B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kumimoji="1" lang="ja-JP" altLang="en-US"/>
              <a:t>アイコンをクリックして図を追加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0CDFDFAF-EF31-4A17-8FA9-E428F70F2B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AC76024A-F834-425C-987F-7CC4866715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AAD2BC-6B95-4FBD-98C6-F876708EEB80}" type="datetime1">
              <a:rPr kumimoji="1" lang="ja-JP" altLang="en-US" smtClean="0"/>
              <a:t>2024/5/13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4AF78090-ECE6-46F8-A417-0F25084215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59189BC1-6FFA-4D3E-9C6E-E375755EBD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789642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FCDC9034-2E54-4A23-BC0A-8E32C140D1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67DCE0DC-C369-4589-8A5F-7D59DCCF3D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8B24E9C9-17AD-48D3-B428-937B0AC62CC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D9FD58-E8BC-439A-AC76-14A79DC92E70}" type="datetime1">
              <a:rPr kumimoji="1" lang="ja-JP" altLang="en-US" smtClean="0"/>
              <a:t>2024/5/13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88BD5DC5-1B93-4385-A9B9-C1BBE41CD9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2D6DC919-9151-456C-BB61-5279C0AFC4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48800" y="31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12FD73-3B79-4649-AE7F-26B9A55D462C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6421437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emf"/><Relationship Id="rId3" Type="http://schemas.openxmlformats.org/officeDocument/2006/relationships/image" Target="../media/image29.svg"/><Relationship Id="rId7" Type="http://schemas.openxmlformats.org/officeDocument/2006/relationships/image" Target="../media/image35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2.pn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5" Type="http://schemas.openxmlformats.org/officeDocument/2006/relationships/image" Target="../media/image36.emf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39.png"/><Relationship Id="rId3" Type="http://schemas.openxmlformats.org/officeDocument/2006/relationships/image" Target="../media/image45.png"/><Relationship Id="rId7" Type="http://schemas.openxmlformats.org/officeDocument/2006/relationships/image" Target="../media/image50.png"/><Relationship Id="rId12" Type="http://schemas.openxmlformats.org/officeDocument/2006/relationships/image" Target="../media/image5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11" Type="http://schemas.openxmlformats.org/officeDocument/2006/relationships/image" Target="../media/image53.png"/><Relationship Id="rId5" Type="http://schemas.openxmlformats.org/officeDocument/2006/relationships/image" Target="../media/image48.png"/><Relationship Id="rId15" Type="http://schemas.openxmlformats.org/officeDocument/2006/relationships/hyperlink" Target="https://doi.org/10.48550/arXiv.2404.01773" TargetMode="External"/><Relationship Id="rId10" Type="http://schemas.openxmlformats.org/officeDocument/2006/relationships/image" Target="../media/image52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Relationship Id="rId14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5.png"/><Relationship Id="rId3" Type="http://schemas.openxmlformats.org/officeDocument/2006/relationships/image" Target="../media/image54.png"/><Relationship Id="rId7" Type="http://schemas.openxmlformats.org/officeDocument/2006/relationships/image" Target="../media/image49.png"/><Relationship Id="rId12" Type="http://schemas.openxmlformats.org/officeDocument/2006/relationships/image" Target="../media/image58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11" Type="http://schemas.openxmlformats.org/officeDocument/2006/relationships/image" Target="../media/image52.png"/><Relationship Id="rId5" Type="http://schemas.openxmlformats.org/officeDocument/2006/relationships/image" Target="../media/image57.png"/><Relationship Id="rId10" Type="http://schemas.openxmlformats.org/officeDocument/2006/relationships/image" Target="../media/image51.png"/><Relationship Id="rId4" Type="http://schemas.openxmlformats.org/officeDocument/2006/relationships/image" Target="../media/image56.png"/><Relationship Id="rId9" Type="http://schemas.openxmlformats.org/officeDocument/2006/relationships/image" Target="../media/image47.png"/><Relationship Id="rId14" Type="http://schemas.openxmlformats.org/officeDocument/2006/relationships/hyperlink" Target="https://doi.org/10.48550/arXiv.2404.01773" TargetMode="Externa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60.png"/><Relationship Id="rId7" Type="http://schemas.openxmlformats.org/officeDocument/2006/relationships/image" Target="../media/image5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10" Type="http://schemas.openxmlformats.org/officeDocument/2006/relationships/image" Target="../media/image64.png"/><Relationship Id="rId4" Type="http://schemas.openxmlformats.org/officeDocument/2006/relationships/image" Target="../media/image61.png"/><Relationship Id="rId9" Type="http://schemas.openxmlformats.org/officeDocument/2006/relationships/hyperlink" Target="https://doi.org/10.48550/arXiv.2404.01773" TargetMode="Externa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65.png"/><Relationship Id="rId7" Type="http://schemas.openxmlformats.org/officeDocument/2006/relationships/image" Target="../media/image50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11" Type="http://schemas.openxmlformats.org/officeDocument/2006/relationships/image" Target="../media/image64.png"/><Relationship Id="rId5" Type="http://schemas.openxmlformats.org/officeDocument/2006/relationships/image" Target="../media/image48.png"/><Relationship Id="rId10" Type="http://schemas.openxmlformats.org/officeDocument/2006/relationships/hyperlink" Target="https://doi.org/10.48550/arXiv.2404.01773" TargetMode="External"/><Relationship Id="rId4" Type="http://schemas.openxmlformats.org/officeDocument/2006/relationships/image" Target="../media/image66.png"/><Relationship Id="rId9" Type="http://schemas.openxmlformats.org/officeDocument/2006/relationships/image" Target="../media/image5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8.png"/><Relationship Id="rId7" Type="http://schemas.openxmlformats.org/officeDocument/2006/relationships/image" Target="../media/image50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11" Type="http://schemas.openxmlformats.org/officeDocument/2006/relationships/image" Target="../media/image64.png"/><Relationship Id="rId5" Type="http://schemas.openxmlformats.org/officeDocument/2006/relationships/image" Target="../media/image48.png"/><Relationship Id="rId10" Type="http://schemas.openxmlformats.org/officeDocument/2006/relationships/hyperlink" Target="https://doi.org/10.48550/arXiv.2404.01773" TargetMode="External"/><Relationship Id="rId4" Type="http://schemas.openxmlformats.org/officeDocument/2006/relationships/image" Target="../media/image69.png"/><Relationship Id="rId9" Type="http://schemas.openxmlformats.org/officeDocument/2006/relationships/image" Target="../media/image5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openxmlformats.org/officeDocument/2006/relationships/image" Target="../media/image79.png"/><Relationship Id="rId3" Type="http://schemas.openxmlformats.org/officeDocument/2006/relationships/image" Target="../media/image49.png"/><Relationship Id="rId7" Type="http://schemas.openxmlformats.org/officeDocument/2006/relationships/image" Target="../media/image73.png"/><Relationship Id="rId12" Type="http://schemas.openxmlformats.org/officeDocument/2006/relationships/image" Target="../media/image78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doi.org/10.48550/arXiv.2404.01773" TargetMode="External"/><Relationship Id="rId11" Type="http://schemas.openxmlformats.org/officeDocument/2006/relationships/image" Target="../media/image77.png"/><Relationship Id="rId5" Type="http://schemas.openxmlformats.org/officeDocument/2006/relationships/image" Target="../media/image55.png"/><Relationship Id="rId10" Type="http://schemas.openxmlformats.org/officeDocument/2006/relationships/image" Target="../media/image76.png"/><Relationship Id="rId4" Type="http://schemas.openxmlformats.org/officeDocument/2006/relationships/image" Target="../media/image50.png"/><Relationship Id="rId9" Type="http://schemas.openxmlformats.org/officeDocument/2006/relationships/image" Target="../media/image75.png"/><Relationship Id="rId14" Type="http://schemas.openxmlformats.org/officeDocument/2006/relationships/image" Target="../media/image8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5" Type="http://schemas.openxmlformats.org/officeDocument/2006/relationships/image" Target="../media/image36.emf"/><Relationship Id="rId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4.png"/><Relationship Id="rId4" Type="http://schemas.openxmlformats.org/officeDocument/2006/relationships/image" Target="../media/image9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261.png"/><Relationship Id="rId7" Type="http://schemas.openxmlformats.org/officeDocument/2006/relationships/image" Target="../media/image265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4.png"/><Relationship Id="rId5" Type="http://schemas.openxmlformats.org/officeDocument/2006/relationships/image" Target="../media/image263.png"/><Relationship Id="rId4" Type="http://schemas.openxmlformats.org/officeDocument/2006/relationships/image" Target="../media/image262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png"/><Relationship Id="rId5" Type="http://schemas.openxmlformats.org/officeDocument/2006/relationships/image" Target="../media/image92.png"/><Relationship Id="rId4" Type="http://schemas.openxmlformats.org/officeDocument/2006/relationships/image" Target="../media/image36.emf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87.png"/><Relationship Id="rId7" Type="http://schemas.openxmlformats.org/officeDocument/2006/relationships/image" Target="../media/image190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0.png"/><Relationship Id="rId5" Type="http://schemas.openxmlformats.org/officeDocument/2006/relationships/image" Target="../media/image3.emf"/><Relationship Id="rId4" Type="http://schemas.openxmlformats.org/officeDocument/2006/relationships/image" Target="../media/image9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0.png"/><Relationship Id="rId4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8.jpeg"/><Relationship Id="rId4" Type="http://schemas.openxmlformats.org/officeDocument/2006/relationships/image" Target="../media/image4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emf"/><Relationship Id="rId2" Type="http://schemas.openxmlformats.org/officeDocument/2006/relationships/image" Target="../media/image99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3.jpg"/><Relationship Id="rId5" Type="http://schemas.openxmlformats.org/officeDocument/2006/relationships/image" Target="../media/image102.jpeg"/><Relationship Id="rId4" Type="http://schemas.openxmlformats.org/officeDocument/2006/relationships/image" Target="../media/image101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7" Type="http://schemas.openxmlformats.org/officeDocument/2006/relationships/image" Target="../media/image109.jpg"/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8.jpg"/><Relationship Id="rId5" Type="http://schemas.openxmlformats.org/officeDocument/2006/relationships/image" Target="../media/image107.jpeg"/><Relationship Id="rId4" Type="http://schemas.openxmlformats.org/officeDocument/2006/relationships/image" Target="../media/image106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2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5.png"/><Relationship Id="rId4" Type="http://schemas.openxmlformats.org/officeDocument/2006/relationships/image" Target="../media/image103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9.png"/><Relationship Id="rId5" Type="http://schemas.openxmlformats.org/officeDocument/2006/relationships/image" Target="../media/image118.png"/><Relationship Id="rId4" Type="http://schemas.openxmlformats.org/officeDocument/2006/relationships/image" Target="../media/image4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9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png"/><Relationship Id="rId3" Type="http://schemas.openxmlformats.org/officeDocument/2006/relationships/image" Target="../media/image1.png"/><Relationship Id="rId7" Type="http://schemas.openxmlformats.org/officeDocument/2006/relationships/image" Target="../media/image126.gif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5.jpeg"/><Relationship Id="rId11" Type="http://schemas.openxmlformats.org/officeDocument/2006/relationships/image" Target="../media/image130.png"/><Relationship Id="rId5" Type="http://schemas.openxmlformats.org/officeDocument/2006/relationships/image" Target="../media/image124.png"/><Relationship Id="rId10" Type="http://schemas.openxmlformats.org/officeDocument/2006/relationships/image" Target="../media/image129.jpeg"/><Relationship Id="rId4" Type="http://schemas.openxmlformats.org/officeDocument/2006/relationships/image" Target="../media/image123.jpeg"/><Relationship Id="rId9" Type="http://schemas.openxmlformats.org/officeDocument/2006/relationships/image" Target="../media/image12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3.jpeg"/><Relationship Id="rId4" Type="http://schemas.openxmlformats.org/officeDocument/2006/relationships/image" Target="../media/image132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doi.org/10.48550/arXiv.2404.01773" TargetMode="Externa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em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6.jpeg"/><Relationship Id="rId3" Type="http://schemas.openxmlformats.org/officeDocument/2006/relationships/image" Target="../media/image321.png"/><Relationship Id="rId7" Type="http://schemas.openxmlformats.org/officeDocument/2006/relationships/image" Target="../media/image145.jpe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4.jpeg"/><Relationship Id="rId5" Type="http://schemas.openxmlformats.org/officeDocument/2006/relationships/image" Target="../media/image143.emf"/><Relationship Id="rId4" Type="http://schemas.openxmlformats.org/officeDocument/2006/relationships/image" Target="../media/image142.emf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6.jpeg"/><Relationship Id="rId3" Type="http://schemas.openxmlformats.org/officeDocument/2006/relationships/image" Target="../media/image321.png"/><Relationship Id="rId7" Type="http://schemas.openxmlformats.org/officeDocument/2006/relationships/image" Target="../media/image145.jpe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4.jpeg"/><Relationship Id="rId5" Type="http://schemas.openxmlformats.org/officeDocument/2006/relationships/image" Target="../media/image143.emf"/><Relationship Id="rId4" Type="http://schemas.openxmlformats.org/officeDocument/2006/relationships/image" Target="../media/image142.em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7" Type="http://schemas.openxmlformats.org/officeDocument/2006/relationships/image" Target="../media/image152.png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1.png"/><Relationship Id="rId5" Type="http://schemas.openxmlformats.org/officeDocument/2006/relationships/image" Target="../media/image150.png"/><Relationship Id="rId4" Type="http://schemas.openxmlformats.org/officeDocument/2006/relationships/image" Target="../media/image149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7.png"/><Relationship Id="rId3" Type="http://schemas.openxmlformats.org/officeDocument/2006/relationships/image" Target="../media/image3.emf"/><Relationship Id="rId7" Type="http://schemas.openxmlformats.org/officeDocument/2006/relationships/image" Target="../media/image156.png"/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5.emf"/><Relationship Id="rId5" Type="http://schemas.openxmlformats.org/officeDocument/2006/relationships/image" Target="../media/image154.png"/><Relationship Id="rId4" Type="http://schemas.openxmlformats.org/officeDocument/2006/relationships/image" Target="../media/image241.png"/><Relationship Id="rId9" Type="http://schemas.openxmlformats.org/officeDocument/2006/relationships/image" Target="../media/image15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emf"/><Relationship Id="rId2" Type="http://schemas.openxmlformats.org/officeDocument/2006/relationships/image" Target="../media/image5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10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emf"/><Relationship Id="rId2" Type="http://schemas.openxmlformats.org/officeDocument/2006/relationships/image" Target="../media/image160.emf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8.svg"/><Relationship Id="rId5" Type="http://schemas.openxmlformats.org/officeDocument/2006/relationships/image" Target="../media/image167.png"/><Relationship Id="rId4" Type="http://schemas.openxmlformats.org/officeDocument/2006/relationships/image" Target="../media/image166.sv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gif"/><Relationship Id="rId13" Type="http://schemas.openxmlformats.org/officeDocument/2006/relationships/image" Target="../media/image174.jpeg"/><Relationship Id="rId3" Type="http://schemas.openxmlformats.org/officeDocument/2006/relationships/image" Target="../media/image1.png"/><Relationship Id="rId7" Type="http://schemas.openxmlformats.org/officeDocument/2006/relationships/image" Target="../media/image172.png"/><Relationship Id="rId12" Type="http://schemas.openxmlformats.org/officeDocument/2006/relationships/image" Target="../media/image173.png"/><Relationship Id="rId2" Type="http://schemas.openxmlformats.org/officeDocument/2006/relationships/image" Target="../media/image16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1.jpeg"/><Relationship Id="rId11" Type="http://schemas.openxmlformats.org/officeDocument/2006/relationships/image" Target="../media/image129.jpeg"/><Relationship Id="rId5" Type="http://schemas.openxmlformats.org/officeDocument/2006/relationships/image" Target="../media/image170.png"/><Relationship Id="rId10" Type="http://schemas.openxmlformats.org/officeDocument/2006/relationships/image" Target="../media/image128.png"/><Relationship Id="rId4" Type="http://schemas.openxmlformats.org/officeDocument/2006/relationships/image" Target="../media/image123.jpeg"/><Relationship Id="rId9" Type="http://schemas.openxmlformats.org/officeDocument/2006/relationships/image" Target="../media/image127.png"/><Relationship Id="rId14" Type="http://schemas.openxmlformats.org/officeDocument/2006/relationships/image" Target="../media/image175.jpe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6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0.png"/><Relationship Id="rId2" Type="http://schemas.openxmlformats.org/officeDocument/2006/relationships/image" Target="../media/image177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1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16.png"/><Relationship Id="rId4" Type="http://schemas.openxmlformats.org/officeDocument/2006/relationships/image" Target="../media/image63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png"/><Relationship Id="rId7" Type="http://schemas.openxmlformats.org/officeDocument/2006/relationships/image" Target="../media/image183.png"/><Relationship Id="rId2" Type="http://schemas.openxmlformats.org/officeDocument/2006/relationships/image" Target="../media/image17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2.png"/><Relationship Id="rId5" Type="http://schemas.openxmlformats.org/officeDocument/2006/relationships/image" Target="../media/image181.emf"/><Relationship Id="rId4" Type="http://schemas.openxmlformats.org/officeDocument/2006/relationships/image" Target="../media/image180.emf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png"/><Relationship Id="rId2" Type="http://schemas.openxmlformats.org/officeDocument/2006/relationships/image" Target="../media/image184.emf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6.emf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png"/><Relationship Id="rId2" Type="http://schemas.openxmlformats.org/officeDocument/2006/relationships/image" Target="../media/image18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1.png"/><Relationship Id="rId4" Type="http://schemas.openxmlformats.org/officeDocument/2006/relationships/image" Target="../media/image189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emf"/><Relationship Id="rId2" Type="http://schemas.openxmlformats.org/officeDocument/2006/relationships/image" Target="../media/image192.emf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png"/><Relationship Id="rId2" Type="http://schemas.openxmlformats.org/officeDocument/2006/relationships/image" Target="../media/image100.emf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png"/><Relationship Id="rId2" Type="http://schemas.openxmlformats.org/officeDocument/2006/relationships/image" Target="../media/image19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4.emf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png"/><Relationship Id="rId2" Type="http://schemas.openxmlformats.org/officeDocument/2006/relationships/image" Target="../media/image19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9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1.png"/><Relationship Id="rId2" Type="http://schemas.openxmlformats.org/officeDocument/2006/relationships/image" Target="../media/image20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image" Target="../media/image3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16.png"/><Relationship Id="rId4" Type="http://schemas.openxmlformats.org/officeDocument/2006/relationships/image" Target="../media/image63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3.png"/><Relationship Id="rId2" Type="http://schemas.openxmlformats.org/officeDocument/2006/relationships/image" Target="../media/image20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4.png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5.jp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7.png"/><Relationship Id="rId2" Type="http://schemas.openxmlformats.org/officeDocument/2006/relationships/image" Target="../media/image206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80.pn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8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8.xml.rels><?xml version="1.0" encoding="UTF-8" standalone="yes"?>
<Relationships xmlns="http://schemas.openxmlformats.org/package/2006/relationships"><Relationship Id="rId7" Type="http://schemas.openxmlformats.org/officeDocument/2006/relationships/image" Target="../media/image3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16.png"/><Relationship Id="rId4" Type="http://schemas.openxmlformats.org/officeDocument/2006/relationships/image" Target="../media/image6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219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0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字幕 2">
            <a:extLst>
              <a:ext uri="{FF2B5EF4-FFF2-40B4-BE49-F238E27FC236}">
                <a16:creationId xmlns:a16="http://schemas.microsoft.com/office/drawing/2014/main" id="{394C6EAC-A5AF-4C9D-9745-14458BF832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84244" y="4106673"/>
            <a:ext cx="8823512" cy="1948340"/>
          </a:xfrm>
        </p:spPr>
        <p:txBody>
          <a:bodyPr>
            <a:normAutofit fontScale="92500"/>
          </a:bodyPr>
          <a:lstStyle/>
          <a:p>
            <a:r>
              <a:rPr lang="en-US" altLang="ja-JP" sz="4000" b="1" dirty="0"/>
              <a:t>F. Sakuma, RIKEN</a:t>
            </a:r>
            <a:endParaRPr lang="en-US" altLang="ja-JP" sz="2000" b="1" dirty="0"/>
          </a:p>
          <a:p>
            <a:r>
              <a:rPr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on behalf of</a:t>
            </a:r>
          </a:p>
          <a:p>
            <a:r>
              <a:rPr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the J-PARC E15/E73/T77/E80/P89 collaboration</a:t>
            </a:r>
            <a:endParaRPr lang="ja-JP" altLang="en-US" sz="36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4" name="Picture 4" descr="グループロゴ">
            <a:extLst>
              <a:ext uri="{FF2B5EF4-FFF2-40B4-BE49-F238E27FC236}">
                <a16:creationId xmlns:a16="http://schemas.microsoft.com/office/drawing/2014/main" id="{43AC9D1C-9D05-4CF5-9153-B460B509B5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768"/>
          <a:stretch/>
        </p:blipFill>
        <p:spPr bwMode="auto">
          <a:xfrm>
            <a:off x="3208068" y="3955452"/>
            <a:ext cx="835383" cy="985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061F1EC6-259E-44C0-A9C2-DC00ABA2D604}"/>
              </a:ext>
            </a:extLst>
          </p:cNvPr>
          <p:cNvSpPr txBox="1"/>
          <p:nvPr/>
        </p:nvSpPr>
        <p:spPr>
          <a:xfrm>
            <a:off x="4433597" y="6457890"/>
            <a:ext cx="32687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dirty="0"/>
              <a:t>ECT*, SPICE, May 13-17, 2024</a:t>
            </a:r>
            <a:endParaRPr lang="ja-JP" altLang="en-US" sz="2000" dirty="0"/>
          </a:p>
        </p:txBody>
      </p:sp>
      <p:pic>
        <p:nvPicPr>
          <p:cNvPr id="1026" name="Picture 2" descr="http://common.intra.riken.jp/assets/dept/ils/files/cpr/public_relations/logo/CPR_logo1_s_Co.gif">
            <a:extLst>
              <a:ext uri="{FF2B5EF4-FFF2-40B4-BE49-F238E27FC236}">
                <a16:creationId xmlns:a16="http://schemas.microsoft.com/office/drawing/2014/main" id="{FEB11CBA-06F9-4717-8BAD-A65AFE5A75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9357" y="4363581"/>
            <a:ext cx="654331" cy="55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CDFEC481-A37E-4BC2-89B5-9BB028B483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43451" y="2498463"/>
            <a:ext cx="4074903" cy="1114547"/>
          </a:xfrm>
          <a:prstGeom prst="rect">
            <a:avLst/>
          </a:prstGeom>
        </p:spPr>
      </p:pic>
      <p:pic>
        <p:nvPicPr>
          <p:cNvPr id="10" name="Picture 4" descr="仁科センター 計算機ネットワーク">
            <a:extLst>
              <a:ext uri="{FF2B5EF4-FFF2-40B4-BE49-F238E27FC236}">
                <a16:creationId xmlns:a16="http://schemas.microsoft.com/office/drawing/2014/main" id="{75C25DC2-C7A8-B940-878D-759207AB7A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4838" y="3945369"/>
            <a:ext cx="1457926" cy="388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タイトル 10">
                <a:extLst>
                  <a:ext uri="{FF2B5EF4-FFF2-40B4-BE49-F238E27FC236}">
                    <a16:creationId xmlns:a16="http://schemas.microsoft.com/office/drawing/2014/main" id="{859F9415-D08D-AB78-83A1-02FFF8B112B5}"/>
                  </a:ext>
                </a:extLst>
              </p:cNvPr>
              <p:cNvSpPr>
                <a:spLocks noGrp="1"/>
              </p:cNvSpPr>
              <p:nvPr>
                <p:ph type="ctrTitle"/>
              </p:nvPr>
            </p:nvSpPr>
            <p:spPr>
              <a:xfrm>
                <a:off x="493059" y="766806"/>
                <a:ext cx="11170023" cy="1651005"/>
              </a:xfrm>
            </p:spPr>
            <p:txBody>
              <a:bodyPr>
                <a:normAutofit fontScale="90000"/>
              </a:bodyPr>
              <a:lstStyle/>
              <a:p>
                <a:r>
                  <a:rPr lang="en-US" altLang="ja-JP" b="1" dirty="0"/>
                  <a:t>New Kaonic Nuclei Project at J-PARC</a:t>
                </a:r>
                <a:br>
                  <a:rPr lang="en-US" altLang="ja-JP" sz="5400" b="1" dirty="0"/>
                </a:br>
                <a:r>
                  <a:rPr lang="en-US" altLang="ja-JP" sz="2400" b="1" dirty="0"/>
                  <a:t> </a:t>
                </a:r>
                <a:br>
                  <a:rPr lang="en-US" altLang="ja-JP" sz="4800" dirty="0"/>
                </a:br>
                <a:r>
                  <a:rPr lang="en-US" altLang="ja-JP" sz="4400" i="1" dirty="0"/>
                  <a:t>– from the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ja-JP" sz="44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ja-JP" sz="4400" i="1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</m:acc>
                    <m:r>
                      <a:rPr lang="en-US" altLang="ja-JP" sz="4400" i="1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en-US" altLang="ja-JP" sz="4400" i="1" dirty="0"/>
                  <a:t> to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ja-JP" sz="44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ja-JP" sz="4400" i="1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</m:acc>
                    <m:r>
                      <a:rPr lang="en-US" altLang="ja-JP" sz="4400" i="1">
                        <a:latin typeface="Cambria Math" panose="02040503050406030204" pitchFamily="18" charset="0"/>
                      </a:rPr>
                      <m:t>𝑁𝑁𝑁𝑁</m:t>
                    </m:r>
                  </m:oMath>
                </a14:m>
                <a:r>
                  <a:rPr lang="ja-JP" altLang="en-US" sz="4400" i="1" dirty="0"/>
                  <a:t> </a:t>
                </a:r>
                <a:r>
                  <a:rPr lang="en-US" altLang="ja-JP" sz="4400" i="1" dirty="0"/>
                  <a:t>systems –</a:t>
                </a:r>
                <a:endParaRPr lang="ja-JP" altLang="en-US" dirty="0"/>
              </a:p>
            </p:txBody>
          </p:sp>
        </mc:Choice>
        <mc:Fallback xmlns="">
          <p:sp>
            <p:nvSpPr>
              <p:cNvPr id="11" name="タイトル 10">
                <a:extLst>
                  <a:ext uri="{FF2B5EF4-FFF2-40B4-BE49-F238E27FC236}">
                    <a16:creationId xmlns:a16="http://schemas.microsoft.com/office/drawing/2014/main" id="{859F9415-D08D-AB78-83A1-02FFF8B112B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ctrTitle"/>
              </p:nvPr>
            </p:nvSpPr>
            <p:spPr>
              <a:xfrm>
                <a:off x="493059" y="766806"/>
                <a:ext cx="11170023" cy="1651005"/>
              </a:xfrm>
              <a:blipFill>
                <a:blip r:embed="rId6"/>
                <a:stretch>
                  <a:fillRect t="-16974" b="-16236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09350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7" name="コンテンツ プレースホルダー 6">
                <a:extLst>
                  <a:ext uri="{FF2B5EF4-FFF2-40B4-BE49-F238E27FC236}">
                    <a16:creationId xmlns:a16="http://schemas.microsoft.com/office/drawing/2014/main" id="{C463C1FE-9058-4D75-99F7-EAC4FE319E0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990346" y="1118747"/>
                <a:ext cx="8211307" cy="1012014"/>
              </a:xfrm>
            </p:spPr>
            <p:txBody>
              <a:bodyPr>
                <a:normAutofit/>
              </a:bodyPr>
              <a:lstStyle/>
              <a:p>
                <a:pPr marL="0" indent="0" algn="ctr">
                  <a:buNone/>
                </a:pPr>
                <a:r>
                  <a:rPr lang="en-US" altLang="ja-JP" dirty="0"/>
                  <a:t>A calculation based on chiral unitary approach</a:t>
                </a:r>
                <a:r>
                  <a:rPr lang="en-US" altLang="ja-JP" b="1" dirty="0"/>
                  <a:t> reproduces the data</a:t>
                </a:r>
                <a:r>
                  <a:rPr lang="en-US" altLang="ja-JP" dirty="0"/>
                  <a:t> </a:t>
                </a:r>
                <a:r>
                  <a:rPr lang="en-US" altLang="ja-JP" b="1" dirty="0"/>
                  <a:t>well using the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ja-JP" b="1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ja-JP" b="1" i="0">
                            <a:latin typeface="Cambria Math" panose="02040503050406030204" pitchFamily="18" charset="0"/>
                          </a:rPr>
                          <m:t>𝐊</m:t>
                        </m:r>
                      </m:e>
                    </m:acc>
                    <m:r>
                      <a:rPr lang="en-US" altLang="ja-JP" b="1" i="0">
                        <a:latin typeface="Cambria Math" panose="02040503050406030204" pitchFamily="18" charset="0"/>
                      </a:rPr>
                      <m:t>𝐍𝐍</m:t>
                    </m:r>
                  </m:oMath>
                </a14:m>
                <a:r>
                  <a:rPr lang="en-US" altLang="ja-JP" b="1" dirty="0"/>
                  <a:t> bound state</a:t>
                </a:r>
              </a:p>
            </p:txBody>
          </p:sp>
        </mc:Choice>
        <mc:Fallback xmlns="">
          <p:sp>
            <p:nvSpPr>
              <p:cNvPr id="7" name="コンテンツ プレースホルダー 6">
                <a:extLst>
                  <a:ext uri="{FF2B5EF4-FFF2-40B4-BE49-F238E27FC236}">
                    <a16:creationId xmlns:a16="http://schemas.microsoft.com/office/drawing/2014/main" id="{C463C1FE-9058-4D75-99F7-EAC4FE319E0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990346" y="1118747"/>
                <a:ext cx="8211307" cy="1012014"/>
              </a:xfrm>
              <a:blipFill>
                <a:blip r:embed="rId2"/>
                <a:stretch>
                  <a:fillRect t="-10241" b="-241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タイトル 1">
            <a:extLst>
              <a:ext uri="{FF2B5EF4-FFF2-40B4-BE49-F238E27FC236}">
                <a16:creationId xmlns:a16="http://schemas.microsoft.com/office/drawing/2014/main" id="{6B92F5B2-A1C9-47BB-AC49-00E12C327F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"/>
            <a:ext cx="9144000" cy="1325563"/>
          </a:xfrm>
        </p:spPr>
        <p:txBody>
          <a:bodyPr>
            <a:normAutofit/>
          </a:bodyPr>
          <a:lstStyle/>
          <a:p>
            <a:pPr algn="ctr"/>
            <a:r>
              <a:rPr kumimoji="1" lang="en-US" altLang="ja-JP" b="1" dirty="0"/>
              <a:t>A Theoretical Interpretation</a:t>
            </a:r>
            <a:endParaRPr kumimoji="1" lang="ja-JP" altLang="en-US" b="1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9C25C283-7195-499B-8945-AC5978AF63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kumimoji="1" lang="ja-JP" altLang="en-US" smtClean="0"/>
              <a:t>10</a:t>
            </a:fld>
            <a:endParaRPr kumimoji="1" lang="ja-JP" altLang="en-US"/>
          </a:p>
        </p:txBody>
      </p:sp>
      <p:pic>
        <p:nvPicPr>
          <p:cNvPr id="15" name="図 14">
            <a:extLst>
              <a:ext uri="{FF2B5EF4-FFF2-40B4-BE49-F238E27FC236}">
                <a16:creationId xmlns:a16="http://schemas.microsoft.com/office/drawing/2014/main" id="{150DA3D7-A221-44EB-A36E-D020BA8E5A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99620" y="2968993"/>
            <a:ext cx="5627467" cy="3889005"/>
          </a:xfrm>
          <a:prstGeom prst="rect">
            <a:avLst/>
          </a:prstGeom>
        </p:spPr>
      </p:pic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110BE7B5-0219-4361-B5E8-8C9EF98874F8}"/>
              </a:ext>
            </a:extLst>
          </p:cNvPr>
          <p:cNvSpPr txBox="1"/>
          <p:nvPr/>
        </p:nvSpPr>
        <p:spPr>
          <a:xfrm>
            <a:off x="7366862" y="5774145"/>
            <a:ext cx="14896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i="1" dirty="0"/>
              <a:t>(BG subtracted)</a:t>
            </a:r>
            <a:endParaRPr lang="ja-JP" altLang="en-US" sz="1600" i="1" dirty="0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E905A988-5911-45AC-9C65-63F83E21CB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0288" y="2160031"/>
            <a:ext cx="4592866" cy="144542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id="{47344BC6-324E-4499-82F1-1616309464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253" y="3710640"/>
            <a:ext cx="5749178" cy="129148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3" name="Picture 4">
            <a:extLst>
              <a:ext uri="{FF2B5EF4-FFF2-40B4-BE49-F238E27FC236}">
                <a16:creationId xmlns:a16="http://schemas.microsoft.com/office/drawing/2014/main" id="{D12C9BEE-4B98-407D-AED0-36E3E80B69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8581" y="5102134"/>
            <a:ext cx="1363235" cy="164786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cxnSp>
        <p:nvCxnSpPr>
          <p:cNvPr id="14" name="直線矢印コネクタ 13">
            <a:extLst>
              <a:ext uri="{FF2B5EF4-FFF2-40B4-BE49-F238E27FC236}">
                <a16:creationId xmlns:a16="http://schemas.microsoft.com/office/drawing/2014/main" id="{ADB8283D-9125-4624-AB35-178E2494F1AA}"/>
              </a:ext>
            </a:extLst>
          </p:cNvPr>
          <p:cNvCxnSpPr>
            <a:cxnSpLocks/>
          </p:cNvCxnSpPr>
          <p:nvPr/>
        </p:nvCxnSpPr>
        <p:spPr>
          <a:xfrm flipH="1" flipV="1">
            <a:off x="1349167" y="4573858"/>
            <a:ext cx="991414" cy="943374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B8B8C6E4-1152-4859-A365-6361F4726847}"/>
              </a:ext>
            </a:extLst>
          </p:cNvPr>
          <p:cNvSpPr txBox="1"/>
          <p:nvPr/>
        </p:nvSpPr>
        <p:spPr>
          <a:xfrm>
            <a:off x="6719213" y="2101443"/>
            <a:ext cx="171200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4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</a:t>
            </a:r>
            <a:r>
              <a:rPr lang="en-US" altLang="ja-JP" sz="2400" b="1" baseline="300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bar</a:t>
            </a:r>
            <a:r>
              <a:rPr lang="en-US" altLang="ja-JP" sz="24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NN</a:t>
            </a:r>
            <a:endParaRPr lang="en-US" altLang="ja-JP" sz="24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altLang="ja-JP" sz="2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bound state</a:t>
            </a: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D890EF1C-1E4B-4769-A683-8896960C174B}"/>
              </a:ext>
            </a:extLst>
          </p:cNvPr>
          <p:cNvSpPr txBox="1"/>
          <p:nvPr/>
        </p:nvSpPr>
        <p:spPr>
          <a:xfrm>
            <a:off x="8856501" y="2101443"/>
            <a:ext cx="32154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Quasi-free K</a:t>
            </a:r>
            <a:r>
              <a:rPr lang="en-US" altLang="ja-JP" sz="2400" b="1" baseline="300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r>
              <a:rPr lang="ja-JP" altLang="en-US" sz="2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ja-JP" sz="2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scattering</a:t>
            </a:r>
          </a:p>
          <a:p>
            <a:pPr algn="ctr"/>
            <a:r>
              <a:rPr lang="ja-JP" altLang="en-US" sz="2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（</a:t>
            </a:r>
            <a:r>
              <a:rPr lang="en-US" altLang="ja-JP" sz="2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+2NA absorption</a:t>
            </a:r>
            <a:r>
              <a:rPr lang="ja-JP" altLang="en-US" sz="2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）</a:t>
            </a:r>
          </a:p>
        </p:txBody>
      </p:sp>
      <p:cxnSp>
        <p:nvCxnSpPr>
          <p:cNvPr id="18" name="直線矢印コネクタ 17">
            <a:extLst>
              <a:ext uri="{FF2B5EF4-FFF2-40B4-BE49-F238E27FC236}">
                <a16:creationId xmlns:a16="http://schemas.microsoft.com/office/drawing/2014/main" id="{D02C78C9-0690-4F90-AD1C-596282C532EF}"/>
              </a:ext>
            </a:extLst>
          </p:cNvPr>
          <p:cNvCxnSpPr>
            <a:cxnSpLocks/>
            <a:stCxn id="16" idx="2"/>
          </p:cNvCxnSpPr>
          <p:nvPr/>
        </p:nvCxnSpPr>
        <p:spPr>
          <a:xfrm>
            <a:off x="7575217" y="2932440"/>
            <a:ext cx="536465" cy="673018"/>
          </a:xfrm>
          <a:prstGeom prst="straightConnector1">
            <a:avLst/>
          </a:prstGeom>
          <a:ln w="38100">
            <a:solidFill>
              <a:schemeClr val="tx1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矢印コネクタ 18">
            <a:extLst>
              <a:ext uri="{FF2B5EF4-FFF2-40B4-BE49-F238E27FC236}">
                <a16:creationId xmlns:a16="http://schemas.microsoft.com/office/drawing/2014/main" id="{3634AE3A-0620-4438-A089-5D07A40B7406}"/>
              </a:ext>
            </a:extLst>
          </p:cNvPr>
          <p:cNvCxnSpPr>
            <a:cxnSpLocks/>
            <a:stCxn id="17" idx="2"/>
          </p:cNvCxnSpPr>
          <p:nvPr/>
        </p:nvCxnSpPr>
        <p:spPr>
          <a:xfrm flipH="1">
            <a:off x="9658698" y="2932440"/>
            <a:ext cx="805515" cy="2285603"/>
          </a:xfrm>
          <a:prstGeom prst="straightConnector1">
            <a:avLst/>
          </a:prstGeom>
          <a:ln w="38100">
            <a:solidFill>
              <a:schemeClr val="tx1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81E072FD-42C9-77E6-D21B-ED1A7B2AF17C}"/>
              </a:ext>
            </a:extLst>
          </p:cNvPr>
          <p:cNvSpPr txBox="1"/>
          <p:nvPr/>
        </p:nvSpPr>
        <p:spPr>
          <a:xfrm>
            <a:off x="10055390" y="6391940"/>
            <a:ext cx="16494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/>
              <a:t>T.Sekihara</a:t>
            </a:r>
            <a:r>
              <a:rPr kumimoji="1" lang="en-US" altLang="ja-JP" dirty="0"/>
              <a:t> 2022</a:t>
            </a:r>
            <a:endParaRPr kumimoji="1" lang="ja-JP" altLang="en-US" dirty="0"/>
          </a:p>
        </p:txBody>
      </p:sp>
      <p:cxnSp>
        <p:nvCxnSpPr>
          <p:cNvPr id="20" name="直線コネクタ 19">
            <a:extLst>
              <a:ext uri="{FF2B5EF4-FFF2-40B4-BE49-F238E27FC236}">
                <a16:creationId xmlns:a16="http://schemas.microsoft.com/office/drawing/2014/main" id="{B417B78E-7780-8BBA-C4C2-E311CCC17DCA}"/>
              </a:ext>
            </a:extLst>
          </p:cNvPr>
          <p:cNvCxnSpPr/>
          <p:nvPr/>
        </p:nvCxnSpPr>
        <p:spPr>
          <a:xfrm flipV="1">
            <a:off x="8921328" y="3210339"/>
            <a:ext cx="0" cy="2902360"/>
          </a:xfrm>
          <a:prstGeom prst="line">
            <a:avLst/>
          </a:prstGeom>
          <a:ln w="254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1BD08BE7-C8F0-EE86-587D-C4E2A9CA5D1A}"/>
              </a:ext>
            </a:extLst>
          </p:cNvPr>
          <p:cNvSpPr txBox="1"/>
          <p:nvPr/>
        </p:nvSpPr>
        <p:spPr>
          <a:xfrm rot="16200000">
            <a:off x="8658783" y="3420792"/>
            <a:ext cx="8831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FF0000"/>
                </a:solidFill>
              </a:rPr>
              <a:t>M(</a:t>
            </a:r>
            <a:r>
              <a:rPr kumimoji="1" lang="en-US" altLang="ja-JP" dirty="0" err="1">
                <a:solidFill>
                  <a:srgbClr val="FF0000"/>
                </a:solidFill>
              </a:rPr>
              <a:t>Kpp</a:t>
            </a:r>
            <a:r>
              <a:rPr kumimoji="1" lang="en-US" altLang="ja-JP" dirty="0">
                <a:solidFill>
                  <a:srgbClr val="FF0000"/>
                </a:solidFill>
              </a:rPr>
              <a:t>)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CB2F9DFE-34B3-70AB-81C1-26E0ECA23F69}"/>
              </a:ext>
            </a:extLst>
          </p:cNvPr>
          <p:cNvSpPr txBox="1"/>
          <p:nvPr/>
        </p:nvSpPr>
        <p:spPr>
          <a:xfrm>
            <a:off x="2952896" y="5158592"/>
            <a:ext cx="318189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Theoretical investigations are indispensable!</a:t>
            </a:r>
            <a:endParaRPr lang="ja-JP" alt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80868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>
            <a:extLst>
              <a:ext uri="{FF2B5EF4-FFF2-40B4-BE49-F238E27FC236}">
                <a16:creationId xmlns:a16="http://schemas.microsoft.com/office/drawing/2014/main" id="{4BE36938-6D3D-1584-7254-24609A85EE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875422" y="3768194"/>
            <a:ext cx="3197963" cy="2207731"/>
          </a:xfrm>
          <a:prstGeom prst="rect">
            <a:avLst/>
          </a:prstGeom>
        </p:spPr>
      </p:pic>
      <p:pic>
        <p:nvPicPr>
          <p:cNvPr id="8" name="図 7" descr="グラフ, 散布図&#10;&#10;自動的に生成された説明">
            <a:extLst>
              <a:ext uri="{FF2B5EF4-FFF2-40B4-BE49-F238E27FC236}">
                <a16:creationId xmlns:a16="http://schemas.microsoft.com/office/drawing/2014/main" id="{2F461EBF-75EB-07E3-4712-CEB000DE4D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2523" y="959976"/>
            <a:ext cx="3404073" cy="2860675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01CFBA03-E5BD-EF99-2757-B4CC170FD5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937"/>
            <a:ext cx="10515600" cy="1325563"/>
          </a:xfrm>
        </p:spPr>
        <p:txBody>
          <a:bodyPr/>
          <a:lstStyle/>
          <a:p>
            <a:pPr algn="ctr"/>
            <a:r>
              <a:rPr kumimoji="1" lang="en-US" altLang="ja-JP" b="1" dirty="0"/>
              <a:t>What We Observed at E15 [Discussion]</a:t>
            </a:r>
            <a:endParaRPr kumimoji="1" lang="ja-JP" altLang="en-US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CAE0E1F1-3EAC-8CBE-AF16-4D4F69F7C8F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00783" y="1168096"/>
                <a:ext cx="8531739" cy="3629663"/>
              </a:xfrm>
            </p:spPr>
            <p:txBody>
              <a:bodyPr>
                <a:noAutofit/>
              </a:bodyPr>
              <a:lstStyle/>
              <a:p>
                <a:pPr>
                  <a:buFont typeface="Wingdings" panose="05000000000000000000" pitchFamily="2" charset="2"/>
                  <a:buChar char="ü"/>
                </a:pPr>
                <a:r>
                  <a:rPr lang="en-US" altLang="ja-JP" b="1" dirty="0"/>
                  <a:t>A peak structure below the mass threshold M(</a:t>
                </a:r>
                <a:r>
                  <a:rPr lang="en-US" altLang="ja-JP" b="1" dirty="0" err="1"/>
                  <a:t>Kpp</a:t>
                </a:r>
                <a:r>
                  <a:rPr lang="en-US" altLang="ja-JP" b="1" dirty="0"/>
                  <a:t>) that does NOT depend on momentum transfer</a:t>
                </a:r>
              </a:p>
              <a:p>
                <a:pPr lvl="1">
                  <a:buFont typeface="Wingdings" panose="05000000000000000000" pitchFamily="2" charset="2"/>
                  <a:buChar char="Ø"/>
                </a:pPr>
                <a:r>
                  <a:rPr lang="en-US" altLang="ja-JP" dirty="0">
                    <a:solidFill>
                      <a:srgbClr val="005BFA"/>
                    </a:solidFill>
                    <a:sym typeface="Wingdings" panose="05000000000000000000" pitchFamily="2" charset="2"/>
                  </a:rPr>
                  <a:t>A bound state exists</a:t>
                </a:r>
                <a:endParaRPr lang="en-US" altLang="ja-JP" b="1" dirty="0"/>
              </a:p>
              <a:p>
                <a:pPr lvl="1">
                  <a:buFont typeface="Wingdings" panose="05000000000000000000" pitchFamily="2" charset="2"/>
                  <a:buChar char="Ø"/>
                </a:pPr>
                <a:r>
                  <a:rPr lang="en-US" altLang="ja-JP" dirty="0">
                    <a:solidFill>
                      <a:srgbClr val="005BFA"/>
                    </a:solidFill>
                  </a:rPr>
                  <a:t>~10 times the binding energy of normal light nuclei</a:t>
                </a:r>
                <a:endParaRPr lang="ja-JP" altLang="en-US" dirty="0">
                  <a:solidFill>
                    <a:srgbClr val="005BFA"/>
                  </a:solidFill>
                </a:endParaRPr>
              </a:p>
              <a:p>
                <a:pPr lvl="1">
                  <a:buFont typeface="Wingdings" panose="05000000000000000000" pitchFamily="2" charset="2"/>
                  <a:buChar char="Ø"/>
                </a:pPr>
                <a:r>
                  <a:rPr lang="en-US" altLang="ja-JP" dirty="0">
                    <a:solidFill>
                      <a:srgbClr val="005BFA"/>
                    </a:solidFill>
                  </a:rPr>
                  <a:t>Generated by large momentum transfer</a:t>
                </a:r>
              </a:p>
              <a:p>
                <a:pPr>
                  <a:buFont typeface="Wingdings" panose="05000000000000000000" pitchFamily="2" charset="2"/>
                  <a:buChar char="ü"/>
                </a:pPr>
                <a:endParaRPr lang="en-US" altLang="ja-JP" sz="800" b="1" dirty="0"/>
              </a:p>
              <a:p>
                <a:pPr>
                  <a:buFont typeface="Wingdings" panose="05000000000000000000" pitchFamily="2" charset="2"/>
                  <a:buChar char="ü"/>
                </a:pPr>
                <a:r>
                  <a:rPr lang="en-US" altLang="ja-JP" b="1" dirty="0"/>
                  <a:t>Evidence of quasi-free K</a:t>
                </a:r>
                <a:r>
                  <a:rPr lang="en-US" altLang="ja-JP" b="1" baseline="30000" dirty="0"/>
                  <a:t>-</a:t>
                </a:r>
                <a:r>
                  <a:rPr lang="ja-JP" altLang="en-US" b="1" dirty="0"/>
                  <a:t> </a:t>
                </a:r>
                <a:r>
                  <a:rPr lang="en-US" altLang="ja-JP" b="1" dirty="0"/>
                  <a:t>scattering</a:t>
                </a:r>
              </a:p>
              <a:p>
                <a:pPr lvl="1">
                  <a:buFont typeface="Wingdings" panose="05000000000000000000" pitchFamily="2" charset="2"/>
                  <a:buChar char="Ø"/>
                </a:pPr>
                <a:r>
                  <a:rPr lang="en-US" altLang="ja-JP" dirty="0">
                    <a:solidFill>
                      <a:srgbClr val="005BFA"/>
                    </a:solidFill>
                  </a:rPr>
                  <a:t>An intermediate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ja-JP" altLang="en-US" i="1" dirty="0">
                            <a:solidFill>
                              <a:srgbClr val="005BFA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ja-JP" i="1" dirty="0">
                            <a:solidFill>
                              <a:srgbClr val="005BFA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</m:acc>
                  </m:oMath>
                </a14:m>
                <a:r>
                  <a:rPr lang="en-US" altLang="ja-JP" dirty="0">
                    <a:solidFill>
                      <a:srgbClr val="005BFA"/>
                    </a:solidFill>
                  </a:rPr>
                  <a:t> exists during the reaction</a:t>
                </a:r>
              </a:p>
              <a:p>
                <a:pPr>
                  <a:buFont typeface="Wingdings" panose="05000000000000000000" pitchFamily="2" charset="2"/>
                  <a:buChar char="u"/>
                </a:pPr>
                <a:endParaRPr lang="en-US" altLang="ja-JP" sz="800" b="1" dirty="0"/>
              </a:p>
              <a:p>
                <a:pPr>
                  <a:buFont typeface="Wingdings" panose="05000000000000000000" pitchFamily="2" charset="2"/>
                  <a:buChar char="u"/>
                </a:pPr>
                <a:r>
                  <a:rPr lang="en-US" altLang="ja-JP" b="1" dirty="0"/>
                  <a:t>Consistent with a theoretical calculation using “K-pp”</a:t>
                </a:r>
                <a:endParaRPr kumimoji="1" lang="en-US" altLang="ja-JP" dirty="0"/>
              </a:p>
            </p:txBody>
          </p:sp>
        </mc:Choice>
        <mc:Fallback xmlns="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CAE0E1F1-3EAC-8CBE-AF16-4D4F69F7C8F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0783" y="1168096"/>
                <a:ext cx="8531739" cy="3629663"/>
              </a:xfrm>
              <a:blipFill>
                <a:blip r:embed="rId5"/>
                <a:stretch>
                  <a:fillRect l="-1287" t="-2857" b="-13109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906D125B-6A9F-2C64-1CD0-AF0B3A97AE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lang="ja-JP" altLang="en-US" smtClean="0"/>
              <a:pPr/>
              <a:t>11</a:t>
            </a:fld>
            <a:endParaRPr lang="ja-JP" altLang="en-US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7C22AF42-398A-509A-06BD-377D523EB23E}"/>
              </a:ext>
            </a:extLst>
          </p:cNvPr>
          <p:cNvSpPr txBox="1"/>
          <p:nvPr/>
        </p:nvSpPr>
        <p:spPr>
          <a:xfrm>
            <a:off x="1016713" y="5857496"/>
            <a:ext cx="897262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Observed bound state = “K-pp” bound state</a:t>
            </a:r>
            <a:endParaRPr kumimoji="1" lang="en-US" altLang="ja-JP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kumimoji="1" lang="en-US" altLang="ja-JP" sz="2800" dirty="0">
                <a:solidFill>
                  <a:srgbClr val="FF0000"/>
                </a:solidFill>
                <a:sym typeface="Wingdings" panose="05000000000000000000" pitchFamily="2" charset="2"/>
              </a:rPr>
              <a:t> </a:t>
            </a:r>
            <a:r>
              <a:rPr lang="en-US" altLang="ja-JP" sz="2800" dirty="0">
                <a:solidFill>
                  <a:srgbClr val="FF0000"/>
                </a:solidFill>
              </a:rPr>
              <a:t>Suggests possibility of being in a compact system</a:t>
            </a:r>
            <a:endParaRPr kumimoji="1" lang="ja-JP" altLang="en-US" sz="2800" dirty="0">
              <a:solidFill>
                <a:srgbClr val="FF0000"/>
              </a:solidFill>
            </a:endParaRPr>
          </a:p>
        </p:txBody>
      </p:sp>
      <p:sp>
        <p:nvSpPr>
          <p:cNvPr id="12" name="矢印: 下 11">
            <a:extLst>
              <a:ext uri="{FF2B5EF4-FFF2-40B4-BE49-F238E27FC236}">
                <a16:creationId xmlns:a16="http://schemas.microsoft.com/office/drawing/2014/main" id="{F6EB6C5F-0FC6-2524-17E1-EC8D0F38F2BC}"/>
              </a:ext>
            </a:extLst>
          </p:cNvPr>
          <p:cNvSpPr/>
          <p:nvPr/>
        </p:nvSpPr>
        <p:spPr>
          <a:xfrm>
            <a:off x="4366652" y="5102596"/>
            <a:ext cx="1495425" cy="864196"/>
          </a:xfrm>
          <a:prstGeom prst="downArrow">
            <a:avLst/>
          </a:prstGeom>
          <a:solidFill>
            <a:schemeClr val="bg1"/>
          </a:solidFill>
          <a:ln w="635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grpSp>
        <p:nvGrpSpPr>
          <p:cNvPr id="16" name="グループ化 15">
            <a:extLst>
              <a:ext uri="{FF2B5EF4-FFF2-40B4-BE49-F238E27FC236}">
                <a16:creationId xmlns:a16="http://schemas.microsoft.com/office/drawing/2014/main" id="{72D2AB57-8FC1-0C7C-5A2C-F17F7241A725}"/>
              </a:ext>
            </a:extLst>
          </p:cNvPr>
          <p:cNvGrpSpPr/>
          <p:nvPr/>
        </p:nvGrpSpPr>
        <p:grpSpPr>
          <a:xfrm>
            <a:off x="6140114" y="2802348"/>
            <a:ext cx="2492408" cy="1118246"/>
            <a:chOff x="6330656" y="3766104"/>
            <a:chExt cx="2492408" cy="1118246"/>
          </a:xfrm>
        </p:grpSpPr>
        <p:pic>
          <p:nvPicPr>
            <p:cNvPr id="14" name="図 13">
              <a:extLst>
                <a:ext uri="{FF2B5EF4-FFF2-40B4-BE49-F238E27FC236}">
                  <a16:creationId xmlns:a16="http://schemas.microsoft.com/office/drawing/2014/main" id="{7F418E77-859D-DF89-7E52-E062BDE7394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/>
          </p:blipFill>
          <p:spPr>
            <a:xfrm>
              <a:off x="6330656" y="3766104"/>
              <a:ext cx="2492408" cy="1118246"/>
            </a:xfrm>
            <a:prstGeom prst="rect">
              <a:avLst/>
            </a:prstGeom>
          </p:spPr>
        </p:pic>
        <p:sp>
          <p:nvSpPr>
            <p:cNvPr id="15" name="正方形/長方形 14">
              <a:extLst>
                <a:ext uri="{FF2B5EF4-FFF2-40B4-BE49-F238E27FC236}">
                  <a16:creationId xmlns:a16="http://schemas.microsoft.com/office/drawing/2014/main" id="{C47EE2E5-7C17-708F-F1F2-DDAE9E98102B}"/>
                </a:ext>
              </a:extLst>
            </p:cNvPr>
            <p:cNvSpPr/>
            <p:nvPr/>
          </p:nvSpPr>
          <p:spPr>
            <a:xfrm>
              <a:off x="7805738" y="4505325"/>
              <a:ext cx="347662" cy="235432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pic>
        <p:nvPicPr>
          <p:cNvPr id="25" name="図 24">
            <a:extLst>
              <a:ext uri="{FF2B5EF4-FFF2-40B4-BE49-F238E27FC236}">
                <a16:creationId xmlns:a16="http://schemas.microsoft.com/office/drawing/2014/main" id="{6384EE5B-5430-974D-8917-9FC56FA0E6D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8144" r="51195"/>
          <a:stretch/>
        </p:blipFill>
        <p:spPr>
          <a:xfrm>
            <a:off x="9921528" y="5745859"/>
            <a:ext cx="1253759" cy="1118435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01329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7AE4D-DCF5-47ED-9AD0-C06F1B1C5461}" type="slidenum">
              <a:rPr kumimoji="1" lang="ja-JP" altLang="en-US" smtClean="0"/>
              <a:t>12</a:t>
            </a:fld>
            <a:endParaRPr kumimoji="1" lang="ja-JP" altLang="en-US"/>
          </a:p>
        </p:txBody>
      </p:sp>
      <p:sp>
        <p:nvSpPr>
          <p:cNvPr id="16" name="タイトル 1"/>
          <p:cNvSpPr>
            <a:spLocks noGrp="1"/>
          </p:cNvSpPr>
          <p:nvPr>
            <p:ph type="title"/>
          </p:nvPr>
        </p:nvSpPr>
        <p:spPr>
          <a:xfrm>
            <a:off x="2620368" y="-90264"/>
            <a:ext cx="6951267" cy="1143000"/>
          </a:xfrm>
        </p:spPr>
        <p:txBody>
          <a:bodyPr>
            <a:normAutofit/>
          </a:bodyPr>
          <a:lstStyle/>
          <a:p>
            <a:pPr algn="ctr"/>
            <a:r>
              <a:rPr lang="en-US" altLang="ja-JP" b="1" dirty="0"/>
              <a:t>Need Further Investigations</a:t>
            </a:r>
            <a:endParaRPr kumimoji="1" lang="ja-JP" altLang="en-US" dirty="0"/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C6D95E17-BCAE-43BD-BC1F-15EB0EE35C3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144" r="51195"/>
          <a:stretch/>
        </p:blipFill>
        <p:spPr>
          <a:xfrm>
            <a:off x="8543726" y="3128625"/>
            <a:ext cx="1146220" cy="1022504"/>
          </a:xfrm>
          <a:prstGeom prst="rect">
            <a:avLst/>
          </a:prstGeom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コンテンツ プレースホルダー 2">
                <a:extLst>
                  <a:ext uri="{FF2B5EF4-FFF2-40B4-BE49-F238E27FC236}">
                    <a16:creationId xmlns:a16="http://schemas.microsoft.com/office/drawing/2014/main" id="{89016A81-092F-42AE-97ED-36B29E68808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246244" y="1432707"/>
                <a:ext cx="6364357" cy="5347810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en-US" altLang="ja-JP" sz="3200" b="1" dirty="0">
                    <a:latin typeface="Symbol" panose="05050102010706020507" pitchFamily="18" charset="2"/>
                  </a:rPr>
                  <a:t>L</a:t>
                </a:r>
                <a:r>
                  <a:rPr lang="en-US" altLang="ja-JP" sz="3200" b="1" dirty="0"/>
                  <a:t>(1405) state</a:t>
                </a:r>
                <a:endParaRPr lang="en-US" altLang="ja-JP" sz="3200" dirty="0"/>
              </a:p>
              <a:p>
                <a:pPr lvl="1">
                  <a:buFont typeface="Cambria Math" panose="02040503050406030204" pitchFamily="18" charset="0"/>
                  <a:buChar char="−"/>
                </a:pPr>
                <a:r>
                  <a:rPr lang="en-US" altLang="ja-JP" sz="2800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ja-JP" sz="28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ja-JP" sz="2800" i="1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</m:acc>
                    <m:r>
                      <a:rPr lang="en-US" altLang="ja-JP" sz="2800" i="1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en-US" altLang="ja-JP" sz="2800" dirty="0"/>
                  <a:t> qusi-bound state as considered?</a:t>
                </a:r>
              </a:p>
              <a:p>
                <a:pPr lvl="1">
                  <a:buFont typeface="Cambria Math" panose="02040503050406030204" pitchFamily="18" charset="0"/>
                  <a:buChar char="−"/>
                </a:pPr>
                <a:r>
                  <a:rPr lang="en-US" altLang="ja-JP" sz="2800" dirty="0"/>
                  <a:t> Relation between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ja-JP" sz="28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ja-JP" sz="2800" i="1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</m:acc>
                    <m:r>
                      <a:rPr lang="en-US" altLang="ja-JP" sz="2800" i="1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en-US" altLang="ja-JP" sz="2800" dirty="0"/>
                  <a:t> and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ja-JP" sz="28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ja-JP" sz="2800" i="1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</m:acc>
                    <m:r>
                      <a:rPr lang="en-US" altLang="ja-JP" sz="2800" i="1">
                        <a:latin typeface="Cambria Math" panose="02040503050406030204" pitchFamily="18" charset="0"/>
                      </a:rPr>
                      <m:t>𝑁𝑁</m:t>
                    </m:r>
                  </m:oMath>
                </a14:m>
                <a:r>
                  <a:rPr lang="en-US" altLang="ja-JP" sz="2800" dirty="0"/>
                  <a:t>?</a:t>
                </a:r>
                <a:endParaRPr lang="en-US" altLang="ja-JP" sz="2800" b="1" dirty="0"/>
              </a:p>
              <a:p>
                <a:r>
                  <a:rPr lang="en-US" altLang="ja-JP" sz="3200" b="1" dirty="0"/>
                  <a:t>Further details of the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ja-JP" sz="3200" b="1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ja-JP" sz="3200" b="1" i="1">
                            <a:latin typeface="Cambria Math" panose="02040503050406030204" pitchFamily="18" charset="0"/>
                          </a:rPr>
                          <m:t>𝑲</m:t>
                        </m:r>
                      </m:e>
                    </m:acc>
                    <m:r>
                      <a:rPr lang="en-US" altLang="ja-JP" sz="3200" b="1" i="1">
                        <a:latin typeface="Cambria Math" panose="02040503050406030204" pitchFamily="18" charset="0"/>
                      </a:rPr>
                      <m:t>𝑵𝑵</m:t>
                    </m:r>
                  </m:oMath>
                </a14:m>
                <a:endParaRPr lang="en-US" altLang="ja-JP" sz="3200" dirty="0"/>
              </a:p>
              <a:p>
                <a:pPr lvl="1">
                  <a:buFont typeface="Cambria Math" panose="02040503050406030204" pitchFamily="18" charset="0"/>
                  <a:buChar char="−"/>
                </a:pPr>
                <a:r>
                  <a:rPr lang="en-US" altLang="ja-JP" sz="2800" dirty="0"/>
                  <a:t> Mesonic decay modes?</a:t>
                </a:r>
              </a:p>
              <a:p>
                <a:pPr lvl="1">
                  <a:buFont typeface="Cambria Math" panose="02040503050406030204" pitchFamily="18" charset="0"/>
                  <a:buChar char="−"/>
                </a:pPr>
                <a:r>
                  <a:rPr lang="en-US" altLang="ja-JP" sz="2800" dirty="0"/>
                  <a:t> Spin and parity of the “K</a:t>
                </a:r>
                <a:r>
                  <a:rPr lang="en-US" altLang="ja-JP" sz="2800" baseline="30000" dirty="0"/>
                  <a:t>-</a:t>
                </a:r>
                <a:r>
                  <a:rPr lang="en-US" altLang="ja-JP" sz="2800" dirty="0"/>
                  <a:t>pp”?</a:t>
                </a:r>
              </a:p>
              <a:p>
                <a:pPr lvl="1">
                  <a:buFont typeface="Cambria Math" panose="02040503050406030204" pitchFamily="18" charset="0"/>
                  <a:buChar char="−"/>
                </a:pPr>
                <a:r>
                  <a:rPr lang="en-US" altLang="ja-JP" sz="2800" dirty="0"/>
                  <a:t> Really compact and dense system?</a:t>
                </a:r>
                <a:endParaRPr lang="en-US" altLang="ja-JP" sz="1400" b="1" dirty="0">
                  <a:latin typeface="Symbol" panose="05050102010706020507" pitchFamily="18" charset="2"/>
                </a:endParaRPr>
              </a:p>
              <a:p>
                <a:r>
                  <a:rPr lang="en-US" altLang="ja-JP" sz="3200" b="1" dirty="0"/>
                  <a:t>Heavier kaonic nuclei</a:t>
                </a:r>
              </a:p>
              <a:p>
                <a:pPr lvl="1">
                  <a:buFont typeface="Cambria Math" panose="02040503050406030204" pitchFamily="18" charset="0"/>
                  <a:buChar char="−"/>
                </a:pPr>
                <a:r>
                  <a:rPr lang="en-US" altLang="ja-JP" sz="2800" dirty="0"/>
                  <a:t> Mass number dependence?</a:t>
                </a:r>
                <a:endParaRPr lang="en-US" altLang="ja-JP" dirty="0"/>
              </a:p>
              <a:p>
                <a:r>
                  <a:rPr lang="en-US" altLang="ja-JP" sz="3200" b="1" dirty="0"/>
                  <a:t>Double kaonic nuclei</a:t>
                </a:r>
              </a:p>
              <a:p>
                <a:pPr lvl="1">
                  <a:buFont typeface="Cambria Math" panose="02040503050406030204" pitchFamily="18" charset="0"/>
                  <a:buChar char="−"/>
                </a:pPr>
                <a:r>
                  <a:rPr lang="en-US" altLang="ja-JP" sz="2800" dirty="0"/>
                  <a:t> Much compact and dense system?</a:t>
                </a:r>
              </a:p>
              <a:p>
                <a:pPr lvl="1">
                  <a:buFont typeface="Cambria Math" panose="02040503050406030204" pitchFamily="18" charset="0"/>
                  <a:buChar char="−"/>
                </a:pPr>
                <a:endParaRPr lang="en-US" altLang="ja-JP" dirty="0"/>
              </a:p>
            </p:txBody>
          </p:sp>
        </mc:Choice>
        <mc:Fallback xmlns="">
          <p:sp>
            <p:nvSpPr>
              <p:cNvPr id="13" name="コンテンツ プレースホルダー 2">
                <a:extLst>
                  <a:ext uri="{FF2B5EF4-FFF2-40B4-BE49-F238E27FC236}">
                    <a16:creationId xmlns:a16="http://schemas.microsoft.com/office/drawing/2014/main" id="{89016A81-092F-42AE-97ED-36B29E68808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246244" y="1432707"/>
                <a:ext cx="6364357" cy="5347810"/>
              </a:xfrm>
              <a:blipFill>
                <a:blip r:embed="rId4"/>
                <a:stretch>
                  <a:fillRect l="-2201" t="-342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図 14">
            <a:extLst>
              <a:ext uri="{FF2B5EF4-FFF2-40B4-BE49-F238E27FC236}">
                <a16:creationId xmlns:a16="http://schemas.microsoft.com/office/drawing/2014/main" id="{16EFBC7D-7EC1-43D6-B052-037971CD674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9674"/>
          <a:stretch/>
        </p:blipFill>
        <p:spPr>
          <a:xfrm>
            <a:off x="8711496" y="1728885"/>
            <a:ext cx="759854" cy="1022504"/>
          </a:xfrm>
          <a:prstGeom prst="rect">
            <a:avLst/>
          </a:prstGeom>
        </p:spPr>
      </p:pic>
      <p:pic>
        <p:nvPicPr>
          <p:cNvPr id="18" name="図 17">
            <a:extLst>
              <a:ext uri="{FF2B5EF4-FFF2-40B4-BE49-F238E27FC236}">
                <a16:creationId xmlns:a16="http://schemas.microsoft.com/office/drawing/2014/main" id="{7D077394-88CA-47AF-92CA-70198F19886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372"/>
          <a:stretch/>
        </p:blipFill>
        <p:spPr>
          <a:xfrm>
            <a:off x="8543727" y="4402789"/>
            <a:ext cx="1892681" cy="1022504"/>
          </a:xfrm>
          <a:prstGeom prst="rect">
            <a:avLst/>
          </a:prstGeom>
        </p:spPr>
      </p:pic>
      <p:grpSp>
        <p:nvGrpSpPr>
          <p:cNvPr id="19" name="グループ化 18">
            <a:extLst>
              <a:ext uri="{FF2B5EF4-FFF2-40B4-BE49-F238E27FC236}">
                <a16:creationId xmlns:a16="http://schemas.microsoft.com/office/drawing/2014/main" id="{43DF62DF-7A0F-4426-BFB0-7D9C335F7669}"/>
              </a:ext>
            </a:extLst>
          </p:cNvPr>
          <p:cNvGrpSpPr/>
          <p:nvPr/>
        </p:nvGrpSpPr>
        <p:grpSpPr>
          <a:xfrm>
            <a:off x="8728753" y="5482578"/>
            <a:ext cx="759163" cy="790831"/>
            <a:chOff x="6901082" y="5793825"/>
            <a:chExt cx="759163" cy="790831"/>
          </a:xfrm>
        </p:grpSpPr>
        <p:sp>
          <p:nvSpPr>
            <p:cNvPr id="20" name="テキスト ボックス 19">
              <a:extLst>
                <a:ext uri="{FF2B5EF4-FFF2-40B4-BE49-F238E27FC236}">
                  <a16:creationId xmlns:a16="http://schemas.microsoft.com/office/drawing/2014/main" id="{DBF0F9F2-8E26-4330-BDFA-64571ABF2D4D}"/>
                </a:ext>
              </a:extLst>
            </p:cNvPr>
            <p:cNvSpPr txBox="1"/>
            <p:nvPr/>
          </p:nvSpPr>
          <p:spPr>
            <a:xfrm>
              <a:off x="6964256" y="6276879"/>
              <a:ext cx="64633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1400" b="1" dirty="0">
                  <a:solidFill>
                    <a:srgbClr val="FF0000"/>
                  </a:solidFill>
                </a:rPr>
                <a:t>K</a:t>
              </a:r>
              <a:r>
                <a:rPr lang="en-US" altLang="ja-JP" sz="1400" b="1" baseline="30000" dirty="0">
                  <a:solidFill>
                    <a:srgbClr val="FF0000"/>
                  </a:solidFill>
                </a:rPr>
                <a:t>-</a:t>
              </a:r>
              <a:r>
                <a:rPr lang="en-US" altLang="ja-JP" sz="1400" b="1" dirty="0">
                  <a:solidFill>
                    <a:srgbClr val="FF0000"/>
                  </a:solidFill>
                </a:rPr>
                <a:t>K</a:t>
              </a:r>
              <a:r>
                <a:rPr lang="en-US" altLang="ja-JP" sz="1400" b="1" baseline="30000" dirty="0">
                  <a:solidFill>
                    <a:srgbClr val="FF0000"/>
                  </a:solidFill>
                </a:rPr>
                <a:t>-</a:t>
              </a:r>
              <a:r>
                <a:rPr lang="en-US" altLang="ja-JP" sz="1400" b="1" dirty="0">
                  <a:solidFill>
                    <a:srgbClr val="0070C0"/>
                  </a:solidFill>
                </a:rPr>
                <a:t>pp</a:t>
              </a:r>
              <a:endParaRPr lang="ja-JP" altLang="en-US" sz="1400" b="1" dirty="0">
                <a:solidFill>
                  <a:srgbClr val="0070C0"/>
                </a:solidFill>
              </a:endParaRPr>
            </a:p>
          </p:txBody>
        </p:sp>
        <p:pic>
          <p:nvPicPr>
            <p:cNvPr id="21" name="図 20">
              <a:extLst>
                <a:ext uri="{FF2B5EF4-FFF2-40B4-BE49-F238E27FC236}">
                  <a16:creationId xmlns:a16="http://schemas.microsoft.com/office/drawing/2014/main" id="{DAE7E778-626D-4A00-BABF-FC11C4EF8E7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901082" y="5793825"/>
              <a:ext cx="759163" cy="483053"/>
            </a:xfrm>
            <a:prstGeom prst="rect">
              <a:avLst/>
            </a:prstGeom>
          </p:spPr>
        </p:pic>
      </p:grp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774DB8BB-DA34-4EB3-930C-0B31B44CA482}"/>
              </a:ext>
            </a:extLst>
          </p:cNvPr>
          <p:cNvSpPr txBox="1"/>
          <p:nvPr/>
        </p:nvSpPr>
        <p:spPr>
          <a:xfrm>
            <a:off x="3612208" y="708218"/>
            <a:ext cx="49636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3200" i="1" dirty="0"/>
              <a:t>to establish the kaonic nuclei</a:t>
            </a:r>
            <a:endParaRPr lang="ja-JP" altLang="en-US" sz="3200" i="1" dirty="0"/>
          </a:p>
        </p:txBody>
      </p:sp>
      <p:sp>
        <p:nvSpPr>
          <p:cNvPr id="4" name="四角形: 角を丸くする 3">
            <a:extLst>
              <a:ext uri="{FF2B5EF4-FFF2-40B4-BE49-F238E27FC236}">
                <a16:creationId xmlns:a16="http://schemas.microsoft.com/office/drawing/2014/main" id="{03854CA5-1699-0C71-6687-48FE089F76A2}"/>
              </a:ext>
            </a:extLst>
          </p:cNvPr>
          <p:cNvSpPr/>
          <p:nvPr/>
        </p:nvSpPr>
        <p:spPr>
          <a:xfrm>
            <a:off x="2629461" y="3172046"/>
            <a:ext cx="4088458" cy="458660"/>
          </a:xfrm>
          <a:prstGeom prst="roundRect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38259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65448"/>
    </mc:Choice>
    <mc:Fallback xmlns="">
      <p:transition advTm="654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グループ化 21">
            <a:extLst>
              <a:ext uri="{FF2B5EF4-FFF2-40B4-BE49-F238E27FC236}">
                <a16:creationId xmlns:a16="http://schemas.microsoft.com/office/drawing/2014/main" id="{870DA5C6-164E-64B5-1049-D408C6DEE661}"/>
              </a:ext>
            </a:extLst>
          </p:cNvPr>
          <p:cNvGrpSpPr/>
          <p:nvPr/>
        </p:nvGrpSpPr>
        <p:grpSpPr>
          <a:xfrm>
            <a:off x="5228894" y="864970"/>
            <a:ext cx="6374965" cy="2620791"/>
            <a:chOff x="5228894" y="864970"/>
            <a:chExt cx="6374965" cy="2620791"/>
          </a:xfrm>
        </p:grpSpPr>
        <p:pic>
          <p:nvPicPr>
            <p:cNvPr id="12" name="図 11">
              <a:extLst>
                <a:ext uri="{FF2B5EF4-FFF2-40B4-BE49-F238E27FC236}">
                  <a16:creationId xmlns:a16="http://schemas.microsoft.com/office/drawing/2014/main" id="{F0FA2E9B-0FEF-71E7-A163-04629E6176F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221670" y="864970"/>
              <a:ext cx="4382189" cy="2620791"/>
            </a:xfrm>
            <a:prstGeom prst="rect">
              <a:avLst/>
            </a:prstGeom>
          </p:spPr>
        </p:pic>
        <p:pic>
          <p:nvPicPr>
            <p:cNvPr id="14" name="図 13">
              <a:extLst>
                <a:ext uri="{FF2B5EF4-FFF2-40B4-BE49-F238E27FC236}">
                  <a16:creationId xmlns:a16="http://schemas.microsoft.com/office/drawing/2014/main" id="{EA25D614-82B6-A48D-9A2E-295529377A3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228894" y="1741581"/>
              <a:ext cx="2153561" cy="1184152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タイトル 1">
                <a:extLst>
                  <a:ext uri="{FF2B5EF4-FFF2-40B4-BE49-F238E27FC236}">
                    <a16:creationId xmlns:a16="http://schemas.microsoft.com/office/drawing/2014/main" id="{8F6B411F-39BB-5083-3018-3010DD8186CA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838200" y="0"/>
                <a:ext cx="10515600" cy="1325563"/>
              </a:xfrm>
            </p:spPr>
            <p:txBody>
              <a:bodyPr/>
              <a:lstStyle/>
              <a:p>
                <a:pPr algn="ctr"/>
                <a:r>
                  <a:rPr kumimoji="1" lang="en-US" altLang="ja-JP" b="1" dirty="0"/>
                  <a:t>Mesonic Decay Modes of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ja-JP" sz="4400" b="1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ja-JP" sz="4400" b="1" i="1">
                            <a:latin typeface="Cambria Math" panose="02040503050406030204" pitchFamily="18" charset="0"/>
                          </a:rPr>
                          <m:t>𝑲</m:t>
                        </m:r>
                      </m:e>
                    </m:acc>
                    <m:r>
                      <a:rPr lang="en-US" altLang="ja-JP" sz="4400" b="1" i="1">
                        <a:latin typeface="Cambria Math" panose="02040503050406030204" pitchFamily="18" charset="0"/>
                      </a:rPr>
                      <m:t>𝑵𝑵</m:t>
                    </m:r>
                  </m:oMath>
                </a14:m>
                <a:r>
                  <a:rPr kumimoji="1" lang="en-US" altLang="ja-JP" b="1" dirty="0"/>
                  <a:t> </a:t>
                </a:r>
                <a:endParaRPr kumimoji="1" lang="ja-JP" altLang="en-US" b="1" dirty="0"/>
              </a:p>
            </p:txBody>
          </p:sp>
        </mc:Choice>
        <mc:Fallback xmlns="">
          <p:sp>
            <p:nvSpPr>
              <p:cNvPr id="2" name="タイトル 1">
                <a:extLst>
                  <a:ext uri="{FF2B5EF4-FFF2-40B4-BE49-F238E27FC236}">
                    <a16:creationId xmlns:a16="http://schemas.microsoft.com/office/drawing/2014/main" id="{8F6B411F-39BB-5083-3018-3010DD8186C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838200" y="0"/>
                <a:ext cx="10515600" cy="1325563"/>
              </a:xfr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83FA0A2B-E214-DB32-9E01-73737D99A96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36092" y="1343528"/>
                <a:ext cx="5739652" cy="2292637"/>
              </a:xfrm>
            </p:spPr>
            <p:txBody>
              <a:bodyPr>
                <a:normAutofit/>
              </a:bodyPr>
              <a:lstStyle/>
              <a:p>
                <a:r>
                  <a:rPr kumimoji="1" lang="en-US" altLang="ja-JP" dirty="0"/>
                  <a:t>Mesonic decays will give us further information on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ja-JP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ja-JP" b="0" i="1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</m:acc>
                    <m:r>
                      <a:rPr lang="en-US" altLang="ja-JP" b="0" i="1">
                        <a:latin typeface="Cambria Math" panose="02040503050406030204" pitchFamily="18" charset="0"/>
                      </a:rPr>
                      <m:t>𝑁𝑁</m:t>
                    </m:r>
                  </m:oMath>
                </a14:m>
                <a:endParaRPr kumimoji="1" lang="en-US" altLang="ja-JP" dirty="0"/>
              </a:p>
              <a:p>
                <a:pPr lvl="1">
                  <a:buFont typeface="Wingdings" panose="05000000000000000000" pitchFamily="2" charset="2"/>
                  <a:buChar char="ü"/>
                </a:pPr>
                <a:r>
                  <a:rPr kumimoji="1" lang="en-US" altLang="ja-JP" dirty="0"/>
                  <a:t> internal structure</a:t>
                </a:r>
              </a:p>
              <a:p>
                <a:pPr lvl="1">
                  <a:buFont typeface="Wingdings" panose="05000000000000000000" pitchFamily="2" charset="2"/>
                  <a:buChar char="ü"/>
                </a:pPr>
                <a:r>
                  <a:rPr lang="en-US" altLang="ja-JP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ja-JP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ja-JP" b="0" i="1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</m:acc>
                    <m:r>
                      <a:rPr lang="en-US" altLang="ja-JP" b="0" i="1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kumimoji="1" lang="en-US" altLang="ja-JP" dirty="0"/>
                  <a:t> interaction below the threshold</a:t>
                </a:r>
              </a:p>
              <a:p>
                <a:endParaRPr kumimoji="1" lang="ja-JP" altLang="en-US" dirty="0"/>
              </a:p>
            </p:txBody>
          </p:sp>
        </mc:Choice>
        <mc:Fallback xmlns="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83FA0A2B-E214-DB32-9E01-73737D99A96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36092" y="1343528"/>
                <a:ext cx="5739652" cy="2292637"/>
              </a:xfrm>
              <a:blipFill>
                <a:blip r:embed="rId5"/>
                <a:stretch>
                  <a:fillRect l="-1911" t="-425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45E0FF1-15D4-5BDE-8811-13D0B58C3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lang="ja-JP" altLang="en-US" smtClean="0"/>
              <a:pPr/>
              <a:t>13</a:t>
            </a:fld>
            <a:endParaRPr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9CC84779-B251-4BF9-9DBC-5A9C0C1ABC8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8839"/>
          <a:stretch/>
        </p:blipFill>
        <p:spPr>
          <a:xfrm>
            <a:off x="136092" y="4000500"/>
            <a:ext cx="2982506" cy="2482012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C1E1F3BA-B04D-4E42-71E8-602B45A71ED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9034"/>
          <a:stretch/>
        </p:blipFill>
        <p:spPr>
          <a:xfrm>
            <a:off x="3343173" y="4000500"/>
            <a:ext cx="2952977" cy="2422953"/>
          </a:xfrm>
          <a:prstGeom prst="rect">
            <a:avLst/>
          </a:prstGeom>
        </p:spPr>
      </p:pic>
      <p:grpSp>
        <p:nvGrpSpPr>
          <p:cNvPr id="19" name="グループ化 18">
            <a:extLst>
              <a:ext uri="{FF2B5EF4-FFF2-40B4-BE49-F238E27FC236}">
                <a16:creationId xmlns:a16="http://schemas.microsoft.com/office/drawing/2014/main" id="{0F75365F-72AE-AA95-8523-E80456E3959D}"/>
              </a:ext>
            </a:extLst>
          </p:cNvPr>
          <p:cNvGrpSpPr/>
          <p:nvPr/>
        </p:nvGrpSpPr>
        <p:grpSpPr>
          <a:xfrm>
            <a:off x="7038976" y="3464860"/>
            <a:ext cx="4913290" cy="3328718"/>
            <a:chOff x="6683211" y="3824290"/>
            <a:chExt cx="4477847" cy="3033709"/>
          </a:xfrm>
        </p:grpSpPr>
        <p:pic>
          <p:nvPicPr>
            <p:cNvPr id="10" name="図 9">
              <a:extLst>
                <a:ext uri="{FF2B5EF4-FFF2-40B4-BE49-F238E27FC236}">
                  <a16:creationId xmlns:a16="http://schemas.microsoft.com/office/drawing/2014/main" id="{5D8FD827-6736-C9AE-1A84-1FCCB9AFB0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t="12648"/>
            <a:stretch/>
          </p:blipFill>
          <p:spPr>
            <a:xfrm>
              <a:off x="6683211" y="3862388"/>
              <a:ext cx="4477847" cy="2995611"/>
            </a:xfrm>
            <a:prstGeom prst="rect">
              <a:avLst/>
            </a:prstGeom>
          </p:spPr>
        </p:pic>
        <p:sp>
          <p:nvSpPr>
            <p:cNvPr id="18" name="正方形/長方形 17">
              <a:extLst>
                <a:ext uri="{FF2B5EF4-FFF2-40B4-BE49-F238E27FC236}">
                  <a16:creationId xmlns:a16="http://schemas.microsoft.com/office/drawing/2014/main" id="{07E2C866-249D-123B-D9CF-15C95F5A8A8C}"/>
                </a:ext>
              </a:extLst>
            </p:cNvPr>
            <p:cNvSpPr/>
            <p:nvPr/>
          </p:nvSpPr>
          <p:spPr>
            <a:xfrm>
              <a:off x="8229600" y="3824290"/>
              <a:ext cx="1809750" cy="7515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pic>
        <p:nvPicPr>
          <p:cNvPr id="15" name="図 14">
            <a:extLst>
              <a:ext uri="{FF2B5EF4-FFF2-40B4-BE49-F238E27FC236}">
                <a16:creationId xmlns:a16="http://schemas.microsoft.com/office/drawing/2014/main" id="{34EA5831-EF6A-8CE2-696C-89EA5A51666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1644" r="23311" b="86110"/>
          <a:stretch/>
        </p:blipFill>
        <p:spPr>
          <a:xfrm>
            <a:off x="7809811" y="4786680"/>
            <a:ext cx="2296610" cy="542378"/>
          </a:xfrm>
          <a:prstGeom prst="rect">
            <a:avLst/>
          </a:prstGeom>
        </p:spPr>
      </p:pic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424521A0-4463-9A9E-FEBC-9DE66D3D5F41}"/>
              </a:ext>
            </a:extLst>
          </p:cNvPr>
          <p:cNvSpPr txBox="1"/>
          <p:nvPr/>
        </p:nvSpPr>
        <p:spPr>
          <a:xfrm>
            <a:off x="949325" y="3454142"/>
            <a:ext cx="14462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>
                <a:solidFill>
                  <a:srgbClr val="FF0000"/>
                </a:solidFill>
              </a:rPr>
              <a:t>Mesonic</a:t>
            </a:r>
            <a:endParaRPr kumimoji="1" lang="ja-JP" altLang="en-US" sz="2800" b="1" dirty="0">
              <a:solidFill>
                <a:srgbClr val="FF0000"/>
              </a:solidFill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4979A79D-98D2-2175-8E71-086D405943F6}"/>
              </a:ext>
            </a:extLst>
          </p:cNvPr>
          <p:cNvSpPr txBox="1"/>
          <p:nvPr/>
        </p:nvSpPr>
        <p:spPr>
          <a:xfrm>
            <a:off x="3741481" y="3454142"/>
            <a:ext cx="21563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>
                <a:solidFill>
                  <a:srgbClr val="0070C0"/>
                </a:solidFill>
              </a:rPr>
              <a:t>Non-mesonic</a:t>
            </a:r>
            <a:endParaRPr kumimoji="1" lang="ja-JP" altLang="en-US" sz="28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7969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グループ化 35">
            <a:extLst>
              <a:ext uri="{FF2B5EF4-FFF2-40B4-BE49-F238E27FC236}">
                <a16:creationId xmlns:a16="http://schemas.microsoft.com/office/drawing/2014/main" id="{FC2D26B4-4283-E36F-9A5D-C5FDCC309B7E}"/>
              </a:ext>
            </a:extLst>
          </p:cNvPr>
          <p:cNvGrpSpPr/>
          <p:nvPr/>
        </p:nvGrpSpPr>
        <p:grpSpPr>
          <a:xfrm>
            <a:off x="6155457" y="3382237"/>
            <a:ext cx="2882484" cy="2445743"/>
            <a:chOff x="6155457" y="3382237"/>
            <a:chExt cx="2882484" cy="2445743"/>
          </a:xfrm>
        </p:grpSpPr>
        <p:pic>
          <p:nvPicPr>
            <p:cNvPr id="7" name="図 6">
              <a:extLst>
                <a:ext uri="{FF2B5EF4-FFF2-40B4-BE49-F238E27FC236}">
                  <a16:creationId xmlns:a16="http://schemas.microsoft.com/office/drawing/2014/main" id="{534EBA91-E7D3-506E-2C59-CF106F4CEF6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155457" y="3382237"/>
              <a:ext cx="2882484" cy="2445743"/>
            </a:xfrm>
            <a:prstGeom prst="rect">
              <a:avLst/>
            </a:prstGeom>
          </p:spPr>
        </p:pic>
        <p:sp>
          <p:nvSpPr>
            <p:cNvPr id="35" name="テキスト ボックス 34">
              <a:extLst>
                <a:ext uri="{FF2B5EF4-FFF2-40B4-BE49-F238E27FC236}">
                  <a16:creationId xmlns:a16="http://schemas.microsoft.com/office/drawing/2014/main" id="{C0948689-59E3-5BF5-5CA3-7752186B9334}"/>
                </a:ext>
              </a:extLst>
            </p:cNvPr>
            <p:cNvSpPr txBox="1"/>
            <p:nvPr/>
          </p:nvSpPr>
          <p:spPr>
            <a:xfrm>
              <a:off x="7038975" y="3528349"/>
              <a:ext cx="255198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100" dirty="0">
                  <a:solidFill>
                    <a:schemeClr val="bg1"/>
                  </a:solidFill>
                </a:rPr>
                <a:t>+</a:t>
              </a:r>
              <a:endParaRPr kumimoji="1" lang="ja-JP" altLang="en-US" sz="1100" dirty="0">
                <a:solidFill>
                  <a:schemeClr val="bg1"/>
                </a:solidFill>
              </a:endParaRPr>
            </a:p>
          </p:txBody>
        </p:sp>
      </p:grpSp>
      <p:sp>
        <p:nvSpPr>
          <p:cNvPr id="33" name="右中かっこ 32">
            <a:extLst>
              <a:ext uri="{FF2B5EF4-FFF2-40B4-BE49-F238E27FC236}">
                <a16:creationId xmlns:a16="http://schemas.microsoft.com/office/drawing/2014/main" id="{7D07299A-8FA5-A757-8C83-3C3B6F6376F2}"/>
              </a:ext>
            </a:extLst>
          </p:cNvPr>
          <p:cNvSpPr/>
          <p:nvPr/>
        </p:nvSpPr>
        <p:spPr>
          <a:xfrm rot="5400000">
            <a:off x="7356899" y="1844251"/>
            <a:ext cx="531185" cy="8691787"/>
          </a:xfrm>
          <a:prstGeom prst="rightBrace">
            <a:avLst>
              <a:gd name="adj1" fmla="val 62128"/>
              <a:gd name="adj2" fmla="val 50000"/>
            </a:avLst>
          </a:prstGeom>
          <a:ln w="635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B17B8BF6-3CAA-4B93-5240-5DE5BEE5C4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kumimoji="1" lang="en-US" altLang="ja-JP" b="1" dirty="0"/>
              <a:t>Mesonic Decay Analysis with the E15 Data</a:t>
            </a:r>
            <a:endParaRPr kumimoji="1" lang="ja-JP" altLang="en-US" b="1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5054F57-D0CF-8BF7-9179-E47475485E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lang="ja-JP" altLang="en-US" smtClean="0"/>
              <a:pPr/>
              <a:t>14</a:t>
            </a:fld>
            <a:endParaRPr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A1FD397F-3AEA-D88C-1811-C5BE9386E0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7965" y="1138721"/>
            <a:ext cx="2267583" cy="1403901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62B98375-1F3F-75C1-33BE-334A976EC9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66282" y="3391185"/>
            <a:ext cx="2864094" cy="2464132"/>
          </a:xfrm>
          <a:prstGeom prst="rect">
            <a:avLst/>
          </a:prstGeom>
        </p:spPr>
      </p:pic>
      <p:grpSp>
        <p:nvGrpSpPr>
          <p:cNvPr id="14" name="グループ化 13">
            <a:extLst>
              <a:ext uri="{FF2B5EF4-FFF2-40B4-BE49-F238E27FC236}">
                <a16:creationId xmlns:a16="http://schemas.microsoft.com/office/drawing/2014/main" id="{ECFDF6C5-570A-BB6F-0DE6-A08EB62B85B2}"/>
              </a:ext>
            </a:extLst>
          </p:cNvPr>
          <p:cNvGrpSpPr/>
          <p:nvPr/>
        </p:nvGrpSpPr>
        <p:grpSpPr>
          <a:xfrm>
            <a:off x="9171627" y="3391185"/>
            <a:ext cx="2882484" cy="2445743"/>
            <a:chOff x="8219127" y="2671499"/>
            <a:chExt cx="3950332" cy="3351796"/>
          </a:xfrm>
        </p:grpSpPr>
        <p:pic>
          <p:nvPicPr>
            <p:cNvPr id="10" name="図 9">
              <a:extLst>
                <a:ext uri="{FF2B5EF4-FFF2-40B4-BE49-F238E27FC236}">
                  <a16:creationId xmlns:a16="http://schemas.microsoft.com/office/drawing/2014/main" id="{7C6D558B-EDD6-D417-0762-FF93351C3BC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219127" y="2671499"/>
              <a:ext cx="3950332" cy="3351796"/>
            </a:xfrm>
            <a:prstGeom prst="rect">
              <a:avLst/>
            </a:prstGeom>
          </p:spPr>
        </p:pic>
        <p:pic>
          <p:nvPicPr>
            <p:cNvPr id="11" name="図 10">
              <a:extLst>
                <a:ext uri="{FF2B5EF4-FFF2-40B4-BE49-F238E27FC236}">
                  <a16:creationId xmlns:a16="http://schemas.microsoft.com/office/drawing/2014/main" id="{08403D39-E5B5-E1A2-97D6-5CEEE98633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64034" t="9598" r="27593" b="80601"/>
            <a:stretch/>
          </p:blipFill>
          <p:spPr>
            <a:xfrm>
              <a:off x="11741944" y="4087813"/>
              <a:ext cx="328612" cy="330993"/>
            </a:xfrm>
            <a:prstGeom prst="ellipse">
              <a:avLst/>
            </a:prstGeom>
          </p:spPr>
        </p:pic>
        <p:pic>
          <p:nvPicPr>
            <p:cNvPr id="13" name="図 12">
              <a:extLst>
                <a:ext uri="{FF2B5EF4-FFF2-40B4-BE49-F238E27FC236}">
                  <a16:creationId xmlns:a16="http://schemas.microsoft.com/office/drawing/2014/main" id="{8272AA15-3D94-C99D-334D-67451A7378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64034" t="9598" r="27593" b="80601"/>
            <a:stretch/>
          </p:blipFill>
          <p:spPr>
            <a:xfrm>
              <a:off x="10753725" y="3028951"/>
              <a:ext cx="328612" cy="330993"/>
            </a:xfrm>
            <a:prstGeom prst="ellipse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テキスト ボックス 14">
                <a:extLst>
                  <a:ext uri="{FF2B5EF4-FFF2-40B4-BE49-F238E27FC236}">
                    <a16:creationId xmlns:a16="http://schemas.microsoft.com/office/drawing/2014/main" id="{C118738C-D2D7-EA7C-87E9-9F5A2E2436D7}"/>
                  </a:ext>
                </a:extLst>
              </p:cNvPr>
              <p:cNvSpPr txBox="1"/>
              <p:nvPr/>
            </p:nvSpPr>
            <p:spPr>
              <a:xfrm>
                <a:off x="3244394" y="2886999"/>
                <a:ext cx="2684581" cy="4828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2400" b="1" i="1" smtClean="0">
                          <a:latin typeface="Cambria Math" panose="02040503050406030204" pitchFamily="18" charset="0"/>
                        </a:rPr>
                        <m:t>"</m:t>
                      </m:r>
                      <m:sSup>
                        <m:sSupPr>
                          <m:ctrlPr>
                            <a:rPr kumimoji="1" lang="en-US" altLang="ja-JP" sz="24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sz="2400" b="1" i="1" smtClean="0">
                              <a:latin typeface="Cambria Math" panose="02040503050406030204" pitchFamily="18" charset="0"/>
                            </a:rPr>
                            <m:t>𝑲</m:t>
                          </m:r>
                        </m:e>
                        <m:sup>
                          <m:r>
                            <a:rPr kumimoji="1" lang="en-US" altLang="ja-JP" sz="2400" b="1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kumimoji="1" lang="en-US" altLang="ja-JP" sz="2400" b="1" i="1" smtClean="0">
                          <a:latin typeface="Cambria Math" panose="02040503050406030204" pitchFamily="18" charset="0"/>
                        </a:rPr>
                        <m:t>𝒑𝒑</m:t>
                      </m:r>
                      <m:r>
                        <a:rPr kumimoji="1" lang="en-US" altLang="ja-JP" sz="2400" b="1" i="1" smtClean="0">
                          <a:latin typeface="Cambria Math" panose="02040503050406030204" pitchFamily="18" charset="0"/>
                        </a:rPr>
                        <m:t>"→</m:t>
                      </m:r>
                      <m:sSup>
                        <m:sSupPr>
                          <m:ctrlPr>
                            <a:rPr kumimoji="1" lang="en-US" altLang="ja-JP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ja-JP" altLang="en-US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𝝅</m:t>
                          </m:r>
                        </m:e>
                        <m:sup>
                          <m:r>
                            <a:rPr kumimoji="1" lang="en-US" altLang="ja-JP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±</m:t>
                          </m:r>
                        </m:sup>
                      </m:sSup>
                      <m:sSup>
                        <m:sSupPr>
                          <m:ctrlPr>
                            <a:rPr kumimoji="1" lang="en-US" altLang="ja-JP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l-GR" altLang="ja-JP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𝜮</m:t>
                          </m:r>
                        </m:e>
                        <m:sup>
                          <m:r>
                            <a:rPr kumimoji="1" lang="en-US" altLang="ja-JP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∓</m:t>
                          </m:r>
                        </m:sup>
                      </m:sSup>
                      <m:r>
                        <a:rPr kumimoji="1" lang="en-US" altLang="ja-JP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𝒑</m:t>
                      </m:r>
                    </m:oMath>
                  </m:oMathPara>
                </a14:m>
                <a:endParaRPr kumimoji="1" lang="ja-JP" altLang="en-US" sz="2400" b="1" dirty="0"/>
              </a:p>
            </p:txBody>
          </p:sp>
        </mc:Choice>
        <mc:Fallback xmlns="">
          <p:sp>
            <p:nvSpPr>
              <p:cNvPr id="15" name="テキスト ボックス 14">
                <a:extLst>
                  <a:ext uri="{FF2B5EF4-FFF2-40B4-BE49-F238E27FC236}">
                    <a16:creationId xmlns:a16="http://schemas.microsoft.com/office/drawing/2014/main" id="{C118738C-D2D7-EA7C-87E9-9F5A2E2436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44394" y="2886999"/>
                <a:ext cx="2684581" cy="48282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テキスト ボックス 15">
                <a:extLst>
                  <a:ext uri="{FF2B5EF4-FFF2-40B4-BE49-F238E27FC236}">
                    <a16:creationId xmlns:a16="http://schemas.microsoft.com/office/drawing/2014/main" id="{D3F326E9-8164-94E4-702E-3DD8737DA720}"/>
                  </a:ext>
                </a:extLst>
              </p:cNvPr>
              <p:cNvSpPr txBox="1"/>
              <p:nvPr/>
            </p:nvSpPr>
            <p:spPr>
              <a:xfrm>
                <a:off x="6347350" y="2897579"/>
                <a:ext cx="2498697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2400" b="1" i="1" smtClean="0">
                          <a:latin typeface="Cambria Math" panose="02040503050406030204" pitchFamily="18" charset="0"/>
                        </a:rPr>
                        <m:t>"</m:t>
                      </m:r>
                      <m:sSup>
                        <m:sSupPr>
                          <m:ctrlPr>
                            <a:rPr kumimoji="1" lang="en-US" altLang="ja-JP" sz="24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sz="2400" b="1" i="1" smtClean="0">
                              <a:latin typeface="Cambria Math" panose="02040503050406030204" pitchFamily="18" charset="0"/>
                            </a:rPr>
                            <m:t>𝑲</m:t>
                          </m:r>
                        </m:e>
                        <m:sup>
                          <m:r>
                            <a:rPr kumimoji="1" lang="en-US" altLang="ja-JP" sz="2400" b="1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kumimoji="1" lang="en-US" altLang="ja-JP" sz="2400" b="1" i="1" smtClean="0">
                          <a:latin typeface="Cambria Math" panose="02040503050406030204" pitchFamily="18" charset="0"/>
                        </a:rPr>
                        <m:t>𝒑𝒑</m:t>
                      </m:r>
                      <m:r>
                        <a:rPr kumimoji="1" lang="en-US" altLang="ja-JP" sz="2400" b="1" i="1" smtClean="0">
                          <a:latin typeface="Cambria Math" panose="02040503050406030204" pitchFamily="18" charset="0"/>
                        </a:rPr>
                        <m:t>"→</m:t>
                      </m:r>
                      <m:sSup>
                        <m:sSupPr>
                          <m:ctrlPr>
                            <a:rPr kumimoji="1" lang="en-US" altLang="ja-JP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ja-JP" altLang="en-US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𝝅</m:t>
                          </m:r>
                        </m:e>
                        <m:sup>
                          <m:r>
                            <a:rPr kumimoji="1" lang="en-US" altLang="ja-JP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kumimoji="1" lang="ja-JP" altLang="en-US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𝚲</m:t>
                      </m:r>
                      <m:r>
                        <a:rPr kumimoji="1" lang="en-US" altLang="ja-JP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𝒏</m:t>
                      </m:r>
                    </m:oMath>
                  </m:oMathPara>
                </a14:m>
                <a:endParaRPr kumimoji="1" lang="ja-JP" altLang="en-US" sz="2400" b="1" dirty="0"/>
              </a:p>
            </p:txBody>
          </p:sp>
        </mc:Choice>
        <mc:Fallback xmlns="">
          <p:sp>
            <p:nvSpPr>
              <p:cNvPr id="16" name="テキスト ボックス 15">
                <a:extLst>
                  <a:ext uri="{FF2B5EF4-FFF2-40B4-BE49-F238E27FC236}">
                    <a16:creationId xmlns:a16="http://schemas.microsoft.com/office/drawing/2014/main" id="{D3F326E9-8164-94E4-702E-3DD8737DA7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47350" y="2897579"/>
                <a:ext cx="2498697" cy="461665"/>
              </a:xfrm>
              <a:prstGeom prst="rect">
                <a:avLst/>
              </a:prstGeom>
              <a:blipFill>
                <a:blip r:embed="rId6"/>
                <a:stretch>
                  <a:fillRect b="-1710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テキスト ボックス 16">
                <a:extLst>
                  <a:ext uri="{FF2B5EF4-FFF2-40B4-BE49-F238E27FC236}">
                    <a16:creationId xmlns:a16="http://schemas.microsoft.com/office/drawing/2014/main" id="{B0D0585C-88C1-39D1-C79E-D8F6443D3B42}"/>
                  </a:ext>
                </a:extLst>
              </p:cNvPr>
              <p:cNvSpPr txBox="1"/>
              <p:nvPr/>
            </p:nvSpPr>
            <p:spPr>
              <a:xfrm>
                <a:off x="9368164" y="2893411"/>
                <a:ext cx="2493888" cy="47000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2400" b="1" i="1" smtClean="0">
                          <a:latin typeface="Cambria Math" panose="02040503050406030204" pitchFamily="18" charset="0"/>
                        </a:rPr>
                        <m:t>"</m:t>
                      </m:r>
                      <m:sSup>
                        <m:sSupPr>
                          <m:ctrlPr>
                            <a:rPr kumimoji="1" lang="en-US" altLang="ja-JP" sz="24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̅"/>
                              <m:ctrlPr>
                                <a:rPr kumimoji="1" lang="en-US" altLang="ja-JP" sz="2400" b="1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kumimoji="1" lang="en-US" altLang="ja-JP" sz="2400" b="1" i="1" smtClean="0">
                                  <a:latin typeface="Cambria Math" panose="02040503050406030204" pitchFamily="18" charset="0"/>
                                </a:rPr>
                                <m:t>𝑲</m:t>
                              </m:r>
                            </m:e>
                          </m:acc>
                        </m:e>
                        <m:sup>
                          <m:r>
                            <a:rPr kumimoji="1" lang="en-US" altLang="ja-JP" sz="2400" b="1" i="1" smtClean="0">
                              <a:latin typeface="Cambria Math" panose="02040503050406030204" pitchFamily="18" charset="0"/>
                            </a:rPr>
                            <m:t>𝟎</m:t>
                          </m:r>
                        </m:sup>
                      </m:sSup>
                      <m:r>
                        <a:rPr kumimoji="1" lang="en-US" altLang="ja-JP" sz="2400" b="1" i="1" smtClean="0">
                          <a:latin typeface="Cambria Math" panose="02040503050406030204" pitchFamily="18" charset="0"/>
                        </a:rPr>
                        <m:t>𝒏𝒏</m:t>
                      </m:r>
                      <m:r>
                        <a:rPr kumimoji="1" lang="en-US" altLang="ja-JP" sz="2400" b="1" i="1" smtClean="0">
                          <a:latin typeface="Cambria Math" panose="02040503050406030204" pitchFamily="18" charset="0"/>
                        </a:rPr>
                        <m:t>"→</m:t>
                      </m:r>
                      <m:sSup>
                        <m:sSupPr>
                          <m:ctrlPr>
                            <a:rPr kumimoji="1" lang="en-US" altLang="ja-JP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ja-JP" altLang="en-US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𝝅</m:t>
                          </m:r>
                        </m:e>
                        <m:sup>
                          <m:r>
                            <a:rPr kumimoji="1" lang="en-US" altLang="ja-JP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kumimoji="1" lang="ja-JP" altLang="en-US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𝚲</m:t>
                      </m:r>
                      <m:r>
                        <a:rPr kumimoji="1" lang="en-US" altLang="ja-JP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𝒑</m:t>
                      </m:r>
                    </m:oMath>
                  </m:oMathPara>
                </a14:m>
                <a:endParaRPr kumimoji="1" lang="ja-JP" altLang="en-US" sz="2400" b="1" dirty="0"/>
              </a:p>
            </p:txBody>
          </p:sp>
        </mc:Choice>
        <mc:Fallback xmlns="">
          <p:sp>
            <p:nvSpPr>
              <p:cNvPr id="17" name="テキスト ボックス 16">
                <a:extLst>
                  <a:ext uri="{FF2B5EF4-FFF2-40B4-BE49-F238E27FC236}">
                    <a16:creationId xmlns:a16="http://schemas.microsoft.com/office/drawing/2014/main" id="{B0D0585C-88C1-39D1-C79E-D8F6443D3B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68164" y="2893411"/>
                <a:ext cx="2493888" cy="470000"/>
              </a:xfrm>
              <a:prstGeom prst="rect">
                <a:avLst/>
              </a:prstGeom>
              <a:blipFill>
                <a:blip r:embed="rId7"/>
                <a:stretch>
                  <a:fillRect b="-1168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図 17">
            <a:extLst>
              <a:ext uri="{FF2B5EF4-FFF2-40B4-BE49-F238E27FC236}">
                <a16:creationId xmlns:a16="http://schemas.microsoft.com/office/drawing/2014/main" id="{A48D805F-9ABD-E201-2BAA-3922E1D8325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52452" y="1138721"/>
            <a:ext cx="2202674" cy="1403901"/>
          </a:xfrm>
          <a:prstGeom prst="rect">
            <a:avLst/>
          </a:prstGeom>
        </p:spPr>
      </p:pic>
      <p:sp>
        <p:nvSpPr>
          <p:cNvPr id="19" name="コンテンツ プレースホルダー 2">
            <a:extLst>
              <a:ext uri="{FF2B5EF4-FFF2-40B4-BE49-F238E27FC236}">
                <a16:creationId xmlns:a16="http://schemas.microsoft.com/office/drawing/2014/main" id="{93FD074C-2C6A-7D0A-AB32-5BE9DC1618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313" y="988235"/>
            <a:ext cx="5739652" cy="1685337"/>
          </a:xfrm>
        </p:spPr>
        <p:txBody>
          <a:bodyPr>
            <a:normAutofit/>
          </a:bodyPr>
          <a:lstStyle/>
          <a:p>
            <a:r>
              <a:rPr kumimoji="1" lang="en-US" altLang="ja-JP" dirty="0"/>
              <a:t>with neutron detection using a thin scintillation counter array (CDH)</a:t>
            </a:r>
          </a:p>
          <a:p>
            <a:pPr lvl="1"/>
            <a:r>
              <a:rPr lang="en-US" altLang="ja-JP" dirty="0"/>
              <a:t>small efficiency (3~9%)</a:t>
            </a:r>
          </a:p>
          <a:p>
            <a:pPr lvl="1"/>
            <a:r>
              <a:rPr kumimoji="1" lang="en-US" altLang="ja-JP" dirty="0"/>
              <a:t>BG from the inner wall of the magnet</a:t>
            </a:r>
            <a:endParaRPr kumimoji="1" lang="ja-JP" altLang="en-US" dirty="0"/>
          </a:p>
        </p:txBody>
      </p:sp>
      <p:pic>
        <p:nvPicPr>
          <p:cNvPr id="21" name="図 20">
            <a:extLst>
              <a:ext uri="{FF2B5EF4-FFF2-40B4-BE49-F238E27FC236}">
                <a16:creationId xmlns:a16="http://schemas.microsoft.com/office/drawing/2014/main" id="{FD9C7CAD-F52F-36F8-0CA3-8E59F2BF5A4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6545" y="1887059"/>
            <a:ext cx="281905" cy="284641"/>
          </a:xfrm>
          <a:prstGeom prst="rect">
            <a:avLst/>
          </a:prstGeom>
        </p:spPr>
      </p:pic>
      <p:pic>
        <p:nvPicPr>
          <p:cNvPr id="24" name="図 23">
            <a:extLst>
              <a:ext uri="{FF2B5EF4-FFF2-40B4-BE49-F238E27FC236}">
                <a16:creationId xmlns:a16="http://schemas.microsoft.com/office/drawing/2014/main" id="{D1DB90D2-1000-A125-95CA-EF6CA23F065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6545" y="2258303"/>
            <a:ext cx="281905" cy="284641"/>
          </a:xfrm>
          <a:prstGeom prst="rect">
            <a:avLst/>
          </a:prstGeom>
        </p:spPr>
      </p:pic>
      <p:pic>
        <p:nvPicPr>
          <p:cNvPr id="25" name="図 24">
            <a:extLst>
              <a:ext uri="{FF2B5EF4-FFF2-40B4-BE49-F238E27FC236}">
                <a16:creationId xmlns:a16="http://schemas.microsoft.com/office/drawing/2014/main" id="{29D1B3F1-094D-953E-787F-91B327FF24B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163175" y="874960"/>
            <a:ext cx="2006284" cy="1931422"/>
          </a:xfrm>
          <a:prstGeom prst="rect">
            <a:avLst/>
          </a:prstGeom>
        </p:spPr>
      </p:pic>
      <p:pic>
        <p:nvPicPr>
          <p:cNvPr id="27" name="図 26">
            <a:extLst>
              <a:ext uri="{FF2B5EF4-FFF2-40B4-BE49-F238E27FC236}">
                <a16:creationId xmlns:a16="http://schemas.microsoft.com/office/drawing/2014/main" id="{3BBD6B26-B66F-F536-14B9-24DDBAC279D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5686" y="3382236"/>
            <a:ext cx="2932227" cy="248752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8" name="テキスト ボックス 27">
                <a:extLst>
                  <a:ext uri="{FF2B5EF4-FFF2-40B4-BE49-F238E27FC236}">
                    <a16:creationId xmlns:a16="http://schemas.microsoft.com/office/drawing/2014/main" id="{F365EE62-9588-4A20-FB51-6752F442D42A}"/>
                  </a:ext>
                </a:extLst>
              </p:cNvPr>
              <p:cNvSpPr txBox="1"/>
              <p:nvPr/>
            </p:nvSpPr>
            <p:spPr>
              <a:xfrm>
                <a:off x="525321" y="2897579"/>
                <a:ext cx="211884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2400" b="1" i="1" smtClean="0">
                          <a:latin typeface="Cambria Math" panose="02040503050406030204" pitchFamily="18" charset="0"/>
                        </a:rPr>
                        <m:t>"</m:t>
                      </m:r>
                      <m:sSup>
                        <m:sSupPr>
                          <m:ctrlPr>
                            <a:rPr kumimoji="1" lang="en-US" altLang="ja-JP" sz="24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sz="2400" b="1" i="1" smtClean="0">
                              <a:latin typeface="Cambria Math" panose="02040503050406030204" pitchFamily="18" charset="0"/>
                            </a:rPr>
                            <m:t>𝑲</m:t>
                          </m:r>
                        </m:e>
                        <m:sup>
                          <m:r>
                            <a:rPr kumimoji="1" lang="en-US" altLang="ja-JP" sz="2400" b="1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kumimoji="1" lang="en-US" altLang="ja-JP" sz="2400" b="1" i="1" smtClean="0">
                          <a:latin typeface="Cambria Math" panose="02040503050406030204" pitchFamily="18" charset="0"/>
                        </a:rPr>
                        <m:t>𝒑𝒑</m:t>
                      </m:r>
                      <m:r>
                        <a:rPr kumimoji="1" lang="en-US" altLang="ja-JP" sz="2400" b="1" i="1" smtClean="0">
                          <a:latin typeface="Cambria Math" panose="02040503050406030204" pitchFamily="18" charset="0"/>
                        </a:rPr>
                        <m:t>"→</m:t>
                      </m:r>
                      <m:r>
                        <a:rPr kumimoji="1" lang="ja-JP" altLang="en-US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𝚲</m:t>
                      </m:r>
                      <m:r>
                        <a:rPr kumimoji="1" lang="en-US" altLang="ja-JP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𝒑</m:t>
                      </m:r>
                    </m:oMath>
                  </m:oMathPara>
                </a14:m>
                <a:endParaRPr kumimoji="1" lang="ja-JP" altLang="en-US" sz="2400" b="1" dirty="0"/>
              </a:p>
            </p:txBody>
          </p:sp>
        </mc:Choice>
        <mc:Fallback xmlns="">
          <p:sp>
            <p:nvSpPr>
              <p:cNvPr id="28" name="テキスト ボックス 27">
                <a:extLst>
                  <a:ext uri="{FF2B5EF4-FFF2-40B4-BE49-F238E27FC236}">
                    <a16:creationId xmlns:a16="http://schemas.microsoft.com/office/drawing/2014/main" id="{F365EE62-9588-4A20-FB51-6752F442D4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5321" y="2897579"/>
                <a:ext cx="2118849" cy="461665"/>
              </a:xfrm>
              <a:prstGeom prst="rect">
                <a:avLst/>
              </a:prstGeom>
              <a:blipFill>
                <a:blip r:embed="rId12"/>
                <a:stretch>
                  <a:fillRect b="-1710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0" name="図 29">
            <a:extLst>
              <a:ext uri="{FF2B5EF4-FFF2-40B4-BE49-F238E27FC236}">
                <a16:creationId xmlns:a16="http://schemas.microsoft.com/office/drawing/2014/main" id="{95E7C885-238B-7840-FD9C-3712392A755E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11118" t="15594" r="15908" b="29589"/>
          <a:stretch/>
        </p:blipFill>
        <p:spPr>
          <a:xfrm>
            <a:off x="6848570" y="5869765"/>
            <a:ext cx="1496256" cy="1026027"/>
          </a:xfrm>
          <a:prstGeom prst="rect">
            <a:avLst/>
          </a:prstGeom>
          <a:ln w="38100">
            <a:solidFill>
              <a:schemeClr val="bg1">
                <a:lumMod val="50000"/>
              </a:schemeClr>
            </a:solidFill>
          </a:ln>
        </p:spPr>
      </p:pic>
      <p:pic>
        <p:nvPicPr>
          <p:cNvPr id="31" name="図 30">
            <a:extLst>
              <a:ext uri="{FF2B5EF4-FFF2-40B4-BE49-F238E27FC236}">
                <a16:creationId xmlns:a16="http://schemas.microsoft.com/office/drawing/2014/main" id="{4CBBBE84-A9D2-4E59-6244-6FF3B5C9DDFF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10648" t="17214" r="12434" b="28028"/>
          <a:stretch/>
        </p:blipFill>
        <p:spPr>
          <a:xfrm>
            <a:off x="665510" y="5869765"/>
            <a:ext cx="1561499" cy="1002683"/>
          </a:xfrm>
          <a:prstGeom prst="rect">
            <a:avLst/>
          </a:prstGeom>
        </p:spPr>
      </p:pic>
      <p:sp>
        <p:nvSpPr>
          <p:cNvPr id="32" name="四角形: 角を丸くする 31">
            <a:extLst>
              <a:ext uri="{FF2B5EF4-FFF2-40B4-BE49-F238E27FC236}">
                <a16:creationId xmlns:a16="http://schemas.microsoft.com/office/drawing/2014/main" id="{CC59E5AB-EB70-73E4-23C4-92954ECC2734}"/>
              </a:ext>
            </a:extLst>
          </p:cNvPr>
          <p:cNvSpPr/>
          <p:nvPr/>
        </p:nvSpPr>
        <p:spPr>
          <a:xfrm>
            <a:off x="0" y="2673572"/>
            <a:ext cx="3094114" cy="4222220"/>
          </a:xfrm>
          <a:prstGeom prst="roundRect">
            <a:avLst/>
          </a:prstGeom>
          <a:noFill/>
          <a:ln w="38100"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D5FCE72C-A1F5-07A0-EDA8-562CDC7EF8E1}"/>
              </a:ext>
            </a:extLst>
          </p:cNvPr>
          <p:cNvSpPr txBox="1"/>
          <p:nvPr/>
        </p:nvSpPr>
        <p:spPr>
          <a:xfrm>
            <a:off x="98313" y="34897"/>
            <a:ext cx="42250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/>
              <a:t>T.Yamaga</a:t>
            </a:r>
            <a:r>
              <a:rPr kumimoji="1" lang="en-US" altLang="ja-JP" dirty="0"/>
              <a:t> et.al., </a:t>
            </a:r>
            <a:r>
              <a:rPr kumimoji="1" lang="en-US" altLang="ja-JP" dirty="0">
                <a:hlinkClick r:id="rId15"/>
              </a:rPr>
              <a:t>arXiv:2404.01773 [</a:t>
            </a:r>
            <a:r>
              <a:rPr kumimoji="1" lang="en-US" altLang="ja-JP" dirty="0" err="1">
                <a:hlinkClick r:id="rId15"/>
              </a:rPr>
              <a:t>nucl</a:t>
            </a:r>
            <a:r>
              <a:rPr kumimoji="1" lang="en-US" altLang="ja-JP" dirty="0">
                <a:hlinkClick r:id="rId15"/>
              </a:rPr>
              <a:t>-ex]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111381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15" grpId="0"/>
      <p:bldP spid="16" grpId="0"/>
      <p:bldP spid="17" grpId="0"/>
      <p:bldP spid="28" grpId="0"/>
      <p:bldP spid="3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17B8BF6-3CAA-4B93-5240-5DE5BEE5C4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kumimoji="1" lang="en-US" altLang="ja-JP" b="1" dirty="0"/>
              <a:t>Mesonic Decay Analysis with the E15 Data</a:t>
            </a:r>
            <a:endParaRPr kumimoji="1" lang="ja-JP" altLang="en-US" b="1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5054F57-D0CF-8BF7-9179-E47475485E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lang="ja-JP" altLang="en-US" smtClean="0"/>
              <a:pPr/>
              <a:t>15</a:t>
            </a:fld>
            <a:endParaRPr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A1FD397F-3AEA-D88C-1811-C5BE9386E0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7965" y="1138721"/>
            <a:ext cx="2267583" cy="1403901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534EBA91-E7D3-506E-2C59-CF106F4CEF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69490" y="3315562"/>
            <a:ext cx="2642746" cy="3138261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62B98375-1F3F-75C1-33BE-334A976EC9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06130" y="3324509"/>
            <a:ext cx="2991104" cy="3161857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7C6D558B-EDD6-D417-0762-FF93351C3B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15400" y="3324510"/>
            <a:ext cx="3249396" cy="313826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テキスト ボックス 14">
                <a:extLst>
                  <a:ext uri="{FF2B5EF4-FFF2-40B4-BE49-F238E27FC236}">
                    <a16:creationId xmlns:a16="http://schemas.microsoft.com/office/drawing/2014/main" id="{C118738C-D2D7-EA7C-87E9-9F5A2E2436D7}"/>
                  </a:ext>
                </a:extLst>
              </p:cNvPr>
              <p:cNvSpPr txBox="1"/>
              <p:nvPr/>
            </p:nvSpPr>
            <p:spPr>
              <a:xfrm>
                <a:off x="3244394" y="2886999"/>
                <a:ext cx="2684581" cy="4828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2400" b="1" i="1" smtClean="0">
                          <a:latin typeface="Cambria Math" panose="02040503050406030204" pitchFamily="18" charset="0"/>
                        </a:rPr>
                        <m:t>"</m:t>
                      </m:r>
                      <m:sSup>
                        <m:sSupPr>
                          <m:ctrlPr>
                            <a:rPr kumimoji="1" lang="en-US" altLang="ja-JP" sz="24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sz="2400" b="1" i="1" smtClean="0">
                              <a:latin typeface="Cambria Math" panose="02040503050406030204" pitchFamily="18" charset="0"/>
                            </a:rPr>
                            <m:t>𝑲</m:t>
                          </m:r>
                        </m:e>
                        <m:sup>
                          <m:r>
                            <a:rPr kumimoji="1" lang="en-US" altLang="ja-JP" sz="2400" b="1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kumimoji="1" lang="en-US" altLang="ja-JP" sz="2400" b="1" i="1" smtClean="0">
                          <a:latin typeface="Cambria Math" panose="02040503050406030204" pitchFamily="18" charset="0"/>
                        </a:rPr>
                        <m:t>𝒑𝒑</m:t>
                      </m:r>
                      <m:r>
                        <a:rPr kumimoji="1" lang="en-US" altLang="ja-JP" sz="2400" b="1" i="1" smtClean="0">
                          <a:latin typeface="Cambria Math" panose="02040503050406030204" pitchFamily="18" charset="0"/>
                        </a:rPr>
                        <m:t>"→</m:t>
                      </m:r>
                      <m:sSup>
                        <m:sSupPr>
                          <m:ctrlPr>
                            <a:rPr kumimoji="1" lang="en-US" altLang="ja-JP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ja-JP" altLang="en-US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𝝅</m:t>
                          </m:r>
                        </m:e>
                        <m:sup>
                          <m:r>
                            <a:rPr kumimoji="1" lang="en-US" altLang="ja-JP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±</m:t>
                          </m:r>
                        </m:sup>
                      </m:sSup>
                      <m:sSup>
                        <m:sSupPr>
                          <m:ctrlPr>
                            <a:rPr kumimoji="1" lang="en-US" altLang="ja-JP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l-GR" altLang="ja-JP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𝜮</m:t>
                          </m:r>
                        </m:e>
                        <m:sup>
                          <m:r>
                            <a:rPr kumimoji="1" lang="en-US" altLang="ja-JP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∓</m:t>
                          </m:r>
                        </m:sup>
                      </m:sSup>
                      <m:r>
                        <a:rPr kumimoji="1" lang="en-US" altLang="ja-JP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𝒑</m:t>
                      </m:r>
                    </m:oMath>
                  </m:oMathPara>
                </a14:m>
                <a:endParaRPr kumimoji="1" lang="ja-JP" altLang="en-US" sz="2400" b="1" dirty="0"/>
              </a:p>
            </p:txBody>
          </p:sp>
        </mc:Choice>
        <mc:Fallback xmlns="">
          <p:sp>
            <p:nvSpPr>
              <p:cNvPr id="15" name="テキスト ボックス 14">
                <a:extLst>
                  <a:ext uri="{FF2B5EF4-FFF2-40B4-BE49-F238E27FC236}">
                    <a16:creationId xmlns:a16="http://schemas.microsoft.com/office/drawing/2014/main" id="{C118738C-D2D7-EA7C-87E9-9F5A2E2436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44394" y="2886999"/>
                <a:ext cx="2684581" cy="48282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テキスト ボックス 15">
                <a:extLst>
                  <a:ext uri="{FF2B5EF4-FFF2-40B4-BE49-F238E27FC236}">
                    <a16:creationId xmlns:a16="http://schemas.microsoft.com/office/drawing/2014/main" id="{D3F326E9-8164-94E4-702E-3DD8737DA720}"/>
                  </a:ext>
                </a:extLst>
              </p:cNvPr>
              <p:cNvSpPr txBox="1"/>
              <p:nvPr/>
            </p:nvSpPr>
            <p:spPr>
              <a:xfrm>
                <a:off x="6347350" y="2897579"/>
                <a:ext cx="2498697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2400" b="1" i="1" smtClean="0">
                          <a:latin typeface="Cambria Math" panose="02040503050406030204" pitchFamily="18" charset="0"/>
                        </a:rPr>
                        <m:t>"</m:t>
                      </m:r>
                      <m:sSup>
                        <m:sSupPr>
                          <m:ctrlPr>
                            <a:rPr kumimoji="1" lang="en-US" altLang="ja-JP" sz="24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sz="2400" b="1" i="1" smtClean="0">
                              <a:latin typeface="Cambria Math" panose="02040503050406030204" pitchFamily="18" charset="0"/>
                            </a:rPr>
                            <m:t>𝑲</m:t>
                          </m:r>
                        </m:e>
                        <m:sup>
                          <m:r>
                            <a:rPr kumimoji="1" lang="en-US" altLang="ja-JP" sz="2400" b="1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kumimoji="1" lang="en-US" altLang="ja-JP" sz="2400" b="1" i="1" smtClean="0">
                          <a:latin typeface="Cambria Math" panose="02040503050406030204" pitchFamily="18" charset="0"/>
                        </a:rPr>
                        <m:t>𝒑𝒑</m:t>
                      </m:r>
                      <m:r>
                        <a:rPr kumimoji="1" lang="en-US" altLang="ja-JP" sz="2400" b="1" i="1" smtClean="0">
                          <a:latin typeface="Cambria Math" panose="02040503050406030204" pitchFamily="18" charset="0"/>
                        </a:rPr>
                        <m:t>"→</m:t>
                      </m:r>
                      <m:sSup>
                        <m:sSupPr>
                          <m:ctrlPr>
                            <a:rPr kumimoji="1" lang="en-US" altLang="ja-JP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ja-JP" altLang="en-US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𝝅</m:t>
                          </m:r>
                        </m:e>
                        <m:sup>
                          <m:r>
                            <a:rPr kumimoji="1" lang="en-US" altLang="ja-JP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kumimoji="1" lang="ja-JP" altLang="en-US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𝚲</m:t>
                      </m:r>
                      <m:r>
                        <a:rPr kumimoji="1" lang="en-US" altLang="ja-JP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𝒏</m:t>
                      </m:r>
                    </m:oMath>
                  </m:oMathPara>
                </a14:m>
                <a:endParaRPr kumimoji="1" lang="ja-JP" altLang="en-US" sz="2400" b="1" dirty="0"/>
              </a:p>
            </p:txBody>
          </p:sp>
        </mc:Choice>
        <mc:Fallback xmlns="">
          <p:sp>
            <p:nvSpPr>
              <p:cNvPr id="16" name="テキスト ボックス 15">
                <a:extLst>
                  <a:ext uri="{FF2B5EF4-FFF2-40B4-BE49-F238E27FC236}">
                    <a16:creationId xmlns:a16="http://schemas.microsoft.com/office/drawing/2014/main" id="{D3F326E9-8164-94E4-702E-3DD8737DA7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47350" y="2897579"/>
                <a:ext cx="2498697" cy="461665"/>
              </a:xfrm>
              <a:prstGeom prst="rect">
                <a:avLst/>
              </a:prstGeom>
              <a:blipFill>
                <a:blip r:embed="rId7"/>
                <a:stretch>
                  <a:fillRect b="-1710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テキスト ボックス 16">
                <a:extLst>
                  <a:ext uri="{FF2B5EF4-FFF2-40B4-BE49-F238E27FC236}">
                    <a16:creationId xmlns:a16="http://schemas.microsoft.com/office/drawing/2014/main" id="{B0D0585C-88C1-39D1-C79E-D8F6443D3B42}"/>
                  </a:ext>
                </a:extLst>
              </p:cNvPr>
              <p:cNvSpPr txBox="1"/>
              <p:nvPr/>
            </p:nvSpPr>
            <p:spPr>
              <a:xfrm>
                <a:off x="9368164" y="2893411"/>
                <a:ext cx="2493888" cy="47000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2400" b="1" i="1" smtClean="0">
                          <a:latin typeface="Cambria Math" panose="02040503050406030204" pitchFamily="18" charset="0"/>
                        </a:rPr>
                        <m:t>"</m:t>
                      </m:r>
                      <m:sSup>
                        <m:sSupPr>
                          <m:ctrlPr>
                            <a:rPr kumimoji="1" lang="en-US" altLang="ja-JP" sz="24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̅"/>
                              <m:ctrlPr>
                                <a:rPr kumimoji="1" lang="en-US" altLang="ja-JP" sz="2400" b="1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kumimoji="1" lang="en-US" altLang="ja-JP" sz="2400" b="1" i="1" smtClean="0">
                                  <a:latin typeface="Cambria Math" panose="02040503050406030204" pitchFamily="18" charset="0"/>
                                </a:rPr>
                                <m:t>𝑲</m:t>
                              </m:r>
                            </m:e>
                          </m:acc>
                        </m:e>
                        <m:sup>
                          <m:r>
                            <a:rPr kumimoji="1" lang="en-US" altLang="ja-JP" sz="2400" b="1" i="1" smtClean="0">
                              <a:latin typeface="Cambria Math" panose="02040503050406030204" pitchFamily="18" charset="0"/>
                            </a:rPr>
                            <m:t>𝟎</m:t>
                          </m:r>
                        </m:sup>
                      </m:sSup>
                      <m:r>
                        <a:rPr kumimoji="1" lang="en-US" altLang="ja-JP" sz="2400" b="1" i="1" smtClean="0">
                          <a:latin typeface="Cambria Math" panose="02040503050406030204" pitchFamily="18" charset="0"/>
                        </a:rPr>
                        <m:t>𝒏𝒏</m:t>
                      </m:r>
                      <m:r>
                        <a:rPr kumimoji="1" lang="en-US" altLang="ja-JP" sz="2400" b="1" i="1" smtClean="0">
                          <a:latin typeface="Cambria Math" panose="02040503050406030204" pitchFamily="18" charset="0"/>
                        </a:rPr>
                        <m:t>"→</m:t>
                      </m:r>
                      <m:sSup>
                        <m:sSupPr>
                          <m:ctrlPr>
                            <a:rPr kumimoji="1" lang="en-US" altLang="ja-JP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ja-JP" altLang="en-US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𝝅</m:t>
                          </m:r>
                        </m:e>
                        <m:sup>
                          <m:r>
                            <a:rPr kumimoji="1" lang="en-US" altLang="ja-JP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kumimoji="1" lang="ja-JP" altLang="en-US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𝚲</m:t>
                      </m:r>
                      <m:r>
                        <a:rPr kumimoji="1" lang="en-US" altLang="ja-JP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𝒑</m:t>
                      </m:r>
                    </m:oMath>
                  </m:oMathPara>
                </a14:m>
                <a:endParaRPr kumimoji="1" lang="ja-JP" altLang="en-US" sz="2400" b="1" dirty="0"/>
              </a:p>
            </p:txBody>
          </p:sp>
        </mc:Choice>
        <mc:Fallback xmlns="">
          <p:sp>
            <p:nvSpPr>
              <p:cNvPr id="17" name="テキスト ボックス 16">
                <a:extLst>
                  <a:ext uri="{FF2B5EF4-FFF2-40B4-BE49-F238E27FC236}">
                    <a16:creationId xmlns:a16="http://schemas.microsoft.com/office/drawing/2014/main" id="{B0D0585C-88C1-39D1-C79E-D8F6443D3B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68164" y="2893411"/>
                <a:ext cx="2493888" cy="470000"/>
              </a:xfrm>
              <a:prstGeom prst="rect">
                <a:avLst/>
              </a:prstGeom>
              <a:blipFill>
                <a:blip r:embed="rId8"/>
                <a:stretch>
                  <a:fillRect b="-1168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図 17">
            <a:extLst>
              <a:ext uri="{FF2B5EF4-FFF2-40B4-BE49-F238E27FC236}">
                <a16:creationId xmlns:a16="http://schemas.microsoft.com/office/drawing/2014/main" id="{A48D805F-9ABD-E201-2BAA-3922E1D8325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52452" y="1138721"/>
            <a:ext cx="2202674" cy="1403901"/>
          </a:xfrm>
          <a:prstGeom prst="rect">
            <a:avLst/>
          </a:prstGeom>
        </p:spPr>
      </p:pic>
      <p:sp>
        <p:nvSpPr>
          <p:cNvPr id="19" name="コンテンツ プレースホルダー 2">
            <a:extLst>
              <a:ext uri="{FF2B5EF4-FFF2-40B4-BE49-F238E27FC236}">
                <a16:creationId xmlns:a16="http://schemas.microsoft.com/office/drawing/2014/main" id="{93FD074C-2C6A-7D0A-AB32-5BE9DC1618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313" y="988235"/>
            <a:ext cx="5739652" cy="1685337"/>
          </a:xfrm>
        </p:spPr>
        <p:txBody>
          <a:bodyPr>
            <a:normAutofit/>
          </a:bodyPr>
          <a:lstStyle/>
          <a:p>
            <a:r>
              <a:rPr kumimoji="1" lang="en-US" altLang="ja-JP" dirty="0"/>
              <a:t>with neutron detection using a thin scintillation counter array (CDH)</a:t>
            </a:r>
          </a:p>
          <a:p>
            <a:pPr lvl="1"/>
            <a:r>
              <a:rPr lang="en-US" altLang="ja-JP" dirty="0"/>
              <a:t>small efficiency (3~9%)</a:t>
            </a:r>
          </a:p>
          <a:p>
            <a:pPr lvl="1"/>
            <a:r>
              <a:rPr kumimoji="1" lang="en-US" altLang="ja-JP" dirty="0"/>
              <a:t>BG from the inner wall of the magnet</a:t>
            </a:r>
            <a:endParaRPr kumimoji="1" lang="ja-JP" altLang="en-US" dirty="0"/>
          </a:p>
        </p:txBody>
      </p:sp>
      <p:pic>
        <p:nvPicPr>
          <p:cNvPr id="21" name="図 20">
            <a:extLst>
              <a:ext uri="{FF2B5EF4-FFF2-40B4-BE49-F238E27FC236}">
                <a16:creationId xmlns:a16="http://schemas.microsoft.com/office/drawing/2014/main" id="{FD9C7CAD-F52F-36F8-0CA3-8E59F2BF5A4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06545" y="1887059"/>
            <a:ext cx="281905" cy="284641"/>
          </a:xfrm>
          <a:prstGeom prst="rect">
            <a:avLst/>
          </a:prstGeom>
        </p:spPr>
      </p:pic>
      <p:pic>
        <p:nvPicPr>
          <p:cNvPr id="24" name="図 23">
            <a:extLst>
              <a:ext uri="{FF2B5EF4-FFF2-40B4-BE49-F238E27FC236}">
                <a16:creationId xmlns:a16="http://schemas.microsoft.com/office/drawing/2014/main" id="{D1DB90D2-1000-A125-95CA-EF6CA23F065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06545" y="2258303"/>
            <a:ext cx="281905" cy="284641"/>
          </a:xfrm>
          <a:prstGeom prst="rect">
            <a:avLst/>
          </a:prstGeom>
        </p:spPr>
      </p:pic>
      <p:pic>
        <p:nvPicPr>
          <p:cNvPr id="25" name="図 24">
            <a:extLst>
              <a:ext uri="{FF2B5EF4-FFF2-40B4-BE49-F238E27FC236}">
                <a16:creationId xmlns:a16="http://schemas.microsoft.com/office/drawing/2014/main" id="{29D1B3F1-094D-953E-787F-91B327FF24B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163175" y="874960"/>
            <a:ext cx="2006284" cy="1931422"/>
          </a:xfrm>
          <a:prstGeom prst="rect">
            <a:avLst/>
          </a:prstGeom>
        </p:spPr>
      </p:pic>
      <p:pic>
        <p:nvPicPr>
          <p:cNvPr id="27" name="図 26">
            <a:extLst>
              <a:ext uri="{FF2B5EF4-FFF2-40B4-BE49-F238E27FC236}">
                <a16:creationId xmlns:a16="http://schemas.microsoft.com/office/drawing/2014/main" id="{3BBD6B26-B66F-F536-14B9-24DDBAC279D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3311674"/>
            <a:ext cx="3132782" cy="309087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8" name="テキスト ボックス 27">
                <a:extLst>
                  <a:ext uri="{FF2B5EF4-FFF2-40B4-BE49-F238E27FC236}">
                    <a16:creationId xmlns:a16="http://schemas.microsoft.com/office/drawing/2014/main" id="{F365EE62-9588-4A20-FB51-6752F442D42A}"/>
                  </a:ext>
                </a:extLst>
              </p:cNvPr>
              <p:cNvSpPr txBox="1"/>
              <p:nvPr/>
            </p:nvSpPr>
            <p:spPr>
              <a:xfrm>
                <a:off x="525321" y="2897579"/>
                <a:ext cx="211884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2400" b="1" i="1" smtClean="0">
                          <a:latin typeface="Cambria Math" panose="02040503050406030204" pitchFamily="18" charset="0"/>
                        </a:rPr>
                        <m:t>"</m:t>
                      </m:r>
                      <m:sSup>
                        <m:sSupPr>
                          <m:ctrlPr>
                            <a:rPr kumimoji="1" lang="en-US" altLang="ja-JP" sz="24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sz="2400" b="1" i="1" smtClean="0">
                              <a:latin typeface="Cambria Math" panose="02040503050406030204" pitchFamily="18" charset="0"/>
                            </a:rPr>
                            <m:t>𝑲</m:t>
                          </m:r>
                        </m:e>
                        <m:sup>
                          <m:r>
                            <a:rPr kumimoji="1" lang="en-US" altLang="ja-JP" sz="2400" b="1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kumimoji="1" lang="en-US" altLang="ja-JP" sz="2400" b="1" i="1" smtClean="0">
                          <a:latin typeface="Cambria Math" panose="02040503050406030204" pitchFamily="18" charset="0"/>
                        </a:rPr>
                        <m:t>𝒑𝒑</m:t>
                      </m:r>
                      <m:r>
                        <a:rPr kumimoji="1" lang="en-US" altLang="ja-JP" sz="2400" b="1" i="1" smtClean="0">
                          <a:latin typeface="Cambria Math" panose="02040503050406030204" pitchFamily="18" charset="0"/>
                        </a:rPr>
                        <m:t>"→</m:t>
                      </m:r>
                      <m:r>
                        <a:rPr kumimoji="1" lang="ja-JP" altLang="en-US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𝚲</m:t>
                      </m:r>
                      <m:r>
                        <a:rPr kumimoji="1" lang="en-US" altLang="ja-JP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𝒑</m:t>
                      </m:r>
                    </m:oMath>
                  </m:oMathPara>
                </a14:m>
                <a:endParaRPr kumimoji="1" lang="ja-JP" altLang="en-US" sz="2400" b="1" dirty="0"/>
              </a:p>
            </p:txBody>
          </p:sp>
        </mc:Choice>
        <mc:Fallback xmlns="">
          <p:sp>
            <p:nvSpPr>
              <p:cNvPr id="28" name="テキスト ボックス 27">
                <a:extLst>
                  <a:ext uri="{FF2B5EF4-FFF2-40B4-BE49-F238E27FC236}">
                    <a16:creationId xmlns:a16="http://schemas.microsoft.com/office/drawing/2014/main" id="{F365EE62-9588-4A20-FB51-6752F442D4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5321" y="2897579"/>
                <a:ext cx="2118849" cy="461665"/>
              </a:xfrm>
              <a:prstGeom prst="rect">
                <a:avLst/>
              </a:prstGeom>
              <a:blipFill>
                <a:blip r:embed="rId13"/>
                <a:stretch>
                  <a:fillRect b="-1710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四角形: 角を丸くする 31">
            <a:extLst>
              <a:ext uri="{FF2B5EF4-FFF2-40B4-BE49-F238E27FC236}">
                <a16:creationId xmlns:a16="http://schemas.microsoft.com/office/drawing/2014/main" id="{CC59E5AB-EB70-73E4-23C4-92954ECC2734}"/>
              </a:ext>
            </a:extLst>
          </p:cNvPr>
          <p:cNvSpPr/>
          <p:nvPr/>
        </p:nvSpPr>
        <p:spPr>
          <a:xfrm>
            <a:off x="0" y="2673572"/>
            <a:ext cx="3094114" cy="4222220"/>
          </a:xfrm>
          <a:prstGeom prst="roundRect">
            <a:avLst/>
          </a:prstGeom>
          <a:noFill/>
          <a:ln w="38100"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91392567-447E-DE9F-AF8B-F148A56828AA}"/>
              </a:ext>
            </a:extLst>
          </p:cNvPr>
          <p:cNvSpPr txBox="1"/>
          <p:nvPr/>
        </p:nvSpPr>
        <p:spPr>
          <a:xfrm>
            <a:off x="3427114" y="6444892"/>
            <a:ext cx="84349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>
                <a:solidFill>
                  <a:srgbClr val="FF0000"/>
                </a:solidFill>
              </a:rPr>
              <a:t>Similar but not clear peak below M(KNN) due to the phase space</a:t>
            </a:r>
            <a:endParaRPr kumimoji="1" lang="ja-JP" altLang="en-US" sz="2400" b="1" dirty="0">
              <a:solidFill>
                <a:srgbClr val="FF0000"/>
              </a:solidFill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F0F1FC10-BE69-BDE0-1E00-71BD2B9CEDA6}"/>
              </a:ext>
            </a:extLst>
          </p:cNvPr>
          <p:cNvSpPr txBox="1"/>
          <p:nvPr/>
        </p:nvSpPr>
        <p:spPr>
          <a:xfrm>
            <a:off x="98313" y="34897"/>
            <a:ext cx="42250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/>
              <a:t>T.Yamaga</a:t>
            </a:r>
            <a:r>
              <a:rPr kumimoji="1" lang="en-US" altLang="ja-JP" dirty="0"/>
              <a:t> et.al., </a:t>
            </a:r>
            <a:r>
              <a:rPr kumimoji="1" lang="en-US" altLang="ja-JP" dirty="0">
                <a:hlinkClick r:id="rId14"/>
              </a:rPr>
              <a:t>arXiv:2404.01773 [</a:t>
            </a:r>
            <a:r>
              <a:rPr kumimoji="1" lang="en-US" altLang="ja-JP" dirty="0" err="1">
                <a:hlinkClick r:id="rId14"/>
              </a:rPr>
              <a:t>nucl</a:t>
            </a:r>
            <a:r>
              <a:rPr kumimoji="1" lang="en-US" altLang="ja-JP" dirty="0">
                <a:hlinkClick r:id="rId14"/>
              </a:rPr>
              <a:t>-ex]</a:t>
            </a:r>
            <a:endParaRPr kumimoji="1" lang="ja-JP" altLang="en-US" dirty="0"/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B22C520F-18DA-03F9-B49F-FEF4F605E497}"/>
              </a:ext>
            </a:extLst>
          </p:cNvPr>
          <p:cNvSpPr/>
          <p:nvPr/>
        </p:nvSpPr>
        <p:spPr>
          <a:xfrm>
            <a:off x="10826749" y="3569110"/>
            <a:ext cx="979613" cy="2431996"/>
          </a:xfrm>
          <a:prstGeom prst="rect">
            <a:avLst/>
          </a:prstGeom>
          <a:solidFill>
            <a:schemeClr val="bg1">
              <a:lumMod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BF683670-EDFA-2232-AC60-C15B43E6139A}"/>
              </a:ext>
            </a:extLst>
          </p:cNvPr>
          <p:cNvSpPr txBox="1"/>
          <p:nvPr/>
        </p:nvSpPr>
        <p:spPr>
          <a:xfrm>
            <a:off x="11127659" y="5506064"/>
            <a:ext cx="6238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/>
              <a:t>x</a:t>
            </a:r>
            <a:r>
              <a:rPr kumimoji="1" lang="en-US" altLang="ja-JP" b="1" dirty="0"/>
              <a:t>1/5</a:t>
            </a:r>
            <a:endParaRPr kumimoji="1" lang="ja-JP" altLang="en-US" b="1" dirty="0"/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0317B797-C06C-548E-1D89-EEC003FF5341}"/>
              </a:ext>
            </a:extLst>
          </p:cNvPr>
          <p:cNvSpPr txBox="1"/>
          <p:nvPr/>
        </p:nvSpPr>
        <p:spPr>
          <a:xfrm>
            <a:off x="11091844" y="3256859"/>
            <a:ext cx="11447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/>
              <a:t>2NA w/ </a:t>
            </a:r>
            <a:r>
              <a:rPr kumimoji="1" lang="en-US" altLang="ja-JP" sz="1400" i="1" dirty="0" err="1"/>
              <a:t>p</a:t>
            </a:r>
            <a:r>
              <a:rPr kumimoji="1" lang="en-US" altLang="ja-JP" sz="1400" i="1" baseline="-25000" dirty="0" err="1"/>
              <a:t>Fermi</a:t>
            </a:r>
            <a:endParaRPr kumimoji="1" lang="ja-JP" altLang="en-US" sz="1400" i="1" baseline="-25000" dirty="0"/>
          </a:p>
        </p:txBody>
      </p:sp>
      <p:cxnSp>
        <p:nvCxnSpPr>
          <p:cNvPr id="26" name="直線矢印コネクタ 25">
            <a:extLst>
              <a:ext uri="{FF2B5EF4-FFF2-40B4-BE49-F238E27FC236}">
                <a16:creationId xmlns:a16="http://schemas.microsoft.com/office/drawing/2014/main" id="{7F9FBA24-1C34-78DB-773C-007F4E4B9E30}"/>
              </a:ext>
            </a:extLst>
          </p:cNvPr>
          <p:cNvCxnSpPr>
            <a:cxnSpLocks/>
          </p:cNvCxnSpPr>
          <p:nvPr/>
        </p:nvCxnSpPr>
        <p:spPr>
          <a:xfrm flipH="1">
            <a:off x="11664213" y="3562692"/>
            <a:ext cx="242037" cy="431458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70622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>
            <a:extLst>
              <a:ext uri="{FF2B5EF4-FFF2-40B4-BE49-F238E27FC236}">
                <a16:creationId xmlns:a16="http://schemas.microsoft.com/office/drawing/2014/main" id="{62B98375-1F3F-75C1-33BE-334A976EC9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06130" y="3573132"/>
            <a:ext cx="2991104" cy="2664610"/>
          </a:xfrm>
          <a:prstGeom prst="rect">
            <a:avLst/>
          </a:prstGeom>
        </p:spPr>
      </p:pic>
      <p:grpSp>
        <p:nvGrpSpPr>
          <p:cNvPr id="13" name="グループ化 12">
            <a:extLst>
              <a:ext uri="{FF2B5EF4-FFF2-40B4-BE49-F238E27FC236}">
                <a16:creationId xmlns:a16="http://schemas.microsoft.com/office/drawing/2014/main" id="{38B574F4-731F-0C1C-C589-B74DA8999ADF}"/>
              </a:ext>
            </a:extLst>
          </p:cNvPr>
          <p:cNvGrpSpPr/>
          <p:nvPr/>
        </p:nvGrpSpPr>
        <p:grpSpPr>
          <a:xfrm>
            <a:off x="-88676" y="3449055"/>
            <a:ext cx="3221460" cy="2946738"/>
            <a:chOff x="-88676" y="3449055"/>
            <a:chExt cx="3221460" cy="2946738"/>
          </a:xfrm>
        </p:grpSpPr>
        <p:pic>
          <p:nvPicPr>
            <p:cNvPr id="27" name="図 26">
              <a:extLst>
                <a:ext uri="{FF2B5EF4-FFF2-40B4-BE49-F238E27FC236}">
                  <a16:creationId xmlns:a16="http://schemas.microsoft.com/office/drawing/2014/main" id="{3BBD6B26-B66F-F536-14B9-24DDBAC279D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" y="3449055"/>
              <a:ext cx="3132782" cy="2816111"/>
            </a:xfrm>
            <a:prstGeom prst="rect">
              <a:avLst/>
            </a:prstGeom>
          </p:spPr>
        </p:pic>
        <p:pic>
          <p:nvPicPr>
            <p:cNvPr id="8" name="図 7">
              <a:extLst>
                <a:ext uri="{FF2B5EF4-FFF2-40B4-BE49-F238E27FC236}">
                  <a16:creationId xmlns:a16="http://schemas.microsoft.com/office/drawing/2014/main" id="{19FC82DF-6468-FF8F-51F2-F1C4A10AB1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1680"/>
            <a:stretch/>
          </p:blipFill>
          <p:spPr>
            <a:xfrm>
              <a:off x="-88676" y="6157027"/>
              <a:ext cx="3221460" cy="238766"/>
            </a:xfrm>
            <a:prstGeom prst="rect">
              <a:avLst/>
            </a:prstGeom>
          </p:spPr>
        </p:pic>
      </p:grpSp>
      <p:grpSp>
        <p:nvGrpSpPr>
          <p:cNvPr id="14" name="グループ化 13">
            <a:extLst>
              <a:ext uri="{FF2B5EF4-FFF2-40B4-BE49-F238E27FC236}">
                <a16:creationId xmlns:a16="http://schemas.microsoft.com/office/drawing/2014/main" id="{6F76F899-399B-A08B-EA0D-C154A4C5A127}"/>
              </a:ext>
            </a:extLst>
          </p:cNvPr>
          <p:cNvGrpSpPr/>
          <p:nvPr/>
        </p:nvGrpSpPr>
        <p:grpSpPr>
          <a:xfrm>
            <a:off x="6160129" y="3514426"/>
            <a:ext cx="3022785" cy="2730946"/>
            <a:chOff x="6160129" y="3514426"/>
            <a:chExt cx="3022785" cy="2730946"/>
          </a:xfrm>
        </p:grpSpPr>
        <p:pic>
          <p:nvPicPr>
            <p:cNvPr id="7" name="図 6">
              <a:extLst>
                <a:ext uri="{FF2B5EF4-FFF2-40B4-BE49-F238E27FC236}">
                  <a16:creationId xmlns:a16="http://schemas.microsoft.com/office/drawing/2014/main" id="{534EBA91-E7D3-506E-2C59-CF106F4CEF6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220768" y="3514426"/>
              <a:ext cx="2962146" cy="2529946"/>
            </a:xfrm>
            <a:prstGeom prst="rect">
              <a:avLst/>
            </a:prstGeom>
          </p:spPr>
        </p:pic>
        <p:pic>
          <p:nvPicPr>
            <p:cNvPr id="11" name="図 10">
              <a:extLst>
                <a:ext uri="{FF2B5EF4-FFF2-40B4-BE49-F238E27FC236}">
                  <a16:creationId xmlns:a16="http://schemas.microsoft.com/office/drawing/2014/main" id="{5CB43930-F658-73CC-6DF2-2BBFD09D87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1680"/>
            <a:stretch/>
          </p:blipFill>
          <p:spPr>
            <a:xfrm>
              <a:off x="6160129" y="6023844"/>
              <a:ext cx="2988878" cy="221528"/>
            </a:xfrm>
            <a:prstGeom prst="rect">
              <a:avLst/>
            </a:prstGeom>
          </p:spPr>
        </p:pic>
      </p:grpSp>
      <p:grpSp>
        <p:nvGrpSpPr>
          <p:cNvPr id="20" name="グループ化 19">
            <a:extLst>
              <a:ext uri="{FF2B5EF4-FFF2-40B4-BE49-F238E27FC236}">
                <a16:creationId xmlns:a16="http://schemas.microsoft.com/office/drawing/2014/main" id="{735EA3B1-D167-CE10-12CC-17240B2D5648}"/>
              </a:ext>
            </a:extLst>
          </p:cNvPr>
          <p:cNvGrpSpPr/>
          <p:nvPr/>
        </p:nvGrpSpPr>
        <p:grpSpPr>
          <a:xfrm>
            <a:off x="9119818" y="3505998"/>
            <a:ext cx="3044978" cy="2761874"/>
            <a:chOff x="9119818" y="3505998"/>
            <a:chExt cx="3044978" cy="2761874"/>
          </a:xfrm>
        </p:grpSpPr>
        <p:pic>
          <p:nvPicPr>
            <p:cNvPr id="10" name="図 9">
              <a:extLst>
                <a:ext uri="{FF2B5EF4-FFF2-40B4-BE49-F238E27FC236}">
                  <a16:creationId xmlns:a16="http://schemas.microsoft.com/office/drawing/2014/main" id="{7C6D558B-EDD6-D417-0762-FF93351C3BC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182914" y="3505998"/>
              <a:ext cx="2981882" cy="2546802"/>
            </a:xfrm>
            <a:prstGeom prst="rect">
              <a:avLst/>
            </a:prstGeom>
          </p:spPr>
        </p:pic>
        <p:pic>
          <p:nvPicPr>
            <p:cNvPr id="12" name="図 11">
              <a:extLst>
                <a:ext uri="{FF2B5EF4-FFF2-40B4-BE49-F238E27FC236}">
                  <a16:creationId xmlns:a16="http://schemas.microsoft.com/office/drawing/2014/main" id="{6CB0F3B0-4174-3136-4AC3-D25CE54432F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1680"/>
            <a:stretch/>
          </p:blipFill>
          <p:spPr>
            <a:xfrm>
              <a:off x="9119818" y="6043825"/>
              <a:ext cx="3022861" cy="224047"/>
            </a:xfrm>
            <a:prstGeom prst="rect">
              <a:avLst/>
            </a:prstGeom>
          </p:spPr>
        </p:pic>
      </p:grpSp>
      <p:sp>
        <p:nvSpPr>
          <p:cNvPr id="2" name="タイトル 1">
            <a:extLst>
              <a:ext uri="{FF2B5EF4-FFF2-40B4-BE49-F238E27FC236}">
                <a16:creationId xmlns:a16="http://schemas.microsoft.com/office/drawing/2014/main" id="{B17B8BF6-3CAA-4B93-5240-5DE5BEE5C4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kumimoji="1" lang="en-US" altLang="ja-JP" b="1" dirty="0"/>
              <a:t>Mesonic Decay Analysis with the E15 Data</a:t>
            </a:r>
            <a:endParaRPr kumimoji="1" lang="ja-JP" altLang="en-US" b="1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5054F57-D0CF-8BF7-9179-E47475485E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lang="ja-JP" altLang="en-US" smtClean="0"/>
              <a:pPr/>
              <a:t>16</a:t>
            </a:fld>
            <a:endParaRPr lang="ja-JP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テキスト ボックス 14">
                <a:extLst>
                  <a:ext uri="{FF2B5EF4-FFF2-40B4-BE49-F238E27FC236}">
                    <a16:creationId xmlns:a16="http://schemas.microsoft.com/office/drawing/2014/main" id="{C118738C-D2D7-EA7C-87E9-9F5A2E2436D7}"/>
                  </a:ext>
                </a:extLst>
              </p:cNvPr>
              <p:cNvSpPr txBox="1"/>
              <p:nvPr/>
            </p:nvSpPr>
            <p:spPr>
              <a:xfrm>
                <a:off x="3244394" y="2886999"/>
                <a:ext cx="2684581" cy="4828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2400" b="1" i="1" smtClean="0">
                          <a:latin typeface="Cambria Math" panose="02040503050406030204" pitchFamily="18" charset="0"/>
                        </a:rPr>
                        <m:t>"</m:t>
                      </m:r>
                      <m:sSup>
                        <m:sSupPr>
                          <m:ctrlPr>
                            <a:rPr kumimoji="1" lang="en-US" altLang="ja-JP" sz="24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sz="2400" b="1" i="1" smtClean="0">
                              <a:latin typeface="Cambria Math" panose="02040503050406030204" pitchFamily="18" charset="0"/>
                            </a:rPr>
                            <m:t>𝑲</m:t>
                          </m:r>
                        </m:e>
                        <m:sup>
                          <m:r>
                            <a:rPr kumimoji="1" lang="en-US" altLang="ja-JP" sz="2400" b="1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kumimoji="1" lang="en-US" altLang="ja-JP" sz="2400" b="1" i="1" smtClean="0">
                          <a:latin typeface="Cambria Math" panose="02040503050406030204" pitchFamily="18" charset="0"/>
                        </a:rPr>
                        <m:t>𝒑𝒑</m:t>
                      </m:r>
                      <m:r>
                        <a:rPr kumimoji="1" lang="en-US" altLang="ja-JP" sz="2400" b="1" i="1" smtClean="0">
                          <a:latin typeface="Cambria Math" panose="02040503050406030204" pitchFamily="18" charset="0"/>
                        </a:rPr>
                        <m:t>"→</m:t>
                      </m:r>
                      <m:sSup>
                        <m:sSupPr>
                          <m:ctrlPr>
                            <a:rPr kumimoji="1" lang="en-US" altLang="ja-JP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ja-JP" altLang="en-US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𝝅</m:t>
                          </m:r>
                        </m:e>
                        <m:sup>
                          <m:r>
                            <a:rPr kumimoji="1" lang="en-US" altLang="ja-JP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±</m:t>
                          </m:r>
                        </m:sup>
                      </m:sSup>
                      <m:sSup>
                        <m:sSupPr>
                          <m:ctrlPr>
                            <a:rPr kumimoji="1" lang="en-US" altLang="ja-JP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l-GR" altLang="ja-JP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𝜮</m:t>
                          </m:r>
                        </m:e>
                        <m:sup>
                          <m:r>
                            <a:rPr kumimoji="1" lang="en-US" altLang="ja-JP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∓</m:t>
                          </m:r>
                        </m:sup>
                      </m:sSup>
                      <m:r>
                        <a:rPr kumimoji="1" lang="en-US" altLang="ja-JP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𝒑</m:t>
                      </m:r>
                    </m:oMath>
                  </m:oMathPara>
                </a14:m>
                <a:endParaRPr kumimoji="1" lang="ja-JP" altLang="en-US" sz="2400" b="1" dirty="0"/>
              </a:p>
            </p:txBody>
          </p:sp>
        </mc:Choice>
        <mc:Fallback xmlns="">
          <p:sp>
            <p:nvSpPr>
              <p:cNvPr id="15" name="テキスト ボックス 14">
                <a:extLst>
                  <a:ext uri="{FF2B5EF4-FFF2-40B4-BE49-F238E27FC236}">
                    <a16:creationId xmlns:a16="http://schemas.microsoft.com/office/drawing/2014/main" id="{C118738C-D2D7-EA7C-87E9-9F5A2E2436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44394" y="2886999"/>
                <a:ext cx="2684581" cy="48282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テキスト ボックス 15">
                <a:extLst>
                  <a:ext uri="{FF2B5EF4-FFF2-40B4-BE49-F238E27FC236}">
                    <a16:creationId xmlns:a16="http://schemas.microsoft.com/office/drawing/2014/main" id="{D3F326E9-8164-94E4-702E-3DD8737DA720}"/>
                  </a:ext>
                </a:extLst>
              </p:cNvPr>
              <p:cNvSpPr txBox="1"/>
              <p:nvPr/>
            </p:nvSpPr>
            <p:spPr>
              <a:xfrm>
                <a:off x="6347350" y="2897579"/>
                <a:ext cx="2498697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2400" b="1" i="1" smtClean="0">
                          <a:latin typeface="Cambria Math" panose="02040503050406030204" pitchFamily="18" charset="0"/>
                        </a:rPr>
                        <m:t>"</m:t>
                      </m:r>
                      <m:sSup>
                        <m:sSupPr>
                          <m:ctrlPr>
                            <a:rPr kumimoji="1" lang="en-US" altLang="ja-JP" sz="24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sz="2400" b="1" i="1" smtClean="0">
                              <a:latin typeface="Cambria Math" panose="02040503050406030204" pitchFamily="18" charset="0"/>
                            </a:rPr>
                            <m:t>𝑲</m:t>
                          </m:r>
                        </m:e>
                        <m:sup>
                          <m:r>
                            <a:rPr kumimoji="1" lang="en-US" altLang="ja-JP" sz="2400" b="1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kumimoji="1" lang="en-US" altLang="ja-JP" sz="2400" b="1" i="1" smtClean="0">
                          <a:latin typeface="Cambria Math" panose="02040503050406030204" pitchFamily="18" charset="0"/>
                        </a:rPr>
                        <m:t>𝒑𝒑</m:t>
                      </m:r>
                      <m:r>
                        <a:rPr kumimoji="1" lang="en-US" altLang="ja-JP" sz="2400" b="1" i="1" smtClean="0">
                          <a:latin typeface="Cambria Math" panose="02040503050406030204" pitchFamily="18" charset="0"/>
                        </a:rPr>
                        <m:t>"→</m:t>
                      </m:r>
                      <m:sSup>
                        <m:sSupPr>
                          <m:ctrlPr>
                            <a:rPr kumimoji="1" lang="en-US" altLang="ja-JP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ja-JP" altLang="en-US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𝝅</m:t>
                          </m:r>
                        </m:e>
                        <m:sup>
                          <m:r>
                            <a:rPr kumimoji="1" lang="en-US" altLang="ja-JP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kumimoji="1" lang="ja-JP" altLang="en-US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𝚲</m:t>
                      </m:r>
                      <m:r>
                        <a:rPr kumimoji="1" lang="en-US" altLang="ja-JP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𝒏</m:t>
                      </m:r>
                    </m:oMath>
                  </m:oMathPara>
                </a14:m>
                <a:endParaRPr kumimoji="1" lang="ja-JP" altLang="en-US" sz="2400" b="1" dirty="0"/>
              </a:p>
            </p:txBody>
          </p:sp>
        </mc:Choice>
        <mc:Fallback xmlns="">
          <p:sp>
            <p:nvSpPr>
              <p:cNvPr id="16" name="テキスト ボックス 15">
                <a:extLst>
                  <a:ext uri="{FF2B5EF4-FFF2-40B4-BE49-F238E27FC236}">
                    <a16:creationId xmlns:a16="http://schemas.microsoft.com/office/drawing/2014/main" id="{D3F326E9-8164-94E4-702E-3DD8737DA7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47350" y="2897579"/>
                <a:ext cx="2498697" cy="461665"/>
              </a:xfrm>
              <a:prstGeom prst="rect">
                <a:avLst/>
              </a:prstGeom>
              <a:blipFill>
                <a:blip r:embed="rId6"/>
                <a:stretch>
                  <a:fillRect b="-1710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テキスト ボックス 16">
                <a:extLst>
                  <a:ext uri="{FF2B5EF4-FFF2-40B4-BE49-F238E27FC236}">
                    <a16:creationId xmlns:a16="http://schemas.microsoft.com/office/drawing/2014/main" id="{B0D0585C-88C1-39D1-C79E-D8F6443D3B42}"/>
                  </a:ext>
                </a:extLst>
              </p:cNvPr>
              <p:cNvSpPr txBox="1"/>
              <p:nvPr/>
            </p:nvSpPr>
            <p:spPr>
              <a:xfrm>
                <a:off x="9368164" y="2893411"/>
                <a:ext cx="2493888" cy="47000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2400" b="1" i="1" smtClean="0">
                          <a:latin typeface="Cambria Math" panose="02040503050406030204" pitchFamily="18" charset="0"/>
                        </a:rPr>
                        <m:t>"</m:t>
                      </m:r>
                      <m:sSup>
                        <m:sSupPr>
                          <m:ctrlPr>
                            <a:rPr kumimoji="1" lang="en-US" altLang="ja-JP" sz="24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̅"/>
                              <m:ctrlPr>
                                <a:rPr kumimoji="1" lang="en-US" altLang="ja-JP" sz="2400" b="1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kumimoji="1" lang="en-US" altLang="ja-JP" sz="2400" b="1" i="1" smtClean="0">
                                  <a:latin typeface="Cambria Math" panose="02040503050406030204" pitchFamily="18" charset="0"/>
                                </a:rPr>
                                <m:t>𝑲</m:t>
                              </m:r>
                            </m:e>
                          </m:acc>
                        </m:e>
                        <m:sup>
                          <m:r>
                            <a:rPr kumimoji="1" lang="en-US" altLang="ja-JP" sz="2400" b="1" i="1" smtClean="0">
                              <a:latin typeface="Cambria Math" panose="02040503050406030204" pitchFamily="18" charset="0"/>
                            </a:rPr>
                            <m:t>𝟎</m:t>
                          </m:r>
                        </m:sup>
                      </m:sSup>
                      <m:r>
                        <a:rPr kumimoji="1" lang="en-US" altLang="ja-JP" sz="2400" b="1" i="1" smtClean="0">
                          <a:latin typeface="Cambria Math" panose="02040503050406030204" pitchFamily="18" charset="0"/>
                        </a:rPr>
                        <m:t>𝒏𝒏</m:t>
                      </m:r>
                      <m:r>
                        <a:rPr kumimoji="1" lang="en-US" altLang="ja-JP" sz="2400" b="1" i="1" smtClean="0">
                          <a:latin typeface="Cambria Math" panose="02040503050406030204" pitchFamily="18" charset="0"/>
                        </a:rPr>
                        <m:t>"→</m:t>
                      </m:r>
                      <m:sSup>
                        <m:sSupPr>
                          <m:ctrlPr>
                            <a:rPr kumimoji="1" lang="en-US" altLang="ja-JP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ja-JP" altLang="en-US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𝝅</m:t>
                          </m:r>
                        </m:e>
                        <m:sup>
                          <m:r>
                            <a:rPr kumimoji="1" lang="en-US" altLang="ja-JP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kumimoji="1" lang="ja-JP" altLang="en-US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𝚲</m:t>
                      </m:r>
                      <m:r>
                        <a:rPr kumimoji="1" lang="en-US" altLang="ja-JP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𝒑</m:t>
                      </m:r>
                    </m:oMath>
                  </m:oMathPara>
                </a14:m>
                <a:endParaRPr kumimoji="1" lang="ja-JP" altLang="en-US" sz="2400" b="1" dirty="0"/>
              </a:p>
            </p:txBody>
          </p:sp>
        </mc:Choice>
        <mc:Fallback xmlns="">
          <p:sp>
            <p:nvSpPr>
              <p:cNvPr id="17" name="テキスト ボックス 16">
                <a:extLst>
                  <a:ext uri="{FF2B5EF4-FFF2-40B4-BE49-F238E27FC236}">
                    <a16:creationId xmlns:a16="http://schemas.microsoft.com/office/drawing/2014/main" id="{B0D0585C-88C1-39D1-C79E-D8F6443D3B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68164" y="2893411"/>
                <a:ext cx="2493888" cy="470000"/>
              </a:xfrm>
              <a:prstGeom prst="rect">
                <a:avLst/>
              </a:prstGeom>
              <a:blipFill>
                <a:blip r:embed="rId7"/>
                <a:stretch>
                  <a:fillRect b="-1168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テキスト ボックス 27">
                <a:extLst>
                  <a:ext uri="{FF2B5EF4-FFF2-40B4-BE49-F238E27FC236}">
                    <a16:creationId xmlns:a16="http://schemas.microsoft.com/office/drawing/2014/main" id="{F365EE62-9588-4A20-FB51-6752F442D42A}"/>
                  </a:ext>
                </a:extLst>
              </p:cNvPr>
              <p:cNvSpPr txBox="1"/>
              <p:nvPr/>
            </p:nvSpPr>
            <p:spPr>
              <a:xfrm>
                <a:off x="525321" y="2897579"/>
                <a:ext cx="211884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2400" b="1" i="1" smtClean="0">
                          <a:latin typeface="Cambria Math" panose="02040503050406030204" pitchFamily="18" charset="0"/>
                        </a:rPr>
                        <m:t>"</m:t>
                      </m:r>
                      <m:sSup>
                        <m:sSupPr>
                          <m:ctrlPr>
                            <a:rPr kumimoji="1" lang="en-US" altLang="ja-JP" sz="24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sz="2400" b="1" i="1" smtClean="0">
                              <a:latin typeface="Cambria Math" panose="02040503050406030204" pitchFamily="18" charset="0"/>
                            </a:rPr>
                            <m:t>𝑲</m:t>
                          </m:r>
                        </m:e>
                        <m:sup>
                          <m:r>
                            <a:rPr kumimoji="1" lang="en-US" altLang="ja-JP" sz="2400" b="1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kumimoji="1" lang="en-US" altLang="ja-JP" sz="2400" b="1" i="1" smtClean="0">
                          <a:latin typeface="Cambria Math" panose="02040503050406030204" pitchFamily="18" charset="0"/>
                        </a:rPr>
                        <m:t>𝒑𝒑</m:t>
                      </m:r>
                      <m:r>
                        <a:rPr kumimoji="1" lang="en-US" altLang="ja-JP" sz="2400" b="1" i="1" smtClean="0">
                          <a:latin typeface="Cambria Math" panose="02040503050406030204" pitchFamily="18" charset="0"/>
                        </a:rPr>
                        <m:t>"→</m:t>
                      </m:r>
                      <m:r>
                        <a:rPr kumimoji="1" lang="ja-JP" altLang="en-US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𝚲</m:t>
                      </m:r>
                      <m:r>
                        <a:rPr kumimoji="1" lang="en-US" altLang="ja-JP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𝒑</m:t>
                      </m:r>
                    </m:oMath>
                  </m:oMathPara>
                </a14:m>
                <a:endParaRPr kumimoji="1" lang="ja-JP" altLang="en-US" sz="2400" b="1" dirty="0"/>
              </a:p>
            </p:txBody>
          </p:sp>
        </mc:Choice>
        <mc:Fallback xmlns="">
          <p:sp>
            <p:nvSpPr>
              <p:cNvPr id="28" name="テキスト ボックス 27">
                <a:extLst>
                  <a:ext uri="{FF2B5EF4-FFF2-40B4-BE49-F238E27FC236}">
                    <a16:creationId xmlns:a16="http://schemas.microsoft.com/office/drawing/2014/main" id="{F365EE62-9588-4A20-FB51-6752F442D4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5321" y="2897579"/>
                <a:ext cx="2118849" cy="461665"/>
              </a:xfrm>
              <a:prstGeom prst="rect">
                <a:avLst/>
              </a:prstGeom>
              <a:blipFill>
                <a:blip r:embed="rId8"/>
                <a:stretch>
                  <a:fillRect b="-1710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四角形: 角を丸くする 31">
            <a:extLst>
              <a:ext uri="{FF2B5EF4-FFF2-40B4-BE49-F238E27FC236}">
                <a16:creationId xmlns:a16="http://schemas.microsoft.com/office/drawing/2014/main" id="{CC59E5AB-EB70-73E4-23C4-92954ECC2734}"/>
              </a:ext>
            </a:extLst>
          </p:cNvPr>
          <p:cNvSpPr/>
          <p:nvPr/>
        </p:nvSpPr>
        <p:spPr>
          <a:xfrm>
            <a:off x="0" y="2673572"/>
            <a:ext cx="3094114" cy="4222220"/>
          </a:xfrm>
          <a:prstGeom prst="roundRect">
            <a:avLst/>
          </a:prstGeom>
          <a:noFill/>
          <a:ln w="38100"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91392567-447E-DE9F-AF8B-F148A56828AA}"/>
              </a:ext>
            </a:extLst>
          </p:cNvPr>
          <p:cNvSpPr txBox="1"/>
          <p:nvPr/>
        </p:nvSpPr>
        <p:spPr>
          <a:xfrm>
            <a:off x="3191394" y="6309801"/>
            <a:ext cx="89873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>
                <a:solidFill>
                  <a:srgbClr val="FF0000"/>
                </a:solidFill>
              </a:rPr>
              <a:t>Employ the same model </a:t>
            </a:r>
            <a:r>
              <a:rPr kumimoji="1" lang="en-US" altLang="ja-JP" sz="2400" b="1" dirty="0" err="1">
                <a:solidFill>
                  <a:srgbClr val="FF0000"/>
                </a:solidFill>
              </a:rPr>
              <a:t>func</a:t>
            </a:r>
            <a:r>
              <a:rPr kumimoji="1" lang="en-US" altLang="ja-JP" sz="2400" b="1" dirty="0">
                <a:solidFill>
                  <a:srgbClr val="FF0000"/>
                </a:solidFill>
              </a:rPr>
              <a:t>. for KNN &amp; QF, with each phase space</a:t>
            </a:r>
            <a:endParaRPr kumimoji="1" lang="ja-JP" altLang="en-US" sz="2400" b="1" dirty="0">
              <a:solidFill>
                <a:srgbClr val="FF0000"/>
              </a:solidFill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091ECD8D-E952-233D-3E01-E2A1ECC7DBA3}"/>
              </a:ext>
            </a:extLst>
          </p:cNvPr>
          <p:cNvSpPr txBox="1"/>
          <p:nvPr/>
        </p:nvSpPr>
        <p:spPr>
          <a:xfrm>
            <a:off x="98313" y="34897"/>
            <a:ext cx="42250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/>
              <a:t>T.Yamaga</a:t>
            </a:r>
            <a:r>
              <a:rPr kumimoji="1" lang="en-US" altLang="ja-JP" dirty="0"/>
              <a:t> et.al., </a:t>
            </a:r>
            <a:r>
              <a:rPr kumimoji="1" lang="en-US" altLang="ja-JP" dirty="0">
                <a:hlinkClick r:id="rId9"/>
              </a:rPr>
              <a:t>arXiv:2404.01773 [</a:t>
            </a:r>
            <a:r>
              <a:rPr kumimoji="1" lang="en-US" altLang="ja-JP" dirty="0" err="1">
                <a:hlinkClick r:id="rId9"/>
              </a:rPr>
              <a:t>nucl</a:t>
            </a:r>
            <a:r>
              <a:rPr kumimoji="1" lang="en-US" altLang="ja-JP" dirty="0">
                <a:hlinkClick r:id="rId9"/>
              </a:rPr>
              <a:t>-ex]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正方形/長方形 28">
                <a:extLst>
                  <a:ext uri="{FF2B5EF4-FFF2-40B4-BE49-F238E27FC236}">
                    <a16:creationId xmlns:a16="http://schemas.microsoft.com/office/drawing/2014/main" id="{83E97AEB-FBCB-F688-1A25-2DCA204CC543}"/>
                  </a:ext>
                </a:extLst>
              </p:cNvPr>
              <p:cNvSpPr/>
              <p:nvPr/>
            </p:nvSpPr>
            <p:spPr>
              <a:xfrm>
                <a:off x="3484355" y="1429376"/>
                <a:ext cx="6512296" cy="7593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ja-JP" altLang="en-US" i="1">
                          <a:latin typeface="Cambria Math" panose="02040503050406030204" pitchFamily="18" charset="0"/>
                        </a:rPr>
                        <m:t>𝜎</m:t>
                      </m:r>
                      <m:r>
                        <a:rPr lang="en-US" altLang="ja-JP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ja-JP" i="1">
                          <a:latin typeface="Cambria Math" panose="02040503050406030204" pitchFamily="18" charset="0"/>
                        </a:rPr>
                        <m:t>𝑀</m:t>
                      </m:r>
                      <m:r>
                        <a:rPr lang="en-US" altLang="ja-JP" i="1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altLang="ja-JP" i="1">
                          <a:latin typeface="Cambria Math" panose="02040503050406030204" pitchFamily="18" charset="0"/>
                        </a:rPr>
                        <m:t>𝑞</m:t>
                      </m:r>
                      <m:r>
                        <a:rPr lang="en-US" altLang="ja-JP" i="1">
                          <a:latin typeface="Cambria Math" panose="02040503050406030204" pitchFamily="18" charset="0"/>
                        </a:rPr>
                        <m:t>)∝</m:t>
                      </m:r>
                      <m:r>
                        <a:rPr lang="ja-JP" alt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𝜌</m:t>
                      </m:r>
                      <m:r>
                        <a:rPr lang="en-US" altLang="ja-JP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altLang="ja-JP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𝑀</m:t>
                      </m:r>
                      <m:r>
                        <a:rPr lang="en-US" altLang="ja-JP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r>
                        <a:rPr lang="en-US" altLang="ja-JP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𝑞</m:t>
                      </m:r>
                      <m:r>
                        <a:rPr lang="en-US" altLang="ja-JP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)×</m:t>
                      </m:r>
                      <m:f>
                        <m:fPr>
                          <m:ctrlPr>
                            <a:rPr lang="en-US" altLang="ja-JP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ja-JP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ja-JP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US" altLang="ja-JP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altLang="ja-JP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Γ</m:t>
                                  </m:r>
                                </m:e>
                                <m:sub>
                                  <m:r>
                                    <a:rPr lang="en-US" altLang="ja-JP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𝐾𝑝𝑝</m:t>
                                  </m:r>
                                </m:sub>
                              </m:sSub>
                              <m:r>
                                <a:rPr lang="en-US" altLang="ja-JP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/2)</m:t>
                              </m:r>
                            </m:e>
                            <m:sup>
                              <m:r>
                                <a:rPr lang="en-US" altLang="ja-JP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altLang="ja-JP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ja-JP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altLang="ja-JP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𝑀</m:t>
                              </m:r>
                              <m:r>
                                <a:rPr lang="en-US" altLang="ja-JP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altLang="ja-JP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ja-JP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𝑀</m:t>
                                  </m:r>
                                </m:e>
                                <m:sub>
                                  <m:r>
                                    <a:rPr lang="en-US" altLang="ja-JP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𝐾𝑝𝑝</m:t>
                                  </m:r>
                                </m:sub>
                              </m:sSub>
                              <m:r>
                                <a:rPr lang="en-US" altLang="ja-JP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</m:t>
                              </m:r>
                            </m:e>
                            <m:sup>
                              <m:r>
                                <a:rPr lang="en-US" altLang="ja-JP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ja-JP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altLang="ja-JP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ja-JP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US" altLang="ja-JP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altLang="ja-JP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Γ</m:t>
                                  </m:r>
                                </m:e>
                                <m:sub>
                                  <m:r>
                                    <a:rPr lang="en-US" altLang="ja-JP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𝐾𝑝𝑝</m:t>
                                  </m:r>
                                </m:sub>
                              </m:sSub>
                              <m:r>
                                <a:rPr lang="en-US" altLang="ja-JP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/2)</m:t>
                              </m:r>
                            </m:e>
                            <m:sup>
                              <m:r>
                                <a:rPr lang="en-US" altLang="ja-JP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ja-JP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US" altLang="ja-JP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𝑒𝑥𝑝</m:t>
                      </m:r>
                      <m:d>
                        <m:dPr>
                          <m:ctrlPr>
                            <a:rPr lang="en-US" altLang="ja-JP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ja-JP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ja-JP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ja-JP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ja-JP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𝑞</m:t>
                                  </m:r>
                                </m:e>
                                <m:sup>
                                  <m:r>
                                    <a:rPr lang="en-US" altLang="ja-JP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sSup>
                                <m:sSupPr>
                                  <m:ctrlPr>
                                    <a:rPr lang="en-US" altLang="ja-JP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sSub>
                                    <m:sSubPr>
                                      <m:ctrlPr>
                                        <a:rPr lang="en-US" altLang="ja-JP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ja-JP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𝑄</m:t>
                                      </m:r>
                                    </m:e>
                                    <m:sub>
                                      <m:r>
                                        <a:rPr lang="en-US" altLang="ja-JP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𝐾𝑝𝑝</m:t>
                                      </m:r>
                                    </m:sub>
                                  </m:sSub>
                                </m:e>
                                <m:sup>
                                  <m:r>
                                    <a:rPr lang="en-US" altLang="ja-JP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d>
                    </m:oMath>
                  </m:oMathPara>
                </a14:m>
                <a:endParaRPr lang="ja-JP" altLang="en-US" dirty="0"/>
              </a:p>
            </p:txBody>
          </p:sp>
        </mc:Choice>
        <mc:Fallback xmlns="">
          <p:sp>
            <p:nvSpPr>
              <p:cNvPr id="29" name="正方形/長方形 28">
                <a:extLst>
                  <a:ext uri="{FF2B5EF4-FFF2-40B4-BE49-F238E27FC236}">
                    <a16:creationId xmlns:a16="http://schemas.microsoft.com/office/drawing/2014/main" id="{83E97AEB-FBCB-F688-1A25-2DCA204CC54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84355" y="1429376"/>
                <a:ext cx="6512296" cy="75931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12A208D0-97F2-A807-D05A-D9429F06DE98}"/>
              </a:ext>
            </a:extLst>
          </p:cNvPr>
          <p:cNvSpPr txBox="1"/>
          <p:nvPr/>
        </p:nvSpPr>
        <p:spPr>
          <a:xfrm>
            <a:off x="1257463" y="1552244"/>
            <a:ext cx="22268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b="1" i="1" dirty="0"/>
              <a:t>Fit with </a:t>
            </a:r>
            <a:r>
              <a:rPr lang="en-US" altLang="ja-JP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PWIA</a:t>
            </a:r>
            <a:endParaRPr lang="ja-JP" altLang="en-US" sz="28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1" name="四角形: 角を丸くする 30">
            <a:extLst>
              <a:ext uri="{FF2B5EF4-FFF2-40B4-BE49-F238E27FC236}">
                <a16:creationId xmlns:a16="http://schemas.microsoft.com/office/drawing/2014/main" id="{079382EB-D06E-22FC-4E22-37750FB86C15}"/>
              </a:ext>
            </a:extLst>
          </p:cNvPr>
          <p:cNvSpPr/>
          <p:nvPr/>
        </p:nvSpPr>
        <p:spPr>
          <a:xfrm>
            <a:off x="5606603" y="1461572"/>
            <a:ext cx="2550018" cy="808235"/>
          </a:xfrm>
          <a:prstGeom prst="round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33" name="四角形: 角を丸くする 32">
            <a:extLst>
              <a:ext uri="{FF2B5EF4-FFF2-40B4-BE49-F238E27FC236}">
                <a16:creationId xmlns:a16="http://schemas.microsoft.com/office/drawing/2014/main" id="{13FB61D8-0B8D-C6DD-11A8-865FA6750E2D}"/>
              </a:ext>
            </a:extLst>
          </p:cNvPr>
          <p:cNvSpPr/>
          <p:nvPr/>
        </p:nvSpPr>
        <p:spPr>
          <a:xfrm>
            <a:off x="8336925" y="1454189"/>
            <a:ext cx="1550795" cy="80823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D0AE4563-6193-106D-8D71-181E45A7629B}"/>
              </a:ext>
            </a:extLst>
          </p:cNvPr>
          <p:cNvSpPr txBox="1"/>
          <p:nvPr/>
        </p:nvSpPr>
        <p:spPr>
          <a:xfrm>
            <a:off x="1561010" y="1398355"/>
            <a:ext cx="27593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solidFill>
                  <a:schemeClr val="bg1">
                    <a:lumMod val="50000"/>
                  </a:schemeClr>
                </a:solidFill>
              </a:rPr>
              <a:t>Plane Wave Impulse Approximation</a:t>
            </a:r>
            <a:endParaRPr kumimoji="1" lang="ja-JP" altLang="en-US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ACDA8D7B-5D51-5752-E0B1-86B61B27C7CF}"/>
              </a:ext>
            </a:extLst>
          </p:cNvPr>
          <p:cNvSpPr txBox="1"/>
          <p:nvPr/>
        </p:nvSpPr>
        <p:spPr>
          <a:xfrm>
            <a:off x="4980894" y="2294620"/>
            <a:ext cx="37851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>
                <a:solidFill>
                  <a:srgbClr val="0070C0"/>
                </a:solidFill>
              </a:rPr>
              <a:t>Energy term (BW type) from time integral</a:t>
            </a:r>
            <a:endParaRPr kumimoji="1" lang="ja-JP" altLang="en-US" sz="1600" dirty="0">
              <a:solidFill>
                <a:srgbClr val="0070C0"/>
              </a:solidFill>
            </a:endParaRPr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193D84DA-7A73-9B25-ECE3-EAED9DA7B74A}"/>
              </a:ext>
            </a:extLst>
          </p:cNvPr>
          <p:cNvSpPr txBox="1"/>
          <p:nvPr/>
        </p:nvSpPr>
        <p:spPr>
          <a:xfrm>
            <a:off x="7446154" y="1080506"/>
            <a:ext cx="33473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>
                <a:solidFill>
                  <a:srgbClr val="FF0000"/>
                </a:solidFill>
              </a:rPr>
              <a:t>Momentum term from spatial integral</a:t>
            </a:r>
            <a:endParaRPr kumimoji="1" lang="ja-JP" altLang="en-US" sz="1600" dirty="0"/>
          </a:p>
        </p:txBody>
      </p:sp>
      <p:sp>
        <p:nvSpPr>
          <p:cNvPr id="38" name="四角形: 角を丸くする 37">
            <a:extLst>
              <a:ext uri="{FF2B5EF4-FFF2-40B4-BE49-F238E27FC236}">
                <a16:creationId xmlns:a16="http://schemas.microsoft.com/office/drawing/2014/main" id="{BF4AEA4A-E249-C5A3-17DD-D167DD5600C2}"/>
              </a:ext>
            </a:extLst>
          </p:cNvPr>
          <p:cNvSpPr/>
          <p:nvPr/>
        </p:nvSpPr>
        <p:spPr>
          <a:xfrm>
            <a:off x="4623902" y="1461572"/>
            <a:ext cx="802397" cy="808235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510DF82D-54E0-48D6-A025-4B9FBB57AFDC}"/>
              </a:ext>
            </a:extLst>
          </p:cNvPr>
          <p:cNvSpPr txBox="1"/>
          <p:nvPr/>
        </p:nvSpPr>
        <p:spPr>
          <a:xfrm>
            <a:off x="4407236" y="1080506"/>
            <a:ext cx="11993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>
                <a:solidFill>
                  <a:srgbClr val="00B050"/>
                </a:solidFill>
              </a:rPr>
              <a:t>Phase space</a:t>
            </a:r>
            <a:endParaRPr kumimoji="1" lang="ja-JP" altLang="en-US" sz="16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23117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17B8BF6-3CAA-4B93-5240-5DE5BEE5C4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kumimoji="1" lang="en-US" altLang="ja-JP" b="1" dirty="0"/>
              <a:t>Mesonic Decay Analysis with the E15 Data</a:t>
            </a:r>
            <a:endParaRPr kumimoji="1" lang="ja-JP" altLang="en-US" b="1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5054F57-D0CF-8BF7-9179-E47475485E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lang="ja-JP" altLang="en-US" smtClean="0"/>
              <a:pPr/>
              <a:t>17</a:t>
            </a:fld>
            <a:endParaRPr lang="ja-JP" altLang="en-US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534EBA91-E7D3-506E-2C59-CF106F4CEF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21115" y="3319173"/>
            <a:ext cx="2891121" cy="3169224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62B98375-1F3F-75C1-33BE-334A976EC9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52254" y="3324509"/>
            <a:ext cx="2898855" cy="3161857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7C6D558B-EDD6-D417-0762-FF93351C3B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15400" y="3407923"/>
            <a:ext cx="3215666" cy="307993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テキスト ボックス 14">
                <a:extLst>
                  <a:ext uri="{FF2B5EF4-FFF2-40B4-BE49-F238E27FC236}">
                    <a16:creationId xmlns:a16="http://schemas.microsoft.com/office/drawing/2014/main" id="{C118738C-D2D7-EA7C-87E9-9F5A2E2436D7}"/>
                  </a:ext>
                </a:extLst>
              </p:cNvPr>
              <p:cNvSpPr txBox="1"/>
              <p:nvPr/>
            </p:nvSpPr>
            <p:spPr>
              <a:xfrm>
                <a:off x="3244394" y="2886999"/>
                <a:ext cx="2684581" cy="4828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2400" b="1" i="1" smtClean="0">
                          <a:latin typeface="Cambria Math" panose="02040503050406030204" pitchFamily="18" charset="0"/>
                        </a:rPr>
                        <m:t>"</m:t>
                      </m:r>
                      <m:sSup>
                        <m:sSupPr>
                          <m:ctrlPr>
                            <a:rPr kumimoji="1" lang="en-US" altLang="ja-JP" sz="24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sz="2400" b="1" i="1" smtClean="0">
                              <a:latin typeface="Cambria Math" panose="02040503050406030204" pitchFamily="18" charset="0"/>
                            </a:rPr>
                            <m:t>𝑲</m:t>
                          </m:r>
                        </m:e>
                        <m:sup>
                          <m:r>
                            <a:rPr kumimoji="1" lang="en-US" altLang="ja-JP" sz="2400" b="1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kumimoji="1" lang="en-US" altLang="ja-JP" sz="2400" b="1" i="1" smtClean="0">
                          <a:latin typeface="Cambria Math" panose="02040503050406030204" pitchFamily="18" charset="0"/>
                        </a:rPr>
                        <m:t>𝒑𝒑</m:t>
                      </m:r>
                      <m:r>
                        <a:rPr kumimoji="1" lang="en-US" altLang="ja-JP" sz="2400" b="1" i="1" smtClean="0">
                          <a:latin typeface="Cambria Math" panose="02040503050406030204" pitchFamily="18" charset="0"/>
                        </a:rPr>
                        <m:t>"→</m:t>
                      </m:r>
                      <m:sSup>
                        <m:sSupPr>
                          <m:ctrlPr>
                            <a:rPr kumimoji="1" lang="en-US" altLang="ja-JP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ja-JP" altLang="en-US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𝝅</m:t>
                          </m:r>
                        </m:e>
                        <m:sup>
                          <m:r>
                            <a:rPr kumimoji="1" lang="en-US" altLang="ja-JP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±</m:t>
                          </m:r>
                        </m:sup>
                      </m:sSup>
                      <m:sSup>
                        <m:sSupPr>
                          <m:ctrlPr>
                            <a:rPr kumimoji="1" lang="en-US" altLang="ja-JP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l-GR" altLang="ja-JP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𝜮</m:t>
                          </m:r>
                        </m:e>
                        <m:sup>
                          <m:r>
                            <a:rPr kumimoji="1" lang="en-US" altLang="ja-JP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∓</m:t>
                          </m:r>
                        </m:sup>
                      </m:sSup>
                      <m:r>
                        <a:rPr kumimoji="1" lang="en-US" altLang="ja-JP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𝒑</m:t>
                      </m:r>
                    </m:oMath>
                  </m:oMathPara>
                </a14:m>
                <a:endParaRPr kumimoji="1" lang="ja-JP" altLang="en-US" sz="2400" b="1" dirty="0"/>
              </a:p>
            </p:txBody>
          </p:sp>
        </mc:Choice>
        <mc:Fallback xmlns="">
          <p:sp>
            <p:nvSpPr>
              <p:cNvPr id="15" name="テキスト ボックス 14">
                <a:extLst>
                  <a:ext uri="{FF2B5EF4-FFF2-40B4-BE49-F238E27FC236}">
                    <a16:creationId xmlns:a16="http://schemas.microsoft.com/office/drawing/2014/main" id="{C118738C-D2D7-EA7C-87E9-9F5A2E2436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44394" y="2886999"/>
                <a:ext cx="2684581" cy="48282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テキスト ボックス 15">
                <a:extLst>
                  <a:ext uri="{FF2B5EF4-FFF2-40B4-BE49-F238E27FC236}">
                    <a16:creationId xmlns:a16="http://schemas.microsoft.com/office/drawing/2014/main" id="{D3F326E9-8164-94E4-702E-3DD8737DA720}"/>
                  </a:ext>
                </a:extLst>
              </p:cNvPr>
              <p:cNvSpPr txBox="1"/>
              <p:nvPr/>
            </p:nvSpPr>
            <p:spPr>
              <a:xfrm>
                <a:off x="6347350" y="2897579"/>
                <a:ext cx="2498697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2400" b="1" i="1" smtClean="0">
                          <a:latin typeface="Cambria Math" panose="02040503050406030204" pitchFamily="18" charset="0"/>
                        </a:rPr>
                        <m:t>"</m:t>
                      </m:r>
                      <m:sSup>
                        <m:sSupPr>
                          <m:ctrlPr>
                            <a:rPr kumimoji="1" lang="en-US" altLang="ja-JP" sz="24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sz="2400" b="1" i="1" smtClean="0">
                              <a:latin typeface="Cambria Math" panose="02040503050406030204" pitchFamily="18" charset="0"/>
                            </a:rPr>
                            <m:t>𝑲</m:t>
                          </m:r>
                        </m:e>
                        <m:sup>
                          <m:r>
                            <a:rPr kumimoji="1" lang="en-US" altLang="ja-JP" sz="2400" b="1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kumimoji="1" lang="en-US" altLang="ja-JP" sz="2400" b="1" i="1" smtClean="0">
                          <a:latin typeface="Cambria Math" panose="02040503050406030204" pitchFamily="18" charset="0"/>
                        </a:rPr>
                        <m:t>𝒑𝒑</m:t>
                      </m:r>
                      <m:r>
                        <a:rPr kumimoji="1" lang="en-US" altLang="ja-JP" sz="2400" b="1" i="1" smtClean="0">
                          <a:latin typeface="Cambria Math" panose="02040503050406030204" pitchFamily="18" charset="0"/>
                        </a:rPr>
                        <m:t>"→</m:t>
                      </m:r>
                      <m:sSup>
                        <m:sSupPr>
                          <m:ctrlPr>
                            <a:rPr kumimoji="1" lang="en-US" altLang="ja-JP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ja-JP" altLang="en-US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𝝅</m:t>
                          </m:r>
                        </m:e>
                        <m:sup>
                          <m:r>
                            <a:rPr kumimoji="1" lang="en-US" altLang="ja-JP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kumimoji="1" lang="ja-JP" altLang="en-US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𝚲</m:t>
                      </m:r>
                      <m:r>
                        <a:rPr kumimoji="1" lang="en-US" altLang="ja-JP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𝒏</m:t>
                      </m:r>
                    </m:oMath>
                  </m:oMathPara>
                </a14:m>
                <a:endParaRPr kumimoji="1" lang="ja-JP" altLang="en-US" sz="2400" b="1" dirty="0"/>
              </a:p>
            </p:txBody>
          </p:sp>
        </mc:Choice>
        <mc:Fallback xmlns="">
          <p:sp>
            <p:nvSpPr>
              <p:cNvPr id="16" name="テキスト ボックス 15">
                <a:extLst>
                  <a:ext uri="{FF2B5EF4-FFF2-40B4-BE49-F238E27FC236}">
                    <a16:creationId xmlns:a16="http://schemas.microsoft.com/office/drawing/2014/main" id="{D3F326E9-8164-94E4-702E-3DD8737DA7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47350" y="2897579"/>
                <a:ext cx="2498697" cy="461665"/>
              </a:xfrm>
              <a:prstGeom prst="rect">
                <a:avLst/>
              </a:prstGeom>
              <a:blipFill>
                <a:blip r:embed="rId6"/>
                <a:stretch>
                  <a:fillRect b="-1710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テキスト ボックス 16">
                <a:extLst>
                  <a:ext uri="{FF2B5EF4-FFF2-40B4-BE49-F238E27FC236}">
                    <a16:creationId xmlns:a16="http://schemas.microsoft.com/office/drawing/2014/main" id="{B0D0585C-88C1-39D1-C79E-D8F6443D3B42}"/>
                  </a:ext>
                </a:extLst>
              </p:cNvPr>
              <p:cNvSpPr txBox="1"/>
              <p:nvPr/>
            </p:nvSpPr>
            <p:spPr>
              <a:xfrm>
                <a:off x="9368164" y="2893411"/>
                <a:ext cx="2493888" cy="47000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2400" b="1" i="1" smtClean="0">
                          <a:latin typeface="Cambria Math" panose="02040503050406030204" pitchFamily="18" charset="0"/>
                        </a:rPr>
                        <m:t>"</m:t>
                      </m:r>
                      <m:sSup>
                        <m:sSupPr>
                          <m:ctrlPr>
                            <a:rPr kumimoji="1" lang="en-US" altLang="ja-JP" sz="24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̅"/>
                              <m:ctrlPr>
                                <a:rPr kumimoji="1" lang="en-US" altLang="ja-JP" sz="2400" b="1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kumimoji="1" lang="en-US" altLang="ja-JP" sz="2400" b="1" i="1" smtClean="0">
                                  <a:latin typeface="Cambria Math" panose="02040503050406030204" pitchFamily="18" charset="0"/>
                                </a:rPr>
                                <m:t>𝑲</m:t>
                              </m:r>
                            </m:e>
                          </m:acc>
                        </m:e>
                        <m:sup>
                          <m:r>
                            <a:rPr kumimoji="1" lang="en-US" altLang="ja-JP" sz="2400" b="1" i="1" smtClean="0">
                              <a:latin typeface="Cambria Math" panose="02040503050406030204" pitchFamily="18" charset="0"/>
                            </a:rPr>
                            <m:t>𝟎</m:t>
                          </m:r>
                        </m:sup>
                      </m:sSup>
                      <m:r>
                        <a:rPr kumimoji="1" lang="en-US" altLang="ja-JP" sz="2400" b="1" i="1" smtClean="0">
                          <a:latin typeface="Cambria Math" panose="02040503050406030204" pitchFamily="18" charset="0"/>
                        </a:rPr>
                        <m:t>𝒏𝒏</m:t>
                      </m:r>
                      <m:r>
                        <a:rPr kumimoji="1" lang="en-US" altLang="ja-JP" sz="2400" b="1" i="1" smtClean="0">
                          <a:latin typeface="Cambria Math" panose="02040503050406030204" pitchFamily="18" charset="0"/>
                        </a:rPr>
                        <m:t>"→</m:t>
                      </m:r>
                      <m:sSup>
                        <m:sSupPr>
                          <m:ctrlPr>
                            <a:rPr kumimoji="1" lang="en-US" altLang="ja-JP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ja-JP" altLang="en-US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𝝅</m:t>
                          </m:r>
                        </m:e>
                        <m:sup>
                          <m:r>
                            <a:rPr kumimoji="1" lang="en-US" altLang="ja-JP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kumimoji="1" lang="ja-JP" altLang="en-US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𝚲</m:t>
                      </m:r>
                      <m:r>
                        <a:rPr kumimoji="1" lang="en-US" altLang="ja-JP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𝒑</m:t>
                      </m:r>
                    </m:oMath>
                  </m:oMathPara>
                </a14:m>
                <a:endParaRPr kumimoji="1" lang="ja-JP" altLang="en-US" sz="2400" b="1" dirty="0"/>
              </a:p>
            </p:txBody>
          </p:sp>
        </mc:Choice>
        <mc:Fallback xmlns="">
          <p:sp>
            <p:nvSpPr>
              <p:cNvPr id="17" name="テキスト ボックス 16">
                <a:extLst>
                  <a:ext uri="{FF2B5EF4-FFF2-40B4-BE49-F238E27FC236}">
                    <a16:creationId xmlns:a16="http://schemas.microsoft.com/office/drawing/2014/main" id="{B0D0585C-88C1-39D1-C79E-D8F6443D3B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68164" y="2893411"/>
                <a:ext cx="2493888" cy="470000"/>
              </a:xfrm>
              <a:prstGeom prst="rect">
                <a:avLst/>
              </a:prstGeom>
              <a:blipFill>
                <a:blip r:embed="rId7"/>
                <a:stretch>
                  <a:fillRect b="-1168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7" name="図 26">
            <a:extLst>
              <a:ext uri="{FF2B5EF4-FFF2-40B4-BE49-F238E27FC236}">
                <a16:creationId xmlns:a16="http://schemas.microsoft.com/office/drawing/2014/main" id="{3BBD6B26-B66F-F536-14B9-24DDBAC279D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3311674"/>
            <a:ext cx="3132782" cy="309087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8" name="テキスト ボックス 27">
                <a:extLst>
                  <a:ext uri="{FF2B5EF4-FFF2-40B4-BE49-F238E27FC236}">
                    <a16:creationId xmlns:a16="http://schemas.microsoft.com/office/drawing/2014/main" id="{F365EE62-9588-4A20-FB51-6752F442D42A}"/>
                  </a:ext>
                </a:extLst>
              </p:cNvPr>
              <p:cNvSpPr txBox="1"/>
              <p:nvPr/>
            </p:nvSpPr>
            <p:spPr>
              <a:xfrm>
                <a:off x="525321" y="2897579"/>
                <a:ext cx="211884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2400" b="1" i="1" smtClean="0">
                          <a:latin typeface="Cambria Math" panose="02040503050406030204" pitchFamily="18" charset="0"/>
                        </a:rPr>
                        <m:t>"</m:t>
                      </m:r>
                      <m:sSup>
                        <m:sSupPr>
                          <m:ctrlPr>
                            <a:rPr kumimoji="1" lang="en-US" altLang="ja-JP" sz="24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sz="2400" b="1" i="1" smtClean="0">
                              <a:latin typeface="Cambria Math" panose="02040503050406030204" pitchFamily="18" charset="0"/>
                            </a:rPr>
                            <m:t>𝑲</m:t>
                          </m:r>
                        </m:e>
                        <m:sup>
                          <m:r>
                            <a:rPr kumimoji="1" lang="en-US" altLang="ja-JP" sz="2400" b="1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kumimoji="1" lang="en-US" altLang="ja-JP" sz="2400" b="1" i="1" smtClean="0">
                          <a:latin typeface="Cambria Math" panose="02040503050406030204" pitchFamily="18" charset="0"/>
                        </a:rPr>
                        <m:t>𝒑𝒑</m:t>
                      </m:r>
                      <m:r>
                        <a:rPr kumimoji="1" lang="en-US" altLang="ja-JP" sz="2400" b="1" i="1" smtClean="0">
                          <a:latin typeface="Cambria Math" panose="02040503050406030204" pitchFamily="18" charset="0"/>
                        </a:rPr>
                        <m:t>"→</m:t>
                      </m:r>
                      <m:r>
                        <a:rPr kumimoji="1" lang="ja-JP" altLang="en-US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𝚲</m:t>
                      </m:r>
                      <m:r>
                        <a:rPr kumimoji="1" lang="en-US" altLang="ja-JP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𝒑</m:t>
                      </m:r>
                    </m:oMath>
                  </m:oMathPara>
                </a14:m>
                <a:endParaRPr kumimoji="1" lang="ja-JP" altLang="en-US" sz="2400" b="1" dirty="0"/>
              </a:p>
            </p:txBody>
          </p:sp>
        </mc:Choice>
        <mc:Fallback xmlns="">
          <p:sp>
            <p:nvSpPr>
              <p:cNvPr id="28" name="テキスト ボックス 27">
                <a:extLst>
                  <a:ext uri="{FF2B5EF4-FFF2-40B4-BE49-F238E27FC236}">
                    <a16:creationId xmlns:a16="http://schemas.microsoft.com/office/drawing/2014/main" id="{F365EE62-9588-4A20-FB51-6752F442D4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5321" y="2897579"/>
                <a:ext cx="2118849" cy="461665"/>
              </a:xfrm>
              <a:prstGeom prst="rect">
                <a:avLst/>
              </a:prstGeom>
              <a:blipFill>
                <a:blip r:embed="rId9"/>
                <a:stretch>
                  <a:fillRect b="-1710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四角形: 角を丸くする 31">
            <a:extLst>
              <a:ext uri="{FF2B5EF4-FFF2-40B4-BE49-F238E27FC236}">
                <a16:creationId xmlns:a16="http://schemas.microsoft.com/office/drawing/2014/main" id="{CC59E5AB-EB70-73E4-23C4-92954ECC2734}"/>
              </a:ext>
            </a:extLst>
          </p:cNvPr>
          <p:cNvSpPr/>
          <p:nvPr/>
        </p:nvSpPr>
        <p:spPr>
          <a:xfrm>
            <a:off x="0" y="2673572"/>
            <a:ext cx="3094114" cy="4222220"/>
          </a:xfrm>
          <a:prstGeom prst="roundRect">
            <a:avLst/>
          </a:prstGeom>
          <a:noFill/>
          <a:ln w="38100"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F0F1FC10-BE69-BDE0-1E00-71BD2B9CEDA6}"/>
              </a:ext>
            </a:extLst>
          </p:cNvPr>
          <p:cNvSpPr txBox="1"/>
          <p:nvPr/>
        </p:nvSpPr>
        <p:spPr>
          <a:xfrm>
            <a:off x="98313" y="34897"/>
            <a:ext cx="42250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/>
              <a:t>T.Yamaga</a:t>
            </a:r>
            <a:r>
              <a:rPr kumimoji="1" lang="en-US" altLang="ja-JP" dirty="0"/>
              <a:t> et.al., </a:t>
            </a:r>
            <a:r>
              <a:rPr kumimoji="1" lang="en-US" altLang="ja-JP" dirty="0">
                <a:hlinkClick r:id="rId10"/>
              </a:rPr>
              <a:t>arXiv:2404.01773 [</a:t>
            </a:r>
            <a:r>
              <a:rPr kumimoji="1" lang="en-US" altLang="ja-JP" dirty="0" err="1">
                <a:hlinkClick r:id="rId10"/>
              </a:rPr>
              <a:t>nucl</a:t>
            </a:r>
            <a:r>
              <a:rPr kumimoji="1" lang="en-US" altLang="ja-JP" dirty="0">
                <a:hlinkClick r:id="rId10"/>
              </a:rPr>
              <a:t>-ex]</a:t>
            </a:r>
            <a:endParaRPr kumimoji="1" lang="ja-JP" altLang="en-US" dirty="0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2B5FEBA5-AD8C-7915-D81D-E22E5BD1B647}"/>
              </a:ext>
            </a:extLst>
          </p:cNvPr>
          <p:cNvSpPr/>
          <p:nvPr/>
        </p:nvSpPr>
        <p:spPr>
          <a:xfrm>
            <a:off x="409575" y="3572396"/>
            <a:ext cx="2605088" cy="1290117"/>
          </a:xfrm>
          <a:prstGeom prst="rect">
            <a:avLst/>
          </a:prstGeom>
          <a:solidFill>
            <a:schemeClr val="bg1">
              <a:lumMod val="50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13B703E0-8E49-1807-C967-91B66D8AADDF}"/>
              </a:ext>
            </a:extLst>
          </p:cNvPr>
          <p:cNvSpPr/>
          <p:nvPr/>
        </p:nvSpPr>
        <p:spPr>
          <a:xfrm>
            <a:off x="409575" y="5419725"/>
            <a:ext cx="2605088" cy="577645"/>
          </a:xfrm>
          <a:prstGeom prst="rect">
            <a:avLst/>
          </a:prstGeom>
          <a:solidFill>
            <a:schemeClr val="bg1">
              <a:lumMod val="50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AC3FE808-626B-0E9D-DC80-C073E3649886}"/>
              </a:ext>
            </a:extLst>
          </p:cNvPr>
          <p:cNvSpPr txBox="1"/>
          <p:nvPr/>
        </p:nvSpPr>
        <p:spPr>
          <a:xfrm>
            <a:off x="3867669" y="6386001"/>
            <a:ext cx="75437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>
                <a:solidFill>
                  <a:srgbClr val="FF0000"/>
                </a:solidFill>
              </a:rPr>
              <a:t>Fit the 1D spectra in 0.3&lt;q&lt;0.6 with the same model </a:t>
            </a:r>
            <a:r>
              <a:rPr kumimoji="1" lang="en-US" altLang="ja-JP" sz="2400" b="1" dirty="0" err="1">
                <a:solidFill>
                  <a:srgbClr val="FF0000"/>
                </a:solidFill>
              </a:rPr>
              <a:t>func</a:t>
            </a:r>
            <a:r>
              <a:rPr kumimoji="1" lang="en-US" altLang="ja-JP" sz="2400" b="1" dirty="0">
                <a:solidFill>
                  <a:srgbClr val="FF0000"/>
                </a:solidFill>
              </a:rPr>
              <a:t>.</a:t>
            </a:r>
            <a:endParaRPr kumimoji="1" lang="ja-JP" altLang="en-US" sz="2400" b="1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正方形/長方形 35">
                <a:extLst>
                  <a:ext uri="{FF2B5EF4-FFF2-40B4-BE49-F238E27FC236}">
                    <a16:creationId xmlns:a16="http://schemas.microsoft.com/office/drawing/2014/main" id="{35393655-687B-1734-A5BA-A9A0B07B54C8}"/>
                  </a:ext>
                </a:extLst>
              </p:cNvPr>
              <p:cNvSpPr/>
              <p:nvPr/>
            </p:nvSpPr>
            <p:spPr>
              <a:xfrm>
                <a:off x="3484355" y="1429376"/>
                <a:ext cx="6512296" cy="7593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ja-JP" altLang="en-US" i="1">
                          <a:latin typeface="Cambria Math" panose="02040503050406030204" pitchFamily="18" charset="0"/>
                        </a:rPr>
                        <m:t>𝜎</m:t>
                      </m:r>
                      <m:r>
                        <a:rPr lang="en-US" altLang="ja-JP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ja-JP" i="1">
                          <a:latin typeface="Cambria Math" panose="02040503050406030204" pitchFamily="18" charset="0"/>
                        </a:rPr>
                        <m:t>𝑀</m:t>
                      </m:r>
                      <m:r>
                        <a:rPr lang="en-US" altLang="ja-JP" i="1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altLang="ja-JP" i="1">
                          <a:latin typeface="Cambria Math" panose="02040503050406030204" pitchFamily="18" charset="0"/>
                        </a:rPr>
                        <m:t>𝑞</m:t>
                      </m:r>
                      <m:r>
                        <a:rPr lang="en-US" altLang="ja-JP" i="1">
                          <a:latin typeface="Cambria Math" panose="02040503050406030204" pitchFamily="18" charset="0"/>
                        </a:rPr>
                        <m:t>)∝</m:t>
                      </m:r>
                      <m:r>
                        <a:rPr lang="ja-JP" alt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𝜌</m:t>
                      </m:r>
                      <m:r>
                        <a:rPr lang="en-US" altLang="ja-JP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altLang="ja-JP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𝑀</m:t>
                      </m:r>
                      <m:r>
                        <a:rPr lang="en-US" altLang="ja-JP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r>
                        <a:rPr lang="en-US" altLang="ja-JP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𝑞</m:t>
                      </m:r>
                      <m:r>
                        <a:rPr lang="en-US" altLang="ja-JP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)×</m:t>
                      </m:r>
                      <m:f>
                        <m:fPr>
                          <m:ctrlPr>
                            <a:rPr lang="en-US" altLang="ja-JP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ja-JP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ja-JP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US" altLang="ja-JP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altLang="ja-JP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Γ</m:t>
                                  </m:r>
                                </m:e>
                                <m:sub>
                                  <m:r>
                                    <a:rPr lang="en-US" altLang="ja-JP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𝐾𝑝𝑝</m:t>
                                  </m:r>
                                </m:sub>
                              </m:sSub>
                              <m:r>
                                <a:rPr lang="en-US" altLang="ja-JP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/2)</m:t>
                              </m:r>
                            </m:e>
                            <m:sup>
                              <m:r>
                                <a:rPr lang="en-US" altLang="ja-JP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altLang="ja-JP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ja-JP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altLang="ja-JP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𝑀</m:t>
                              </m:r>
                              <m:r>
                                <a:rPr lang="en-US" altLang="ja-JP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altLang="ja-JP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ja-JP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𝑀</m:t>
                                  </m:r>
                                </m:e>
                                <m:sub>
                                  <m:r>
                                    <a:rPr lang="en-US" altLang="ja-JP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𝐾𝑝𝑝</m:t>
                                  </m:r>
                                </m:sub>
                              </m:sSub>
                              <m:r>
                                <a:rPr lang="en-US" altLang="ja-JP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</m:t>
                              </m:r>
                            </m:e>
                            <m:sup>
                              <m:r>
                                <a:rPr lang="en-US" altLang="ja-JP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ja-JP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altLang="ja-JP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ja-JP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US" altLang="ja-JP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altLang="ja-JP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Γ</m:t>
                                  </m:r>
                                </m:e>
                                <m:sub>
                                  <m:r>
                                    <a:rPr lang="en-US" altLang="ja-JP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𝐾𝑝𝑝</m:t>
                                  </m:r>
                                </m:sub>
                              </m:sSub>
                              <m:r>
                                <a:rPr lang="en-US" altLang="ja-JP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/2)</m:t>
                              </m:r>
                            </m:e>
                            <m:sup>
                              <m:r>
                                <a:rPr lang="en-US" altLang="ja-JP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ja-JP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US" altLang="ja-JP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𝑒𝑥𝑝</m:t>
                      </m:r>
                      <m:d>
                        <m:dPr>
                          <m:ctrlPr>
                            <a:rPr lang="en-US" altLang="ja-JP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ja-JP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ja-JP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ja-JP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ja-JP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𝑞</m:t>
                                  </m:r>
                                </m:e>
                                <m:sup>
                                  <m:r>
                                    <a:rPr lang="en-US" altLang="ja-JP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sSup>
                                <m:sSupPr>
                                  <m:ctrlPr>
                                    <a:rPr lang="en-US" altLang="ja-JP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sSub>
                                    <m:sSubPr>
                                      <m:ctrlPr>
                                        <a:rPr lang="en-US" altLang="ja-JP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ja-JP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𝑄</m:t>
                                      </m:r>
                                    </m:e>
                                    <m:sub>
                                      <m:r>
                                        <a:rPr lang="en-US" altLang="ja-JP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𝐾𝑝𝑝</m:t>
                                      </m:r>
                                    </m:sub>
                                  </m:sSub>
                                </m:e>
                                <m:sup>
                                  <m:r>
                                    <a:rPr lang="en-US" altLang="ja-JP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d>
                    </m:oMath>
                  </m:oMathPara>
                </a14:m>
                <a:endParaRPr lang="ja-JP" altLang="en-US" dirty="0"/>
              </a:p>
            </p:txBody>
          </p:sp>
        </mc:Choice>
        <mc:Fallback xmlns="">
          <p:sp>
            <p:nvSpPr>
              <p:cNvPr id="36" name="正方形/長方形 35">
                <a:extLst>
                  <a:ext uri="{FF2B5EF4-FFF2-40B4-BE49-F238E27FC236}">
                    <a16:creationId xmlns:a16="http://schemas.microsoft.com/office/drawing/2014/main" id="{35393655-687B-1734-A5BA-A9A0B07B54C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84355" y="1429376"/>
                <a:ext cx="6512296" cy="75931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05B6F024-4C36-A07D-83A6-4C697E8C62A6}"/>
              </a:ext>
            </a:extLst>
          </p:cNvPr>
          <p:cNvSpPr txBox="1"/>
          <p:nvPr/>
        </p:nvSpPr>
        <p:spPr>
          <a:xfrm>
            <a:off x="1257463" y="1552244"/>
            <a:ext cx="22268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b="1" i="1" dirty="0"/>
              <a:t>Fit with </a:t>
            </a:r>
            <a:r>
              <a:rPr lang="en-US" altLang="ja-JP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PWIA</a:t>
            </a:r>
            <a:endParaRPr lang="ja-JP" altLang="en-US" sz="28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8" name="四角形: 角を丸くする 37">
            <a:extLst>
              <a:ext uri="{FF2B5EF4-FFF2-40B4-BE49-F238E27FC236}">
                <a16:creationId xmlns:a16="http://schemas.microsoft.com/office/drawing/2014/main" id="{B49D6569-F7D7-ECD5-75E3-54061459709D}"/>
              </a:ext>
            </a:extLst>
          </p:cNvPr>
          <p:cNvSpPr/>
          <p:nvPr/>
        </p:nvSpPr>
        <p:spPr>
          <a:xfrm>
            <a:off x="5606603" y="1461572"/>
            <a:ext cx="2550018" cy="808235"/>
          </a:xfrm>
          <a:prstGeom prst="round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39" name="四角形: 角を丸くする 38">
            <a:extLst>
              <a:ext uri="{FF2B5EF4-FFF2-40B4-BE49-F238E27FC236}">
                <a16:creationId xmlns:a16="http://schemas.microsoft.com/office/drawing/2014/main" id="{F39D1918-D112-5B96-B2F2-AB551EFFA598}"/>
              </a:ext>
            </a:extLst>
          </p:cNvPr>
          <p:cNvSpPr/>
          <p:nvPr/>
        </p:nvSpPr>
        <p:spPr>
          <a:xfrm>
            <a:off x="8336925" y="1454189"/>
            <a:ext cx="1550795" cy="80823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49BCB722-EA6A-6260-3C15-657BA71676A4}"/>
              </a:ext>
            </a:extLst>
          </p:cNvPr>
          <p:cNvSpPr txBox="1"/>
          <p:nvPr/>
        </p:nvSpPr>
        <p:spPr>
          <a:xfrm>
            <a:off x="1561010" y="1398355"/>
            <a:ext cx="27593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solidFill>
                  <a:schemeClr val="bg1">
                    <a:lumMod val="50000"/>
                  </a:schemeClr>
                </a:solidFill>
              </a:rPr>
              <a:t>Plane Wave Impulse Approximation</a:t>
            </a:r>
            <a:endParaRPr kumimoji="1" lang="ja-JP" altLang="en-US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1C748FBF-66A8-5D60-83C5-DB53EC064664}"/>
              </a:ext>
            </a:extLst>
          </p:cNvPr>
          <p:cNvSpPr txBox="1"/>
          <p:nvPr/>
        </p:nvSpPr>
        <p:spPr>
          <a:xfrm>
            <a:off x="4980894" y="2294620"/>
            <a:ext cx="37851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>
                <a:solidFill>
                  <a:srgbClr val="0070C0"/>
                </a:solidFill>
              </a:rPr>
              <a:t>Energy term (BW type) from time integral</a:t>
            </a:r>
            <a:endParaRPr kumimoji="1" lang="ja-JP" altLang="en-US" sz="1600" dirty="0">
              <a:solidFill>
                <a:srgbClr val="0070C0"/>
              </a:solidFill>
            </a:endParaRPr>
          </a:p>
        </p:txBody>
      </p: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ED64FC92-1E2C-2D0E-B2C1-7482CAEDA45D}"/>
              </a:ext>
            </a:extLst>
          </p:cNvPr>
          <p:cNvSpPr txBox="1"/>
          <p:nvPr/>
        </p:nvSpPr>
        <p:spPr>
          <a:xfrm>
            <a:off x="7446154" y="1080506"/>
            <a:ext cx="33473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>
                <a:solidFill>
                  <a:srgbClr val="FF0000"/>
                </a:solidFill>
              </a:rPr>
              <a:t>Momentum term from spatial integral</a:t>
            </a:r>
            <a:endParaRPr kumimoji="1" lang="ja-JP" altLang="en-US" sz="1600" dirty="0"/>
          </a:p>
        </p:txBody>
      </p:sp>
      <p:sp>
        <p:nvSpPr>
          <p:cNvPr id="43" name="四角形: 角を丸くする 42">
            <a:extLst>
              <a:ext uri="{FF2B5EF4-FFF2-40B4-BE49-F238E27FC236}">
                <a16:creationId xmlns:a16="http://schemas.microsoft.com/office/drawing/2014/main" id="{E309270A-139D-0965-F750-0B37D96D0E3C}"/>
              </a:ext>
            </a:extLst>
          </p:cNvPr>
          <p:cNvSpPr/>
          <p:nvPr/>
        </p:nvSpPr>
        <p:spPr>
          <a:xfrm>
            <a:off x="4623902" y="1461572"/>
            <a:ext cx="802397" cy="808235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E1CDD230-CA4B-D65E-F95C-6FB4F4D70AA6}"/>
              </a:ext>
            </a:extLst>
          </p:cNvPr>
          <p:cNvSpPr txBox="1"/>
          <p:nvPr/>
        </p:nvSpPr>
        <p:spPr>
          <a:xfrm>
            <a:off x="4407236" y="1080506"/>
            <a:ext cx="11993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>
                <a:solidFill>
                  <a:srgbClr val="00B050"/>
                </a:solidFill>
              </a:rPr>
              <a:t>Phase space</a:t>
            </a:r>
            <a:endParaRPr kumimoji="1" lang="ja-JP" altLang="en-US" sz="16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3464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17B8BF6-3CAA-4B93-5240-5DE5BEE5C4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kumimoji="1" lang="en-US" altLang="ja-JP" b="1" dirty="0"/>
              <a:t>Mesonic Decay Analysis with the E15 Data</a:t>
            </a:r>
            <a:endParaRPr kumimoji="1" lang="ja-JP" altLang="en-US" b="1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5054F57-D0CF-8BF7-9179-E47475485E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lang="ja-JP" altLang="en-US" smtClean="0"/>
              <a:pPr/>
              <a:t>18</a:t>
            </a:fld>
            <a:endParaRPr lang="ja-JP" altLang="en-US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534EBA91-E7D3-506E-2C59-CF106F4CEF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21115" y="3520217"/>
            <a:ext cx="3001904" cy="2873167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62B98375-1F3F-75C1-33BE-334A976EC9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57004" y="3565195"/>
            <a:ext cx="3009935" cy="2783197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7C6D558B-EDD6-D417-0762-FF93351C3B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59219" y="3545564"/>
            <a:ext cx="3086834" cy="284758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テキスト ボックス 14">
                <a:extLst>
                  <a:ext uri="{FF2B5EF4-FFF2-40B4-BE49-F238E27FC236}">
                    <a16:creationId xmlns:a16="http://schemas.microsoft.com/office/drawing/2014/main" id="{C118738C-D2D7-EA7C-87E9-9F5A2E2436D7}"/>
                  </a:ext>
                </a:extLst>
              </p:cNvPr>
              <p:cNvSpPr txBox="1"/>
              <p:nvPr/>
            </p:nvSpPr>
            <p:spPr>
              <a:xfrm>
                <a:off x="3244394" y="2886999"/>
                <a:ext cx="2684581" cy="4828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2400" b="1" i="1" smtClean="0">
                          <a:latin typeface="Cambria Math" panose="02040503050406030204" pitchFamily="18" charset="0"/>
                        </a:rPr>
                        <m:t>"</m:t>
                      </m:r>
                      <m:sSup>
                        <m:sSupPr>
                          <m:ctrlPr>
                            <a:rPr kumimoji="1" lang="en-US" altLang="ja-JP" sz="24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sz="2400" b="1" i="1" smtClean="0">
                              <a:latin typeface="Cambria Math" panose="02040503050406030204" pitchFamily="18" charset="0"/>
                            </a:rPr>
                            <m:t>𝑲</m:t>
                          </m:r>
                        </m:e>
                        <m:sup>
                          <m:r>
                            <a:rPr kumimoji="1" lang="en-US" altLang="ja-JP" sz="2400" b="1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kumimoji="1" lang="en-US" altLang="ja-JP" sz="2400" b="1" i="1" smtClean="0">
                          <a:latin typeface="Cambria Math" panose="02040503050406030204" pitchFamily="18" charset="0"/>
                        </a:rPr>
                        <m:t>𝒑𝒑</m:t>
                      </m:r>
                      <m:r>
                        <a:rPr kumimoji="1" lang="en-US" altLang="ja-JP" sz="2400" b="1" i="1" smtClean="0">
                          <a:latin typeface="Cambria Math" panose="02040503050406030204" pitchFamily="18" charset="0"/>
                        </a:rPr>
                        <m:t>"→</m:t>
                      </m:r>
                      <m:sSup>
                        <m:sSupPr>
                          <m:ctrlPr>
                            <a:rPr kumimoji="1" lang="en-US" altLang="ja-JP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ja-JP" altLang="en-US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𝝅</m:t>
                          </m:r>
                        </m:e>
                        <m:sup>
                          <m:r>
                            <a:rPr kumimoji="1" lang="en-US" altLang="ja-JP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±</m:t>
                          </m:r>
                        </m:sup>
                      </m:sSup>
                      <m:sSup>
                        <m:sSupPr>
                          <m:ctrlPr>
                            <a:rPr kumimoji="1" lang="en-US" altLang="ja-JP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l-GR" altLang="ja-JP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𝜮</m:t>
                          </m:r>
                        </m:e>
                        <m:sup>
                          <m:r>
                            <a:rPr kumimoji="1" lang="en-US" altLang="ja-JP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∓</m:t>
                          </m:r>
                        </m:sup>
                      </m:sSup>
                      <m:r>
                        <a:rPr kumimoji="1" lang="en-US" altLang="ja-JP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𝒑</m:t>
                      </m:r>
                    </m:oMath>
                  </m:oMathPara>
                </a14:m>
                <a:endParaRPr kumimoji="1" lang="ja-JP" altLang="en-US" sz="2400" b="1" dirty="0"/>
              </a:p>
            </p:txBody>
          </p:sp>
        </mc:Choice>
        <mc:Fallback xmlns="">
          <p:sp>
            <p:nvSpPr>
              <p:cNvPr id="15" name="テキスト ボックス 14">
                <a:extLst>
                  <a:ext uri="{FF2B5EF4-FFF2-40B4-BE49-F238E27FC236}">
                    <a16:creationId xmlns:a16="http://schemas.microsoft.com/office/drawing/2014/main" id="{C118738C-D2D7-EA7C-87E9-9F5A2E2436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44394" y="2886999"/>
                <a:ext cx="2684581" cy="48282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テキスト ボックス 15">
                <a:extLst>
                  <a:ext uri="{FF2B5EF4-FFF2-40B4-BE49-F238E27FC236}">
                    <a16:creationId xmlns:a16="http://schemas.microsoft.com/office/drawing/2014/main" id="{D3F326E9-8164-94E4-702E-3DD8737DA720}"/>
                  </a:ext>
                </a:extLst>
              </p:cNvPr>
              <p:cNvSpPr txBox="1"/>
              <p:nvPr/>
            </p:nvSpPr>
            <p:spPr>
              <a:xfrm>
                <a:off x="6347350" y="2897579"/>
                <a:ext cx="2498697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2400" b="1" i="1" smtClean="0">
                          <a:latin typeface="Cambria Math" panose="02040503050406030204" pitchFamily="18" charset="0"/>
                        </a:rPr>
                        <m:t>"</m:t>
                      </m:r>
                      <m:sSup>
                        <m:sSupPr>
                          <m:ctrlPr>
                            <a:rPr kumimoji="1" lang="en-US" altLang="ja-JP" sz="24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sz="2400" b="1" i="1" smtClean="0">
                              <a:latin typeface="Cambria Math" panose="02040503050406030204" pitchFamily="18" charset="0"/>
                            </a:rPr>
                            <m:t>𝑲</m:t>
                          </m:r>
                        </m:e>
                        <m:sup>
                          <m:r>
                            <a:rPr kumimoji="1" lang="en-US" altLang="ja-JP" sz="2400" b="1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kumimoji="1" lang="en-US" altLang="ja-JP" sz="2400" b="1" i="1" smtClean="0">
                          <a:latin typeface="Cambria Math" panose="02040503050406030204" pitchFamily="18" charset="0"/>
                        </a:rPr>
                        <m:t>𝒑𝒑</m:t>
                      </m:r>
                      <m:r>
                        <a:rPr kumimoji="1" lang="en-US" altLang="ja-JP" sz="2400" b="1" i="1" smtClean="0">
                          <a:latin typeface="Cambria Math" panose="02040503050406030204" pitchFamily="18" charset="0"/>
                        </a:rPr>
                        <m:t>"→</m:t>
                      </m:r>
                      <m:sSup>
                        <m:sSupPr>
                          <m:ctrlPr>
                            <a:rPr kumimoji="1" lang="en-US" altLang="ja-JP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ja-JP" altLang="en-US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𝝅</m:t>
                          </m:r>
                        </m:e>
                        <m:sup>
                          <m:r>
                            <a:rPr kumimoji="1" lang="en-US" altLang="ja-JP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kumimoji="1" lang="ja-JP" altLang="en-US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𝚲</m:t>
                      </m:r>
                      <m:r>
                        <a:rPr kumimoji="1" lang="en-US" altLang="ja-JP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𝒏</m:t>
                      </m:r>
                    </m:oMath>
                  </m:oMathPara>
                </a14:m>
                <a:endParaRPr kumimoji="1" lang="ja-JP" altLang="en-US" sz="2400" b="1" dirty="0"/>
              </a:p>
            </p:txBody>
          </p:sp>
        </mc:Choice>
        <mc:Fallback xmlns="">
          <p:sp>
            <p:nvSpPr>
              <p:cNvPr id="16" name="テキスト ボックス 15">
                <a:extLst>
                  <a:ext uri="{FF2B5EF4-FFF2-40B4-BE49-F238E27FC236}">
                    <a16:creationId xmlns:a16="http://schemas.microsoft.com/office/drawing/2014/main" id="{D3F326E9-8164-94E4-702E-3DD8737DA7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47350" y="2897579"/>
                <a:ext cx="2498697" cy="461665"/>
              </a:xfrm>
              <a:prstGeom prst="rect">
                <a:avLst/>
              </a:prstGeom>
              <a:blipFill>
                <a:blip r:embed="rId6"/>
                <a:stretch>
                  <a:fillRect b="-1710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テキスト ボックス 16">
                <a:extLst>
                  <a:ext uri="{FF2B5EF4-FFF2-40B4-BE49-F238E27FC236}">
                    <a16:creationId xmlns:a16="http://schemas.microsoft.com/office/drawing/2014/main" id="{B0D0585C-88C1-39D1-C79E-D8F6443D3B42}"/>
                  </a:ext>
                </a:extLst>
              </p:cNvPr>
              <p:cNvSpPr txBox="1"/>
              <p:nvPr/>
            </p:nvSpPr>
            <p:spPr>
              <a:xfrm>
                <a:off x="9368164" y="2893411"/>
                <a:ext cx="2493888" cy="47000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2400" b="1" i="1" smtClean="0">
                          <a:latin typeface="Cambria Math" panose="02040503050406030204" pitchFamily="18" charset="0"/>
                        </a:rPr>
                        <m:t>"</m:t>
                      </m:r>
                      <m:sSup>
                        <m:sSupPr>
                          <m:ctrlPr>
                            <a:rPr kumimoji="1" lang="en-US" altLang="ja-JP" sz="24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̅"/>
                              <m:ctrlPr>
                                <a:rPr kumimoji="1" lang="en-US" altLang="ja-JP" sz="2400" b="1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kumimoji="1" lang="en-US" altLang="ja-JP" sz="2400" b="1" i="1" smtClean="0">
                                  <a:latin typeface="Cambria Math" panose="02040503050406030204" pitchFamily="18" charset="0"/>
                                </a:rPr>
                                <m:t>𝑲</m:t>
                              </m:r>
                            </m:e>
                          </m:acc>
                        </m:e>
                        <m:sup>
                          <m:r>
                            <a:rPr kumimoji="1" lang="en-US" altLang="ja-JP" sz="2400" b="1" i="1" smtClean="0">
                              <a:latin typeface="Cambria Math" panose="02040503050406030204" pitchFamily="18" charset="0"/>
                            </a:rPr>
                            <m:t>𝟎</m:t>
                          </m:r>
                        </m:sup>
                      </m:sSup>
                      <m:r>
                        <a:rPr kumimoji="1" lang="en-US" altLang="ja-JP" sz="2400" b="1" i="1" smtClean="0">
                          <a:latin typeface="Cambria Math" panose="02040503050406030204" pitchFamily="18" charset="0"/>
                        </a:rPr>
                        <m:t>𝒏𝒏</m:t>
                      </m:r>
                      <m:r>
                        <a:rPr kumimoji="1" lang="en-US" altLang="ja-JP" sz="2400" b="1" i="1" smtClean="0">
                          <a:latin typeface="Cambria Math" panose="02040503050406030204" pitchFamily="18" charset="0"/>
                        </a:rPr>
                        <m:t>"→</m:t>
                      </m:r>
                      <m:sSup>
                        <m:sSupPr>
                          <m:ctrlPr>
                            <a:rPr kumimoji="1" lang="en-US" altLang="ja-JP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ja-JP" altLang="en-US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𝝅</m:t>
                          </m:r>
                        </m:e>
                        <m:sup>
                          <m:r>
                            <a:rPr kumimoji="1" lang="en-US" altLang="ja-JP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kumimoji="1" lang="ja-JP" altLang="en-US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𝚲</m:t>
                      </m:r>
                      <m:r>
                        <a:rPr kumimoji="1" lang="en-US" altLang="ja-JP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𝒑</m:t>
                      </m:r>
                    </m:oMath>
                  </m:oMathPara>
                </a14:m>
                <a:endParaRPr kumimoji="1" lang="ja-JP" altLang="en-US" sz="2400" b="1" dirty="0"/>
              </a:p>
            </p:txBody>
          </p:sp>
        </mc:Choice>
        <mc:Fallback xmlns="">
          <p:sp>
            <p:nvSpPr>
              <p:cNvPr id="17" name="テキスト ボックス 16">
                <a:extLst>
                  <a:ext uri="{FF2B5EF4-FFF2-40B4-BE49-F238E27FC236}">
                    <a16:creationId xmlns:a16="http://schemas.microsoft.com/office/drawing/2014/main" id="{B0D0585C-88C1-39D1-C79E-D8F6443D3B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68164" y="2893411"/>
                <a:ext cx="2493888" cy="470000"/>
              </a:xfrm>
              <a:prstGeom prst="rect">
                <a:avLst/>
              </a:prstGeom>
              <a:blipFill>
                <a:blip r:embed="rId7"/>
                <a:stretch>
                  <a:fillRect b="-1168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7" name="図 26">
            <a:extLst>
              <a:ext uri="{FF2B5EF4-FFF2-40B4-BE49-F238E27FC236}">
                <a16:creationId xmlns:a16="http://schemas.microsoft.com/office/drawing/2014/main" id="{3BBD6B26-B66F-F536-14B9-24DDBAC279D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0003" y="3729070"/>
            <a:ext cx="2644169" cy="251043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8" name="テキスト ボックス 27">
                <a:extLst>
                  <a:ext uri="{FF2B5EF4-FFF2-40B4-BE49-F238E27FC236}">
                    <a16:creationId xmlns:a16="http://schemas.microsoft.com/office/drawing/2014/main" id="{F365EE62-9588-4A20-FB51-6752F442D42A}"/>
                  </a:ext>
                </a:extLst>
              </p:cNvPr>
              <p:cNvSpPr txBox="1"/>
              <p:nvPr/>
            </p:nvSpPr>
            <p:spPr>
              <a:xfrm>
                <a:off x="525321" y="2897579"/>
                <a:ext cx="211884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2400" b="1" i="1" smtClean="0">
                          <a:latin typeface="Cambria Math" panose="02040503050406030204" pitchFamily="18" charset="0"/>
                        </a:rPr>
                        <m:t>"</m:t>
                      </m:r>
                      <m:sSup>
                        <m:sSupPr>
                          <m:ctrlPr>
                            <a:rPr kumimoji="1" lang="en-US" altLang="ja-JP" sz="24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sz="2400" b="1" i="1" smtClean="0">
                              <a:latin typeface="Cambria Math" panose="02040503050406030204" pitchFamily="18" charset="0"/>
                            </a:rPr>
                            <m:t>𝑲</m:t>
                          </m:r>
                        </m:e>
                        <m:sup>
                          <m:r>
                            <a:rPr kumimoji="1" lang="en-US" altLang="ja-JP" sz="2400" b="1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kumimoji="1" lang="en-US" altLang="ja-JP" sz="2400" b="1" i="1" smtClean="0">
                          <a:latin typeface="Cambria Math" panose="02040503050406030204" pitchFamily="18" charset="0"/>
                        </a:rPr>
                        <m:t>𝒑𝒑</m:t>
                      </m:r>
                      <m:r>
                        <a:rPr kumimoji="1" lang="en-US" altLang="ja-JP" sz="2400" b="1" i="1" smtClean="0">
                          <a:latin typeface="Cambria Math" panose="02040503050406030204" pitchFamily="18" charset="0"/>
                        </a:rPr>
                        <m:t>"→</m:t>
                      </m:r>
                      <m:r>
                        <a:rPr kumimoji="1" lang="ja-JP" altLang="en-US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𝚲</m:t>
                      </m:r>
                      <m:r>
                        <a:rPr kumimoji="1" lang="en-US" altLang="ja-JP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𝒑</m:t>
                      </m:r>
                    </m:oMath>
                  </m:oMathPara>
                </a14:m>
                <a:endParaRPr kumimoji="1" lang="ja-JP" altLang="en-US" sz="2400" b="1" dirty="0"/>
              </a:p>
            </p:txBody>
          </p:sp>
        </mc:Choice>
        <mc:Fallback xmlns="">
          <p:sp>
            <p:nvSpPr>
              <p:cNvPr id="28" name="テキスト ボックス 27">
                <a:extLst>
                  <a:ext uri="{FF2B5EF4-FFF2-40B4-BE49-F238E27FC236}">
                    <a16:creationId xmlns:a16="http://schemas.microsoft.com/office/drawing/2014/main" id="{F365EE62-9588-4A20-FB51-6752F442D4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5321" y="2897579"/>
                <a:ext cx="2118849" cy="461665"/>
              </a:xfrm>
              <a:prstGeom prst="rect">
                <a:avLst/>
              </a:prstGeom>
              <a:blipFill>
                <a:blip r:embed="rId9"/>
                <a:stretch>
                  <a:fillRect b="-1710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四角形: 角を丸くする 31">
            <a:extLst>
              <a:ext uri="{FF2B5EF4-FFF2-40B4-BE49-F238E27FC236}">
                <a16:creationId xmlns:a16="http://schemas.microsoft.com/office/drawing/2014/main" id="{CC59E5AB-EB70-73E4-23C4-92954ECC2734}"/>
              </a:ext>
            </a:extLst>
          </p:cNvPr>
          <p:cNvSpPr/>
          <p:nvPr/>
        </p:nvSpPr>
        <p:spPr>
          <a:xfrm>
            <a:off x="0" y="2673572"/>
            <a:ext cx="3094114" cy="4222220"/>
          </a:xfrm>
          <a:prstGeom prst="roundRect">
            <a:avLst/>
          </a:prstGeom>
          <a:noFill/>
          <a:ln w="38100"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F0F1FC10-BE69-BDE0-1E00-71BD2B9CEDA6}"/>
              </a:ext>
            </a:extLst>
          </p:cNvPr>
          <p:cNvSpPr txBox="1"/>
          <p:nvPr/>
        </p:nvSpPr>
        <p:spPr>
          <a:xfrm>
            <a:off x="98313" y="34897"/>
            <a:ext cx="42250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/>
              <a:t>T.Yamaga</a:t>
            </a:r>
            <a:r>
              <a:rPr kumimoji="1" lang="en-US" altLang="ja-JP" dirty="0"/>
              <a:t> et.al., </a:t>
            </a:r>
            <a:r>
              <a:rPr kumimoji="1" lang="en-US" altLang="ja-JP" dirty="0">
                <a:hlinkClick r:id="rId10"/>
              </a:rPr>
              <a:t>arXiv:2404.01773 [</a:t>
            </a:r>
            <a:r>
              <a:rPr kumimoji="1" lang="en-US" altLang="ja-JP" dirty="0" err="1">
                <a:hlinkClick r:id="rId10"/>
              </a:rPr>
              <a:t>nucl</a:t>
            </a:r>
            <a:r>
              <a:rPr kumimoji="1" lang="en-US" altLang="ja-JP" dirty="0">
                <a:hlinkClick r:id="rId10"/>
              </a:rPr>
              <a:t>-ex]</a:t>
            </a:r>
            <a:endParaRPr kumimoji="1" lang="ja-JP" altLang="en-US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AC3FE808-626B-0E9D-DC80-C073E3649886}"/>
              </a:ext>
            </a:extLst>
          </p:cNvPr>
          <p:cNvSpPr txBox="1"/>
          <p:nvPr/>
        </p:nvSpPr>
        <p:spPr>
          <a:xfrm>
            <a:off x="3867669" y="6386001"/>
            <a:ext cx="78762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>
                <a:solidFill>
                  <a:srgbClr val="FF0000"/>
                </a:solidFill>
              </a:rPr>
              <a:t>With the model </a:t>
            </a:r>
            <a:r>
              <a:rPr kumimoji="1" lang="en-US" altLang="ja-JP" sz="2400" b="1" dirty="0" err="1">
                <a:solidFill>
                  <a:srgbClr val="FF0000"/>
                </a:solidFill>
              </a:rPr>
              <a:t>func</a:t>
            </a:r>
            <a:r>
              <a:rPr kumimoji="1" lang="en-US" altLang="ja-JP" sz="2400" b="1" dirty="0">
                <a:solidFill>
                  <a:srgbClr val="FF0000"/>
                </a:solidFill>
              </a:rPr>
              <a:t>., the spectra are consistently explained.</a:t>
            </a:r>
            <a:endParaRPr kumimoji="1" lang="ja-JP" altLang="en-US" sz="2400" b="1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正方形/長方形 35">
                <a:extLst>
                  <a:ext uri="{FF2B5EF4-FFF2-40B4-BE49-F238E27FC236}">
                    <a16:creationId xmlns:a16="http://schemas.microsoft.com/office/drawing/2014/main" id="{35393655-687B-1734-A5BA-A9A0B07B54C8}"/>
                  </a:ext>
                </a:extLst>
              </p:cNvPr>
              <p:cNvSpPr/>
              <p:nvPr/>
            </p:nvSpPr>
            <p:spPr>
              <a:xfrm>
                <a:off x="3484355" y="1429376"/>
                <a:ext cx="6512296" cy="7593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ja-JP" altLang="en-US" i="1">
                          <a:latin typeface="Cambria Math" panose="02040503050406030204" pitchFamily="18" charset="0"/>
                        </a:rPr>
                        <m:t>𝜎</m:t>
                      </m:r>
                      <m:r>
                        <a:rPr lang="en-US" altLang="ja-JP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ja-JP" i="1">
                          <a:latin typeface="Cambria Math" panose="02040503050406030204" pitchFamily="18" charset="0"/>
                        </a:rPr>
                        <m:t>𝑀</m:t>
                      </m:r>
                      <m:r>
                        <a:rPr lang="en-US" altLang="ja-JP" i="1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altLang="ja-JP" i="1">
                          <a:latin typeface="Cambria Math" panose="02040503050406030204" pitchFamily="18" charset="0"/>
                        </a:rPr>
                        <m:t>𝑞</m:t>
                      </m:r>
                      <m:r>
                        <a:rPr lang="en-US" altLang="ja-JP" i="1">
                          <a:latin typeface="Cambria Math" panose="02040503050406030204" pitchFamily="18" charset="0"/>
                        </a:rPr>
                        <m:t>)∝</m:t>
                      </m:r>
                      <m:r>
                        <a:rPr lang="ja-JP" alt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𝜌</m:t>
                      </m:r>
                      <m:r>
                        <a:rPr lang="en-US" altLang="ja-JP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altLang="ja-JP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𝑀</m:t>
                      </m:r>
                      <m:r>
                        <a:rPr lang="en-US" altLang="ja-JP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r>
                        <a:rPr lang="en-US" altLang="ja-JP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𝑞</m:t>
                      </m:r>
                      <m:r>
                        <a:rPr lang="en-US" altLang="ja-JP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)×</m:t>
                      </m:r>
                      <m:f>
                        <m:fPr>
                          <m:ctrlPr>
                            <a:rPr lang="en-US" altLang="ja-JP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ja-JP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ja-JP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US" altLang="ja-JP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altLang="ja-JP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Γ</m:t>
                                  </m:r>
                                </m:e>
                                <m:sub>
                                  <m:r>
                                    <a:rPr lang="en-US" altLang="ja-JP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𝐾𝑝𝑝</m:t>
                                  </m:r>
                                </m:sub>
                              </m:sSub>
                              <m:r>
                                <a:rPr lang="en-US" altLang="ja-JP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/2)</m:t>
                              </m:r>
                            </m:e>
                            <m:sup>
                              <m:r>
                                <a:rPr lang="en-US" altLang="ja-JP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altLang="ja-JP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ja-JP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altLang="ja-JP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𝑀</m:t>
                              </m:r>
                              <m:r>
                                <a:rPr lang="en-US" altLang="ja-JP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altLang="ja-JP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ja-JP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𝑀</m:t>
                                  </m:r>
                                </m:e>
                                <m:sub>
                                  <m:r>
                                    <a:rPr lang="en-US" altLang="ja-JP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𝐾𝑝𝑝</m:t>
                                  </m:r>
                                </m:sub>
                              </m:sSub>
                              <m:r>
                                <a:rPr lang="en-US" altLang="ja-JP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</m:t>
                              </m:r>
                            </m:e>
                            <m:sup>
                              <m:r>
                                <a:rPr lang="en-US" altLang="ja-JP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ja-JP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altLang="ja-JP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ja-JP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US" altLang="ja-JP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altLang="ja-JP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Γ</m:t>
                                  </m:r>
                                </m:e>
                                <m:sub>
                                  <m:r>
                                    <a:rPr lang="en-US" altLang="ja-JP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𝐾𝑝𝑝</m:t>
                                  </m:r>
                                </m:sub>
                              </m:sSub>
                              <m:r>
                                <a:rPr lang="en-US" altLang="ja-JP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/2)</m:t>
                              </m:r>
                            </m:e>
                            <m:sup>
                              <m:r>
                                <a:rPr lang="en-US" altLang="ja-JP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ja-JP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US" altLang="ja-JP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𝑒𝑥𝑝</m:t>
                      </m:r>
                      <m:d>
                        <m:dPr>
                          <m:ctrlPr>
                            <a:rPr lang="en-US" altLang="ja-JP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ja-JP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ja-JP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ja-JP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ja-JP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𝑞</m:t>
                                  </m:r>
                                </m:e>
                                <m:sup>
                                  <m:r>
                                    <a:rPr lang="en-US" altLang="ja-JP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sSup>
                                <m:sSupPr>
                                  <m:ctrlPr>
                                    <a:rPr lang="en-US" altLang="ja-JP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sSub>
                                    <m:sSubPr>
                                      <m:ctrlPr>
                                        <a:rPr lang="en-US" altLang="ja-JP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ja-JP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𝑄</m:t>
                                      </m:r>
                                    </m:e>
                                    <m:sub>
                                      <m:r>
                                        <a:rPr lang="en-US" altLang="ja-JP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𝐾𝑝𝑝</m:t>
                                      </m:r>
                                    </m:sub>
                                  </m:sSub>
                                </m:e>
                                <m:sup>
                                  <m:r>
                                    <a:rPr lang="en-US" altLang="ja-JP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d>
                    </m:oMath>
                  </m:oMathPara>
                </a14:m>
                <a:endParaRPr lang="ja-JP" altLang="en-US" dirty="0"/>
              </a:p>
            </p:txBody>
          </p:sp>
        </mc:Choice>
        <mc:Fallback xmlns="">
          <p:sp>
            <p:nvSpPr>
              <p:cNvPr id="36" name="正方形/長方形 35">
                <a:extLst>
                  <a:ext uri="{FF2B5EF4-FFF2-40B4-BE49-F238E27FC236}">
                    <a16:creationId xmlns:a16="http://schemas.microsoft.com/office/drawing/2014/main" id="{35393655-687B-1734-A5BA-A9A0B07B54C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84355" y="1429376"/>
                <a:ext cx="6512296" cy="75931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05B6F024-4C36-A07D-83A6-4C697E8C62A6}"/>
              </a:ext>
            </a:extLst>
          </p:cNvPr>
          <p:cNvSpPr txBox="1"/>
          <p:nvPr/>
        </p:nvSpPr>
        <p:spPr>
          <a:xfrm>
            <a:off x="1257463" y="1552244"/>
            <a:ext cx="22268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b="1" i="1" dirty="0"/>
              <a:t>Fit with </a:t>
            </a:r>
            <a:r>
              <a:rPr lang="en-US" altLang="ja-JP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PWIA</a:t>
            </a:r>
            <a:endParaRPr lang="ja-JP" altLang="en-US" sz="28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8" name="四角形: 角を丸くする 37">
            <a:extLst>
              <a:ext uri="{FF2B5EF4-FFF2-40B4-BE49-F238E27FC236}">
                <a16:creationId xmlns:a16="http://schemas.microsoft.com/office/drawing/2014/main" id="{B49D6569-F7D7-ECD5-75E3-54061459709D}"/>
              </a:ext>
            </a:extLst>
          </p:cNvPr>
          <p:cNvSpPr/>
          <p:nvPr/>
        </p:nvSpPr>
        <p:spPr>
          <a:xfrm>
            <a:off x="5606603" y="1461572"/>
            <a:ext cx="2550018" cy="808235"/>
          </a:xfrm>
          <a:prstGeom prst="round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39" name="四角形: 角を丸くする 38">
            <a:extLst>
              <a:ext uri="{FF2B5EF4-FFF2-40B4-BE49-F238E27FC236}">
                <a16:creationId xmlns:a16="http://schemas.microsoft.com/office/drawing/2014/main" id="{F39D1918-D112-5B96-B2F2-AB551EFFA598}"/>
              </a:ext>
            </a:extLst>
          </p:cNvPr>
          <p:cNvSpPr/>
          <p:nvPr/>
        </p:nvSpPr>
        <p:spPr>
          <a:xfrm>
            <a:off x="8336925" y="1454189"/>
            <a:ext cx="1550795" cy="80823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49BCB722-EA6A-6260-3C15-657BA71676A4}"/>
              </a:ext>
            </a:extLst>
          </p:cNvPr>
          <p:cNvSpPr txBox="1"/>
          <p:nvPr/>
        </p:nvSpPr>
        <p:spPr>
          <a:xfrm>
            <a:off x="1561010" y="1398355"/>
            <a:ext cx="27593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solidFill>
                  <a:schemeClr val="bg1">
                    <a:lumMod val="50000"/>
                  </a:schemeClr>
                </a:solidFill>
              </a:rPr>
              <a:t>Plane Wave Impulse Approximation</a:t>
            </a:r>
            <a:endParaRPr kumimoji="1" lang="ja-JP" altLang="en-US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1C748FBF-66A8-5D60-83C5-DB53EC064664}"/>
              </a:ext>
            </a:extLst>
          </p:cNvPr>
          <p:cNvSpPr txBox="1"/>
          <p:nvPr/>
        </p:nvSpPr>
        <p:spPr>
          <a:xfrm>
            <a:off x="4980894" y="2294620"/>
            <a:ext cx="37851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>
                <a:solidFill>
                  <a:srgbClr val="0070C0"/>
                </a:solidFill>
              </a:rPr>
              <a:t>Energy term (BW type) from time integral</a:t>
            </a:r>
            <a:endParaRPr kumimoji="1" lang="ja-JP" altLang="en-US" sz="1600" dirty="0">
              <a:solidFill>
                <a:srgbClr val="0070C0"/>
              </a:solidFill>
            </a:endParaRPr>
          </a:p>
        </p:txBody>
      </p: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ED64FC92-1E2C-2D0E-B2C1-7482CAEDA45D}"/>
              </a:ext>
            </a:extLst>
          </p:cNvPr>
          <p:cNvSpPr txBox="1"/>
          <p:nvPr/>
        </p:nvSpPr>
        <p:spPr>
          <a:xfrm>
            <a:off x="7446154" y="1080506"/>
            <a:ext cx="33473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>
                <a:solidFill>
                  <a:srgbClr val="FF0000"/>
                </a:solidFill>
              </a:rPr>
              <a:t>Momentum term from spatial integral</a:t>
            </a:r>
            <a:endParaRPr kumimoji="1" lang="ja-JP" altLang="en-US" sz="1600" dirty="0"/>
          </a:p>
        </p:txBody>
      </p:sp>
      <p:sp>
        <p:nvSpPr>
          <p:cNvPr id="43" name="四角形: 角を丸くする 42">
            <a:extLst>
              <a:ext uri="{FF2B5EF4-FFF2-40B4-BE49-F238E27FC236}">
                <a16:creationId xmlns:a16="http://schemas.microsoft.com/office/drawing/2014/main" id="{E309270A-139D-0965-F750-0B37D96D0E3C}"/>
              </a:ext>
            </a:extLst>
          </p:cNvPr>
          <p:cNvSpPr/>
          <p:nvPr/>
        </p:nvSpPr>
        <p:spPr>
          <a:xfrm>
            <a:off x="4623902" y="1461572"/>
            <a:ext cx="802397" cy="808235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E1CDD230-CA4B-D65E-F95C-6FB4F4D70AA6}"/>
              </a:ext>
            </a:extLst>
          </p:cNvPr>
          <p:cNvSpPr txBox="1"/>
          <p:nvPr/>
        </p:nvSpPr>
        <p:spPr>
          <a:xfrm>
            <a:off x="4407236" y="1080506"/>
            <a:ext cx="11993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>
                <a:solidFill>
                  <a:srgbClr val="00B050"/>
                </a:solidFill>
              </a:rPr>
              <a:t>Phase space</a:t>
            </a:r>
            <a:endParaRPr kumimoji="1" lang="ja-JP" altLang="en-US" sz="16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5158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17B8BF6-3CAA-4B93-5240-5DE5BEE5C4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kumimoji="1" lang="en-US" altLang="ja-JP" b="1" dirty="0"/>
              <a:t>Mesonic Decay Analysis with the E15 Data</a:t>
            </a:r>
            <a:endParaRPr kumimoji="1" lang="ja-JP" altLang="en-US" b="1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5054F57-D0CF-8BF7-9179-E47475485E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lang="ja-JP" altLang="en-US" smtClean="0"/>
              <a:pPr/>
              <a:t>19</a:t>
            </a:fld>
            <a:endParaRPr lang="ja-JP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テキスト ボックス 14">
                <a:extLst>
                  <a:ext uri="{FF2B5EF4-FFF2-40B4-BE49-F238E27FC236}">
                    <a16:creationId xmlns:a16="http://schemas.microsoft.com/office/drawing/2014/main" id="{C118738C-D2D7-EA7C-87E9-9F5A2E2436D7}"/>
                  </a:ext>
                </a:extLst>
              </p:cNvPr>
              <p:cNvSpPr txBox="1"/>
              <p:nvPr/>
            </p:nvSpPr>
            <p:spPr>
              <a:xfrm>
                <a:off x="3244394" y="2906663"/>
                <a:ext cx="266694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2400" b="1" i="1" smtClean="0">
                          <a:latin typeface="Cambria Math" panose="02040503050406030204" pitchFamily="18" charset="0"/>
                        </a:rPr>
                        <m:t>"</m:t>
                      </m:r>
                      <m:sSup>
                        <m:sSupPr>
                          <m:ctrlPr>
                            <a:rPr kumimoji="1" lang="en-US" altLang="ja-JP" sz="24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sz="2400" b="1" i="1" smtClean="0">
                              <a:latin typeface="Cambria Math" panose="02040503050406030204" pitchFamily="18" charset="0"/>
                            </a:rPr>
                            <m:t>𝑲</m:t>
                          </m:r>
                        </m:e>
                        <m:sup>
                          <m:r>
                            <a:rPr kumimoji="1" lang="en-US" altLang="ja-JP" sz="2400" b="1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kumimoji="1" lang="en-US" altLang="ja-JP" sz="2400" b="1" i="1" smtClean="0">
                          <a:latin typeface="Cambria Math" panose="02040503050406030204" pitchFamily="18" charset="0"/>
                        </a:rPr>
                        <m:t>𝒑𝒑</m:t>
                      </m:r>
                      <m:r>
                        <a:rPr kumimoji="1" lang="en-US" altLang="ja-JP" sz="2400" b="1" i="1" smtClean="0">
                          <a:latin typeface="Cambria Math" panose="02040503050406030204" pitchFamily="18" charset="0"/>
                        </a:rPr>
                        <m:t>"→</m:t>
                      </m:r>
                      <m:sSup>
                        <m:sSupPr>
                          <m:ctrlPr>
                            <a:rPr kumimoji="1" lang="en-US" altLang="ja-JP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ja-JP" altLang="en-US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𝝅</m:t>
                          </m:r>
                        </m:e>
                        <m:sup>
                          <m:r>
                            <a:rPr kumimoji="1" lang="en-US" altLang="ja-JP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kumimoji="1" lang="en-US" altLang="ja-JP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l-GR" altLang="ja-JP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𝜮</m:t>
                          </m:r>
                        </m:e>
                        <m:sup>
                          <m:r>
                            <a:rPr kumimoji="1" lang="en-US" altLang="ja-JP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kumimoji="1" lang="en-US" altLang="ja-JP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𝒑</m:t>
                      </m:r>
                    </m:oMath>
                  </m:oMathPara>
                </a14:m>
                <a:endParaRPr kumimoji="1" lang="ja-JP" altLang="en-US" sz="2400" b="1" dirty="0"/>
              </a:p>
            </p:txBody>
          </p:sp>
        </mc:Choice>
        <mc:Fallback xmlns="">
          <p:sp>
            <p:nvSpPr>
              <p:cNvPr id="15" name="テキスト ボックス 14">
                <a:extLst>
                  <a:ext uri="{FF2B5EF4-FFF2-40B4-BE49-F238E27FC236}">
                    <a16:creationId xmlns:a16="http://schemas.microsoft.com/office/drawing/2014/main" id="{C118738C-D2D7-EA7C-87E9-9F5A2E2436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44394" y="2906663"/>
                <a:ext cx="2666949" cy="461665"/>
              </a:xfrm>
              <a:prstGeom prst="rect">
                <a:avLst/>
              </a:prstGeom>
              <a:blipFill>
                <a:blip r:embed="rId2"/>
                <a:stretch>
                  <a:fillRect b="-1710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テキスト ボックス 15">
                <a:extLst>
                  <a:ext uri="{FF2B5EF4-FFF2-40B4-BE49-F238E27FC236}">
                    <a16:creationId xmlns:a16="http://schemas.microsoft.com/office/drawing/2014/main" id="{D3F326E9-8164-94E4-702E-3DD8737DA720}"/>
                  </a:ext>
                </a:extLst>
              </p:cNvPr>
              <p:cNvSpPr txBox="1"/>
              <p:nvPr/>
            </p:nvSpPr>
            <p:spPr>
              <a:xfrm>
                <a:off x="6347350" y="2897579"/>
                <a:ext cx="2498697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2400" b="1" i="1" smtClean="0">
                          <a:latin typeface="Cambria Math" panose="02040503050406030204" pitchFamily="18" charset="0"/>
                        </a:rPr>
                        <m:t>"</m:t>
                      </m:r>
                      <m:sSup>
                        <m:sSupPr>
                          <m:ctrlPr>
                            <a:rPr kumimoji="1" lang="en-US" altLang="ja-JP" sz="24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sz="2400" b="1" i="1" smtClean="0">
                              <a:latin typeface="Cambria Math" panose="02040503050406030204" pitchFamily="18" charset="0"/>
                            </a:rPr>
                            <m:t>𝑲</m:t>
                          </m:r>
                        </m:e>
                        <m:sup>
                          <m:r>
                            <a:rPr kumimoji="1" lang="en-US" altLang="ja-JP" sz="2400" b="1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kumimoji="1" lang="en-US" altLang="ja-JP" sz="2400" b="1" i="1" smtClean="0">
                          <a:latin typeface="Cambria Math" panose="02040503050406030204" pitchFamily="18" charset="0"/>
                        </a:rPr>
                        <m:t>𝒑𝒑</m:t>
                      </m:r>
                      <m:r>
                        <a:rPr kumimoji="1" lang="en-US" altLang="ja-JP" sz="2400" b="1" i="1" smtClean="0">
                          <a:latin typeface="Cambria Math" panose="02040503050406030204" pitchFamily="18" charset="0"/>
                        </a:rPr>
                        <m:t>"→</m:t>
                      </m:r>
                      <m:sSup>
                        <m:sSupPr>
                          <m:ctrlPr>
                            <a:rPr kumimoji="1" lang="en-US" altLang="ja-JP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ja-JP" altLang="en-US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𝝅</m:t>
                          </m:r>
                        </m:e>
                        <m:sup>
                          <m:r>
                            <a:rPr kumimoji="1" lang="en-US" altLang="ja-JP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kumimoji="1" lang="ja-JP" altLang="en-US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𝚲</m:t>
                      </m:r>
                      <m:r>
                        <a:rPr kumimoji="1" lang="en-US" altLang="ja-JP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𝒏</m:t>
                      </m:r>
                    </m:oMath>
                  </m:oMathPara>
                </a14:m>
                <a:endParaRPr kumimoji="1" lang="ja-JP" altLang="en-US" sz="2400" b="1" dirty="0"/>
              </a:p>
            </p:txBody>
          </p:sp>
        </mc:Choice>
        <mc:Fallback xmlns="">
          <p:sp>
            <p:nvSpPr>
              <p:cNvPr id="16" name="テキスト ボックス 15">
                <a:extLst>
                  <a:ext uri="{FF2B5EF4-FFF2-40B4-BE49-F238E27FC236}">
                    <a16:creationId xmlns:a16="http://schemas.microsoft.com/office/drawing/2014/main" id="{D3F326E9-8164-94E4-702E-3DD8737DA7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47350" y="2897579"/>
                <a:ext cx="2498697" cy="461665"/>
              </a:xfrm>
              <a:prstGeom prst="rect">
                <a:avLst/>
              </a:prstGeom>
              <a:blipFill>
                <a:blip r:embed="rId3"/>
                <a:stretch>
                  <a:fillRect b="-1710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テキスト ボックス 16">
                <a:extLst>
                  <a:ext uri="{FF2B5EF4-FFF2-40B4-BE49-F238E27FC236}">
                    <a16:creationId xmlns:a16="http://schemas.microsoft.com/office/drawing/2014/main" id="{B0D0585C-88C1-39D1-C79E-D8F6443D3B42}"/>
                  </a:ext>
                </a:extLst>
              </p:cNvPr>
              <p:cNvSpPr txBox="1"/>
              <p:nvPr/>
            </p:nvSpPr>
            <p:spPr>
              <a:xfrm>
                <a:off x="9368164" y="2893411"/>
                <a:ext cx="2493888" cy="47000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2400" b="1" i="1" smtClean="0">
                          <a:latin typeface="Cambria Math" panose="02040503050406030204" pitchFamily="18" charset="0"/>
                        </a:rPr>
                        <m:t>"</m:t>
                      </m:r>
                      <m:sSup>
                        <m:sSupPr>
                          <m:ctrlPr>
                            <a:rPr kumimoji="1" lang="en-US" altLang="ja-JP" sz="24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̅"/>
                              <m:ctrlPr>
                                <a:rPr kumimoji="1" lang="en-US" altLang="ja-JP" sz="2400" b="1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kumimoji="1" lang="en-US" altLang="ja-JP" sz="2400" b="1" i="1" smtClean="0">
                                  <a:latin typeface="Cambria Math" panose="02040503050406030204" pitchFamily="18" charset="0"/>
                                </a:rPr>
                                <m:t>𝑲</m:t>
                              </m:r>
                            </m:e>
                          </m:acc>
                        </m:e>
                        <m:sup>
                          <m:r>
                            <a:rPr kumimoji="1" lang="en-US" altLang="ja-JP" sz="2400" b="1" i="1" smtClean="0">
                              <a:latin typeface="Cambria Math" panose="02040503050406030204" pitchFamily="18" charset="0"/>
                            </a:rPr>
                            <m:t>𝟎</m:t>
                          </m:r>
                        </m:sup>
                      </m:sSup>
                      <m:r>
                        <a:rPr kumimoji="1" lang="en-US" altLang="ja-JP" sz="2400" b="1" i="1" smtClean="0">
                          <a:latin typeface="Cambria Math" panose="02040503050406030204" pitchFamily="18" charset="0"/>
                        </a:rPr>
                        <m:t>𝒏𝒏</m:t>
                      </m:r>
                      <m:r>
                        <a:rPr kumimoji="1" lang="en-US" altLang="ja-JP" sz="2400" b="1" i="1" smtClean="0">
                          <a:latin typeface="Cambria Math" panose="02040503050406030204" pitchFamily="18" charset="0"/>
                        </a:rPr>
                        <m:t>"→</m:t>
                      </m:r>
                      <m:sSup>
                        <m:sSupPr>
                          <m:ctrlPr>
                            <a:rPr kumimoji="1" lang="en-US" altLang="ja-JP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ja-JP" altLang="en-US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𝝅</m:t>
                          </m:r>
                        </m:e>
                        <m:sup>
                          <m:r>
                            <a:rPr kumimoji="1" lang="en-US" altLang="ja-JP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kumimoji="1" lang="ja-JP" altLang="en-US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𝚲</m:t>
                      </m:r>
                      <m:r>
                        <a:rPr kumimoji="1" lang="en-US" altLang="ja-JP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𝒑</m:t>
                      </m:r>
                    </m:oMath>
                  </m:oMathPara>
                </a14:m>
                <a:endParaRPr kumimoji="1" lang="ja-JP" altLang="en-US" sz="2400" b="1" dirty="0"/>
              </a:p>
            </p:txBody>
          </p:sp>
        </mc:Choice>
        <mc:Fallback xmlns="">
          <p:sp>
            <p:nvSpPr>
              <p:cNvPr id="17" name="テキスト ボックス 16">
                <a:extLst>
                  <a:ext uri="{FF2B5EF4-FFF2-40B4-BE49-F238E27FC236}">
                    <a16:creationId xmlns:a16="http://schemas.microsoft.com/office/drawing/2014/main" id="{B0D0585C-88C1-39D1-C79E-D8F6443D3B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68164" y="2893411"/>
                <a:ext cx="2493888" cy="470000"/>
              </a:xfrm>
              <a:prstGeom prst="rect">
                <a:avLst/>
              </a:prstGeom>
              <a:blipFill>
                <a:blip r:embed="rId4"/>
                <a:stretch>
                  <a:fillRect b="-1168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テキスト ボックス 27">
                <a:extLst>
                  <a:ext uri="{FF2B5EF4-FFF2-40B4-BE49-F238E27FC236}">
                    <a16:creationId xmlns:a16="http://schemas.microsoft.com/office/drawing/2014/main" id="{F365EE62-9588-4A20-FB51-6752F442D42A}"/>
                  </a:ext>
                </a:extLst>
              </p:cNvPr>
              <p:cNvSpPr txBox="1"/>
              <p:nvPr/>
            </p:nvSpPr>
            <p:spPr>
              <a:xfrm>
                <a:off x="525321" y="2897579"/>
                <a:ext cx="211884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2400" b="1" i="1" smtClean="0">
                          <a:latin typeface="Cambria Math" panose="02040503050406030204" pitchFamily="18" charset="0"/>
                        </a:rPr>
                        <m:t>"</m:t>
                      </m:r>
                      <m:sSup>
                        <m:sSupPr>
                          <m:ctrlPr>
                            <a:rPr kumimoji="1" lang="en-US" altLang="ja-JP" sz="24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sz="2400" b="1" i="1" smtClean="0">
                              <a:latin typeface="Cambria Math" panose="02040503050406030204" pitchFamily="18" charset="0"/>
                            </a:rPr>
                            <m:t>𝑲</m:t>
                          </m:r>
                        </m:e>
                        <m:sup>
                          <m:r>
                            <a:rPr kumimoji="1" lang="en-US" altLang="ja-JP" sz="2400" b="1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kumimoji="1" lang="en-US" altLang="ja-JP" sz="2400" b="1" i="1" smtClean="0">
                          <a:latin typeface="Cambria Math" panose="02040503050406030204" pitchFamily="18" charset="0"/>
                        </a:rPr>
                        <m:t>𝒑𝒑</m:t>
                      </m:r>
                      <m:r>
                        <a:rPr kumimoji="1" lang="en-US" altLang="ja-JP" sz="2400" b="1" i="1" smtClean="0">
                          <a:latin typeface="Cambria Math" panose="02040503050406030204" pitchFamily="18" charset="0"/>
                        </a:rPr>
                        <m:t>"→</m:t>
                      </m:r>
                      <m:r>
                        <a:rPr kumimoji="1" lang="ja-JP" altLang="en-US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𝚲</m:t>
                      </m:r>
                      <m:r>
                        <a:rPr kumimoji="1" lang="en-US" altLang="ja-JP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𝒑</m:t>
                      </m:r>
                    </m:oMath>
                  </m:oMathPara>
                </a14:m>
                <a:endParaRPr kumimoji="1" lang="ja-JP" altLang="en-US" sz="2400" b="1" dirty="0"/>
              </a:p>
            </p:txBody>
          </p:sp>
        </mc:Choice>
        <mc:Fallback xmlns="">
          <p:sp>
            <p:nvSpPr>
              <p:cNvPr id="28" name="テキスト ボックス 27">
                <a:extLst>
                  <a:ext uri="{FF2B5EF4-FFF2-40B4-BE49-F238E27FC236}">
                    <a16:creationId xmlns:a16="http://schemas.microsoft.com/office/drawing/2014/main" id="{F365EE62-9588-4A20-FB51-6752F442D4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5321" y="2897579"/>
                <a:ext cx="2118849" cy="461665"/>
              </a:xfrm>
              <a:prstGeom prst="rect">
                <a:avLst/>
              </a:prstGeom>
              <a:blipFill>
                <a:blip r:embed="rId5"/>
                <a:stretch>
                  <a:fillRect b="-1710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四角形: 角を丸くする 31">
            <a:extLst>
              <a:ext uri="{FF2B5EF4-FFF2-40B4-BE49-F238E27FC236}">
                <a16:creationId xmlns:a16="http://schemas.microsoft.com/office/drawing/2014/main" id="{CC59E5AB-EB70-73E4-23C4-92954ECC2734}"/>
              </a:ext>
            </a:extLst>
          </p:cNvPr>
          <p:cNvSpPr/>
          <p:nvPr/>
        </p:nvSpPr>
        <p:spPr>
          <a:xfrm>
            <a:off x="0" y="2673572"/>
            <a:ext cx="3094114" cy="4222220"/>
          </a:xfrm>
          <a:prstGeom prst="roundRect">
            <a:avLst/>
          </a:prstGeom>
          <a:noFill/>
          <a:ln w="38100"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F0F1FC10-BE69-BDE0-1E00-71BD2B9CEDA6}"/>
              </a:ext>
            </a:extLst>
          </p:cNvPr>
          <p:cNvSpPr txBox="1"/>
          <p:nvPr/>
        </p:nvSpPr>
        <p:spPr>
          <a:xfrm>
            <a:off x="98313" y="34897"/>
            <a:ext cx="42250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/>
              <a:t>T.Yamaga</a:t>
            </a:r>
            <a:r>
              <a:rPr kumimoji="1" lang="en-US" altLang="ja-JP" dirty="0"/>
              <a:t> et.al., </a:t>
            </a:r>
            <a:r>
              <a:rPr kumimoji="1" lang="en-US" altLang="ja-JP" dirty="0">
                <a:hlinkClick r:id="rId6"/>
              </a:rPr>
              <a:t>arXiv:2404.01773 [</a:t>
            </a:r>
            <a:r>
              <a:rPr kumimoji="1" lang="en-US" altLang="ja-JP" dirty="0" err="1">
                <a:hlinkClick r:id="rId6"/>
              </a:rPr>
              <a:t>nucl</a:t>
            </a:r>
            <a:r>
              <a:rPr kumimoji="1" lang="en-US" altLang="ja-JP" dirty="0">
                <a:hlinkClick r:id="rId6"/>
              </a:rPr>
              <a:t>-ex]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テキスト ボックス 2">
                <a:extLst>
                  <a:ext uri="{FF2B5EF4-FFF2-40B4-BE49-F238E27FC236}">
                    <a16:creationId xmlns:a16="http://schemas.microsoft.com/office/drawing/2014/main" id="{D0604822-A056-637C-43FC-FBE71234E7E1}"/>
                  </a:ext>
                </a:extLst>
              </p:cNvPr>
              <p:cNvSpPr txBox="1"/>
              <p:nvPr/>
            </p:nvSpPr>
            <p:spPr>
              <a:xfrm>
                <a:off x="417349" y="3418628"/>
                <a:ext cx="2417137" cy="1015663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kumimoji="1" lang="en-US" altLang="ja-JP" sz="20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kumimoji="1" lang="ja-JP" altLang="en-US" sz="2000" i="1" smtClean="0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acc>
                            <m:accPr>
                              <m:chr m:val="̅"/>
                              <m:ctrlPr>
                                <a:rPr kumimoji="1" lang="en-US" altLang="ja-JP" sz="20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kumimoji="1" lang="en-US" altLang="ja-JP" sz="2000" b="0" i="1" smtClean="0"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e>
                          </m:acc>
                          <m: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  <m:t>𝑁𝑁</m:t>
                          </m:r>
                        </m:sub>
                        <m:sup>
                          <m: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  <m:t>𝑡𝑜𝑡</m:t>
                          </m:r>
                        </m:sup>
                      </m:sSubSup>
                      <m:r>
                        <a:rPr kumimoji="1" lang="en-US" altLang="ja-JP" sz="2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kumimoji="1" lang="en-US" altLang="ja-JP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𝐵𝑟</m:t>
                      </m:r>
                      <m:r>
                        <a:rPr kumimoji="1" lang="en-US" altLang="ja-JP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kumimoji="1" lang="en-US" altLang="ja-JP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ja-JP" alt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  <m:r>
                            <a:rPr kumimoji="1" lang="en-US" altLang="ja-JP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𝑏</m:t>
                          </m:r>
                        </m:e>
                      </m:d>
                      <m:r>
                        <a:rPr kumimoji="1" lang="en-US" altLang="ja-JP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kumimoji="1" lang="en-US" altLang="ja-JP" sz="2000" dirty="0"/>
              </a:p>
              <a:p>
                <a14:m>
                  <m:oMath xmlns:m="http://schemas.openxmlformats.org/officeDocument/2006/math">
                    <m:r>
                      <a:rPr lang="en-US" altLang="ja-JP" sz="2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𝟗</m:t>
                    </m:r>
                    <m:r>
                      <a:rPr lang="en-US" altLang="ja-JP" sz="2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altLang="ja-JP" sz="2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𝟑</m:t>
                    </m:r>
                    <m:r>
                      <a:rPr lang="en-US" altLang="ja-JP" sz="2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  <m:sSubSup>
                      <m:sSubSupPr>
                        <m:ctrlPr>
                          <a:rPr lang="en-US" altLang="ja-JP" sz="2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ja-JP" sz="2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𝟎</m:t>
                        </m:r>
                        <m:r>
                          <a:rPr lang="en-US" altLang="ja-JP" sz="2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.</m:t>
                        </m:r>
                        <m:r>
                          <a:rPr lang="en-US" altLang="ja-JP" sz="2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𝟖</m:t>
                        </m:r>
                      </m:e>
                      <m:sub>
                        <m:r>
                          <a:rPr lang="en-US" altLang="ja-JP" sz="2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lang="en-US" altLang="ja-JP" sz="2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</m:t>
                        </m:r>
                        <m:r>
                          <a:rPr lang="en-US" altLang="ja-JP" sz="2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.</m:t>
                        </m:r>
                        <m:r>
                          <a:rPr lang="en-US" altLang="ja-JP" sz="2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𝟎</m:t>
                        </m:r>
                      </m:sub>
                      <m:sup>
                        <m:r>
                          <a:rPr lang="en-US" altLang="ja-JP" sz="2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r>
                          <a:rPr lang="en-US" altLang="ja-JP" sz="2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</m:t>
                        </m:r>
                        <m:r>
                          <a:rPr lang="en-US" altLang="ja-JP" sz="2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.</m:t>
                        </m:r>
                        <m:r>
                          <a:rPr lang="en-US" altLang="ja-JP" sz="2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𝟒</m:t>
                        </m:r>
                      </m:sup>
                    </m:sSubSup>
                  </m:oMath>
                </a14:m>
                <a:r>
                  <a:rPr lang="en-US" altLang="ja-JP" sz="2000" b="1" dirty="0">
                    <a:solidFill>
                      <a:schemeClr val="tx1"/>
                    </a:solidFill>
                  </a:rPr>
                  <a:t> [all]</a:t>
                </a:r>
              </a:p>
              <a:p>
                <a14:m>
                  <m:oMath xmlns:m="http://schemas.openxmlformats.org/officeDocument/2006/math">
                    <m:r>
                      <a:rPr lang="en-US" altLang="ja-JP" sz="1600" b="0" i="1" smtClean="0">
                        <a:latin typeface="Cambria Math" panose="02040503050406030204" pitchFamily="18" charset="0"/>
                      </a:rPr>
                      <m:t>5.5</m:t>
                    </m:r>
                    <m:r>
                      <a:rPr lang="en-US" altLang="ja-JP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  <m:sSubSup>
                      <m:sSubSupPr>
                        <m:ctrlPr>
                          <a:rPr lang="en-US" altLang="ja-JP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ja-JP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0.5</m:t>
                        </m:r>
                      </m:e>
                      <m:sub>
                        <m:r>
                          <a:rPr lang="en-US" altLang="ja-JP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−0.6</m:t>
                        </m:r>
                      </m:sub>
                      <m:sup>
                        <m:r>
                          <a:rPr lang="en-US" altLang="ja-JP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+0.8</m:t>
                        </m:r>
                      </m:sup>
                    </m:sSubSup>
                  </m:oMath>
                </a14:m>
                <a:r>
                  <a:rPr kumimoji="1" lang="en-US" altLang="ja-JP" sz="1600" dirty="0"/>
                  <a:t> [&lt;M(KNN)]</a:t>
                </a:r>
              </a:p>
            </p:txBody>
          </p:sp>
        </mc:Choice>
        <mc:Fallback xmlns="">
          <p:sp>
            <p:nvSpPr>
              <p:cNvPr id="3" name="テキスト ボックス 2">
                <a:extLst>
                  <a:ext uri="{FF2B5EF4-FFF2-40B4-BE49-F238E27FC236}">
                    <a16:creationId xmlns:a16="http://schemas.microsoft.com/office/drawing/2014/main" id="{D0604822-A056-637C-43FC-FBE71234E7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7349" y="3418628"/>
                <a:ext cx="2417137" cy="1015663"/>
              </a:xfrm>
              <a:prstGeom prst="rect">
                <a:avLst/>
              </a:prstGeom>
              <a:blipFill>
                <a:blip r:embed="rId7"/>
                <a:stretch>
                  <a:fillRect b="-7229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テキスト ボックス 10">
                <a:extLst>
                  <a:ext uri="{FF2B5EF4-FFF2-40B4-BE49-F238E27FC236}">
                    <a16:creationId xmlns:a16="http://schemas.microsoft.com/office/drawing/2014/main" id="{4ECA5648-77DA-E082-B559-EA80E24AF716}"/>
                  </a:ext>
                </a:extLst>
              </p:cNvPr>
              <p:cNvSpPr txBox="1"/>
              <p:nvPr/>
            </p:nvSpPr>
            <p:spPr>
              <a:xfrm>
                <a:off x="3541077" y="3433343"/>
                <a:ext cx="2510880" cy="986232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kumimoji="1" lang="en-US" altLang="ja-JP" sz="20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kumimoji="1" lang="ja-JP" altLang="en-US" sz="2000" i="1" smtClean="0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acc>
                            <m:accPr>
                              <m:chr m:val="̅"/>
                              <m:ctrlPr>
                                <a:rPr kumimoji="1" lang="en-US" altLang="ja-JP" sz="20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kumimoji="1" lang="en-US" altLang="ja-JP" sz="2000" b="0" i="1" smtClean="0"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e>
                          </m:acc>
                          <m: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  <m:t>𝑁𝑁</m:t>
                          </m:r>
                        </m:sub>
                        <m:sup>
                          <m: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  <m:t>𝑡𝑜𝑡</m:t>
                          </m:r>
                        </m:sup>
                      </m:sSubSup>
                      <m:r>
                        <a:rPr kumimoji="1" lang="en-US" altLang="ja-JP" sz="2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kumimoji="1" lang="en-US" altLang="ja-JP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𝐵𝑟</m:t>
                      </m:r>
                      <m:r>
                        <a:rPr kumimoji="1" lang="en-US" altLang="ja-JP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kumimoji="1" lang="en-US" altLang="ja-JP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ja-JP" alt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  <m:r>
                            <a:rPr kumimoji="1" lang="en-US" altLang="ja-JP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𝑏</m:t>
                          </m:r>
                        </m:e>
                      </m:d>
                      <m:r>
                        <a:rPr kumimoji="1" lang="en-US" altLang="ja-JP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kumimoji="1" lang="en-US" altLang="ja-JP" sz="2000" dirty="0"/>
              </a:p>
              <a:p>
                <a14:m>
                  <m:oMath xmlns:m="http://schemas.openxmlformats.org/officeDocument/2006/math">
                    <m:r>
                      <a:rPr lang="en-US" altLang="ja-JP" sz="2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𝟑𝟖</m:t>
                    </m:r>
                    <m:r>
                      <a:rPr lang="en-US" altLang="ja-JP" sz="2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  <m:r>
                      <a:rPr lang="en-US" altLang="ja-JP" sz="2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𝟑</m:t>
                    </m:r>
                    <m:r>
                      <a:rPr lang="en-US" altLang="ja-JP" sz="20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  <m:r>
                      <a:rPr lang="en-US" altLang="ja-JP" sz="2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𝟑</m:t>
                    </m:r>
                  </m:oMath>
                </a14:m>
                <a:r>
                  <a:rPr lang="en-US" altLang="ja-JP" sz="2000" b="1" dirty="0">
                    <a:solidFill>
                      <a:schemeClr val="tx1"/>
                    </a:solidFill>
                  </a:rPr>
                  <a:t> [all]</a:t>
                </a:r>
              </a:p>
              <a:p>
                <a14:m>
                  <m:oMath xmlns:m="http://schemas.openxmlformats.org/officeDocument/2006/math">
                    <m:r>
                      <a:rPr lang="en-US" altLang="ja-JP" sz="1600" b="0" i="1" smtClean="0">
                        <a:latin typeface="Cambria Math" panose="02040503050406030204" pitchFamily="18" charset="0"/>
                      </a:rPr>
                      <m:t>3.2</m:t>
                    </m:r>
                    <m:r>
                      <a:rPr lang="en-US" altLang="ja-JP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  <m:r>
                      <a:rPr lang="en-US" altLang="ja-JP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0.2±</m:t>
                    </m:r>
                    <m:r>
                      <a:rPr lang="en-US" altLang="ja-JP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0.2</m:t>
                    </m:r>
                  </m:oMath>
                </a14:m>
                <a:r>
                  <a:rPr kumimoji="1" lang="en-US" altLang="ja-JP" sz="1600" dirty="0"/>
                  <a:t> [&lt;M(KNN)]</a:t>
                </a:r>
              </a:p>
            </p:txBody>
          </p:sp>
        </mc:Choice>
        <mc:Fallback xmlns="">
          <p:sp>
            <p:nvSpPr>
              <p:cNvPr id="11" name="テキスト ボックス 10">
                <a:extLst>
                  <a:ext uri="{FF2B5EF4-FFF2-40B4-BE49-F238E27FC236}">
                    <a16:creationId xmlns:a16="http://schemas.microsoft.com/office/drawing/2014/main" id="{4ECA5648-77DA-E082-B559-EA80E24AF7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41077" y="3433343"/>
                <a:ext cx="2510880" cy="986232"/>
              </a:xfrm>
              <a:prstGeom prst="rect">
                <a:avLst/>
              </a:prstGeom>
              <a:blipFill>
                <a:blip r:embed="rId8"/>
                <a:stretch>
                  <a:fillRect b="-740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テキスト ボックス 18">
                <a:extLst>
                  <a:ext uri="{FF2B5EF4-FFF2-40B4-BE49-F238E27FC236}">
                    <a16:creationId xmlns:a16="http://schemas.microsoft.com/office/drawing/2014/main" id="{FAF6756C-577F-1425-DF7F-5DBFEC2B3C82}"/>
                  </a:ext>
                </a:extLst>
              </p:cNvPr>
              <p:cNvSpPr txBox="1"/>
              <p:nvPr/>
            </p:nvSpPr>
            <p:spPr>
              <a:xfrm>
                <a:off x="3244394" y="4654431"/>
                <a:ext cx="266694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2400" b="1" i="1" smtClean="0">
                          <a:latin typeface="Cambria Math" panose="02040503050406030204" pitchFamily="18" charset="0"/>
                        </a:rPr>
                        <m:t>"</m:t>
                      </m:r>
                      <m:sSup>
                        <m:sSupPr>
                          <m:ctrlPr>
                            <a:rPr kumimoji="1" lang="en-US" altLang="ja-JP" sz="24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sz="2400" b="1" i="1" smtClean="0">
                              <a:latin typeface="Cambria Math" panose="02040503050406030204" pitchFamily="18" charset="0"/>
                            </a:rPr>
                            <m:t>𝑲</m:t>
                          </m:r>
                        </m:e>
                        <m:sup>
                          <m:r>
                            <a:rPr kumimoji="1" lang="en-US" altLang="ja-JP" sz="2400" b="1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kumimoji="1" lang="en-US" altLang="ja-JP" sz="2400" b="1" i="1" smtClean="0">
                          <a:latin typeface="Cambria Math" panose="02040503050406030204" pitchFamily="18" charset="0"/>
                        </a:rPr>
                        <m:t>𝒑𝒑</m:t>
                      </m:r>
                      <m:r>
                        <a:rPr kumimoji="1" lang="en-US" altLang="ja-JP" sz="2400" b="1" i="1" smtClean="0">
                          <a:latin typeface="Cambria Math" panose="02040503050406030204" pitchFamily="18" charset="0"/>
                        </a:rPr>
                        <m:t>"→</m:t>
                      </m:r>
                      <m:sSup>
                        <m:sSupPr>
                          <m:ctrlPr>
                            <a:rPr kumimoji="1" lang="en-US" altLang="ja-JP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ja-JP" altLang="en-US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𝝅</m:t>
                          </m:r>
                        </m:e>
                        <m:sup>
                          <m:r>
                            <a:rPr kumimoji="1" lang="en-US" altLang="ja-JP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sSup>
                        <m:sSupPr>
                          <m:ctrlPr>
                            <a:rPr kumimoji="1" lang="en-US" altLang="ja-JP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l-GR" altLang="ja-JP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𝜮</m:t>
                          </m:r>
                        </m:e>
                        <m:sup>
                          <m:r>
                            <a:rPr kumimoji="1" lang="en-US" altLang="ja-JP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kumimoji="1" lang="en-US" altLang="ja-JP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𝒑</m:t>
                      </m:r>
                    </m:oMath>
                  </m:oMathPara>
                </a14:m>
                <a:endParaRPr kumimoji="1" lang="ja-JP" altLang="en-US" sz="2400" b="1" dirty="0"/>
              </a:p>
            </p:txBody>
          </p:sp>
        </mc:Choice>
        <mc:Fallback xmlns="">
          <p:sp>
            <p:nvSpPr>
              <p:cNvPr id="19" name="テキスト ボックス 18">
                <a:extLst>
                  <a:ext uri="{FF2B5EF4-FFF2-40B4-BE49-F238E27FC236}">
                    <a16:creationId xmlns:a16="http://schemas.microsoft.com/office/drawing/2014/main" id="{FAF6756C-577F-1425-DF7F-5DBFEC2B3C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44394" y="4654431"/>
                <a:ext cx="2666949" cy="461665"/>
              </a:xfrm>
              <a:prstGeom prst="rect">
                <a:avLst/>
              </a:prstGeom>
              <a:blipFill>
                <a:blip r:embed="rId9"/>
                <a:stretch>
                  <a:fillRect b="-1866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テキスト ボックス 19">
                <a:extLst>
                  <a:ext uri="{FF2B5EF4-FFF2-40B4-BE49-F238E27FC236}">
                    <a16:creationId xmlns:a16="http://schemas.microsoft.com/office/drawing/2014/main" id="{24D1E89E-338E-DEBE-5378-2E35301BC5C4}"/>
                  </a:ext>
                </a:extLst>
              </p:cNvPr>
              <p:cNvSpPr txBox="1"/>
              <p:nvPr/>
            </p:nvSpPr>
            <p:spPr>
              <a:xfrm>
                <a:off x="487221" y="4650263"/>
                <a:ext cx="2242345" cy="47000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2400" b="1" i="1" smtClean="0">
                          <a:latin typeface="Cambria Math" panose="02040503050406030204" pitchFamily="18" charset="0"/>
                        </a:rPr>
                        <m:t>"</m:t>
                      </m:r>
                      <m:sSup>
                        <m:sSupPr>
                          <m:ctrlPr>
                            <a:rPr kumimoji="1" lang="en-US" altLang="ja-JP" sz="24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sz="2400" b="1" i="1" smtClean="0">
                              <a:latin typeface="Cambria Math" panose="02040503050406030204" pitchFamily="18" charset="0"/>
                            </a:rPr>
                            <m:t>𝑲</m:t>
                          </m:r>
                        </m:e>
                        <m:sup>
                          <m:r>
                            <a:rPr kumimoji="1" lang="en-US" altLang="ja-JP" sz="2400" b="1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kumimoji="1" lang="en-US" altLang="ja-JP" sz="2400" b="1" i="1" smtClean="0">
                          <a:latin typeface="Cambria Math" panose="02040503050406030204" pitchFamily="18" charset="0"/>
                        </a:rPr>
                        <m:t>𝒑𝒑</m:t>
                      </m:r>
                      <m:r>
                        <a:rPr kumimoji="1" lang="en-US" altLang="ja-JP" sz="2400" b="1" i="1" smtClean="0">
                          <a:latin typeface="Cambria Math" panose="02040503050406030204" pitchFamily="18" charset="0"/>
                        </a:rPr>
                        <m:t>"→</m:t>
                      </m:r>
                      <m:sSup>
                        <m:sSupPr>
                          <m:ctrlPr>
                            <a:rPr kumimoji="1" lang="en-US" altLang="ja-JP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ja-JP" altLang="en-US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𝚺</m:t>
                          </m:r>
                        </m:e>
                        <m:sup>
                          <m:r>
                            <a:rPr kumimoji="1" lang="en-US" altLang="ja-JP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𝟎</m:t>
                          </m:r>
                        </m:sup>
                      </m:sSup>
                      <m:r>
                        <a:rPr kumimoji="1" lang="en-US" altLang="ja-JP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𝒑</m:t>
                      </m:r>
                    </m:oMath>
                  </m:oMathPara>
                </a14:m>
                <a:endParaRPr kumimoji="1" lang="ja-JP" altLang="en-US" sz="2400" b="1" dirty="0"/>
              </a:p>
            </p:txBody>
          </p:sp>
        </mc:Choice>
        <mc:Fallback xmlns="">
          <p:sp>
            <p:nvSpPr>
              <p:cNvPr id="20" name="テキスト ボックス 19">
                <a:extLst>
                  <a:ext uri="{FF2B5EF4-FFF2-40B4-BE49-F238E27FC236}">
                    <a16:creationId xmlns:a16="http://schemas.microsoft.com/office/drawing/2014/main" id="{24D1E89E-338E-DEBE-5378-2E35301BC5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7221" y="4650263"/>
                <a:ext cx="2242345" cy="470000"/>
              </a:xfrm>
              <a:prstGeom prst="rect">
                <a:avLst/>
              </a:prstGeom>
              <a:blipFill>
                <a:blip r:embed="rId10"/>
                <a:stretch>
                  <a:fillRect b="-18182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テキスト ボックス 20">
                <a:extLst>
                  <a:ext uri="{FF2B5EF4-FFF2-40B4-BE49-F238E27FC236}">
                    <a16:creationId xmlns:a16="http://schemas.microsoft.com/office/drawing/2014/main" id="{B0CA1F06-996D-FA3F-E459-F4D84C7479F4}"/>
                  </a:ext>
                </a:extLst>
              </p:cNvPr>
              <p:cNvSpPr txBox="1"/>
              <p:nvPr/>
            </p:nvSpPr>
            <p:spPr>
              <a:xfrm>
                <a:off x="417349" y="5130991"/>
                <a:ext cx="2417137" cy="1019062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kumimoji="1" lang="en-US" altLang="ja-JP" sz="20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kumimoji="1" lang="ja-JP" altLang="en-US" sz="2000" i="1" smtClean="0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acc>
                            <m:accPr>
                              <m:chr m:val="̅"/>
                              <m:ctrlPr>
                                <a:rPr kumimoji="1" lang="en-US" altLang="ja-JP" sz="20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kumimoji="1" lang="en-US" altLang="ja-JP" sz="2000" b="0" i="1" smtClean="0"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e>
                          </m:acc>
                          <m: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  <m:t>𝑁𝑁</m:t>
                          </m:r>
                        </m:sub>
                        <m:sup>
                          <m: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  <m:t>𝑡𝑜𝑡</m:t>
                          </m:r>
                        </m:sup>
                      </m:sSubSup>
                      <m:r>
                        <a:rPr kumimoji="1" lang="en-US" altLang="ja-JP" sz="2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kumimoji="1" lang="en-US" altLang="ja-JP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𝐵𝑟</m:t>
                      </m:r>
                      <m:r>
                        <a:rPr kumimoji="1" lang="en-US" altLang="ja-JP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kumimoji="1" lang="en-US" altLang="ja-JP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ja-JP" alt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  <m:r>
                            <a:rPr kumimoji="1" lang="en-US" altLang="ja-JP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𝑏</m:t>
                          </m:r>
                        </m:e>
                      </m:d>
                      <m:r>
                        <a:rPr kumimoji="1" lang="en-US" altLang="ja-JP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kumimoji="1" lang="en-US" altLang="ja-JP" sz="2000" dirty="0"/>
              </a:p>
              <a:p>
                <a14:m>
                  <m:oMath xmlns:m="http://schemas.openxmlformats.org/officeDocument/2006/math">
                    <m:r>
                      <a:rPr lang="en-US" altLang="ja-JP" sz="2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𝟓</m:t>
                    </m:r>
                    <m:r>
                      <a:rPr lang="en-US" altLang="ja-JP" sz="2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altLang="ja-JP" sz="2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𝟑</m:t>
                    </m:r>
                    <m:r>
                      <a:rPr lang="en-US" altLang="ja-JP" sz="2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  <m:sSubSup>
                      <m:sSubSupPr>
                        <m:ctrlPr>
                          <a:rPr lang="en-US" altLang="ja-JP" sz="2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ja-JP" sz="2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𝟎</m:t>
                        </m:r>
                        <m:r>
                          <a:rPr lang="en-US" altLang="ja-JP" sz="2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.</m:t>
                        </m:r>
                        <m:r>
                          <a:rPr lang="en-US" altLang="ja-JP" sz="2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𝟒</m:t>
                        </m:r>
                      </m:e>
                      <m:sub>
                        <m:r>
                          <a:rPr lang="en-US" altLang="ja-JP" sz="2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lang="en-US" altLang="ja-JP" sz="2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𝟎</m:t>
                        </m:r>
                        <m:r>
                          <a:rPr lang="en-US" altLang="ja-JP" sz="2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.</m:t>
                        </m:r>
                        <m:r>
                          <a:rPr lang="en-US" altLang="ja-JP" sz="2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𝟔</m:t>
                        </m:r>
                      </m:sub>
                      <m:sup>
                        <m:r>
                          <a:rPr lang="en-US" altLang="ja-JP" sz="2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r>
                          <a:rPr lang="en-US" altLang="ja-JP" sz="2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𝟎</m:t>
                        </m:r>
                        <m:r>
                          <a:rPr lang="en-US" altLang="ja-JP" sz="2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.</m:t>
                        </m:r>
                        <m:r>
                          <a:rPr lang="en-US" altLang="ja-JP" sz="2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𝟖</m:t>
                        </m:r>
                      </m:sup>
                    </m:sSubSup>
                  </m:oMath>
                </a14:m>
                <a:r>
                  <a:rPr lang="en-US" altLang="ja-JP" sz="2000" b="1" dirty="0">
                    <a:solidFill>
                      <a:schemeClr val="tx1"/>
                    </a:solidFill>
                  </a:rPr>
                  <a:t> [all]</a:t>
                </a:r>
              </a:p>
              <a:p>
                <a14:m>
                  <m:oMath xmlns:m="http://schemas.openxmlformats.org/officeDocument/2006/math">
                    <m:r>
                      <a:rPr lang="en-US" altLang="ja-JP" sz="1600" b="0" i="1" smtClean="0">
                        <a:latin typeface="Cambria Math" panose="02040503050406030204" pitchFamily="18" charset="0"/>
                      </a:rPr>
                      <m:t>3.1</m:t>
                    </m:r>
                    <m:r>
                      <a:rPr lang="en-US" altLang="ja-JP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  <m:sSubSup>
                      <m:sSubSupPr>
                        <m:ctrlPr>
                          <a:rPr lang="en-US" altLang="ja-JP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ja-JP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0.2</m:t>
                        </m:r>
                      </m:e>
                      <m:sub>
                        <m:r>
                          <a:rPr lang="en-US" altLang="ja-JP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−0.4</m:t>
                        </m:r>
                      </m:sub>
                      <m:sup>
                        <m:r>
                          <a:rPr lang="en-US" altLang="ja-JP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+0.5</m:t>
                        </m:r>
                      </m:sup>
                    </m:sSubSup>
                  </m:oMath>
                </a14:m>
                <a:r>
                  <a:rPr kumimoji="1" lang="en-US" altLang="ja-JP" sz="1600" dirty="0"/>
                  <a:t> [&lt;M(KNN)]</a:t>
                </a:r>
              </a:p>
            </p:txBody>
          </p:sp>
        </mc:Choice>
        <mc:Fallback xmlns="">
          <p:sp>
            <p:nvSpPr>
              <p:cNvPr id="21" name="テキスト ボックス 20">
                <a:extLst>
                  <a:ext uri="{FF2B5EF4-FFF2-40B4-BE49-F238E27FC236}">
                    <a16:creationId xmlns:a16="http://schemas.microsoft.com/office/drawing/2014/main" id="{B0CA1F06-996D-FA3F-E459-F4D84C7479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7349" y="5130991"/>
                <a:ext cx="2417137" cy="1019062"/>
              </a:xfrm>
              <a:prstGeom prst="rect">
                <a:avLst/>
              </a:prstGeom>
              <a:blipFill>
                <a:blip r:embed="rId11"/>
                <a:stretch>
                  <a:fillRect b="-7186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テキスト ボックス 21">
                <a:extLst>
                  <a:ext uri="{FF2B5EF4-FFF2-40B4-BE49-F238E27FC236}">
                    <a16:creationId xmlns:a16="http://schemas.microsoft.com/office/drawing/2014/main" id="{7C9BBD43-F8D5-F3AC-13E0-4A9D842C589B}"/>
                  </a:ext>
                </a:extLst>
              </p:cNvPr>
              <p:cNvSpPr txBox="1"/>
              <p:nvPr/>
            </p:nvSpPr>
            <p:spPr>
              <a:xfrm>
                <a:off x="3543867" y="5147406"/>
                <a:ext cx="2505301" cy="986232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kumimoji="1" lang="en-US" altLang="ja-JP" sz="20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kumimoji="1" lang="ja-JP" altLang="en-US" sz="2000" i="1" smtClean="0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acc>
                            <m:accPr>
                              <m:chr m:val="̅"/>
                              <m:ctrlPr>
                                <a:rPr kumimoji="1" lang="en-US" altLang="ja-JP" sz="20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kumimoji="1" lang="en-US" altLang="ja-JP" sz="2000" b="0" i="1" smtClean="0"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e>
                          </m:acc>
                          <m: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  <m:t>𝑁𝑁</m:t>
                          </m:r>
                        </m:sub>
                        <m:sup>
                          <m: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  <m:t>𝑡𝑜𝑡</m:t>
                          </m:r>
                        </m:sup>
                      </m:sSubSup>
                      <m:r>
                        <a:rPr kumimoji="1" lang="en-US" altLang="ja-JP" sz="2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kumimoji="1" lang="en-US" altLang="ja-JP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𝐵𝑟</m:t>
                      </m:r>
                      <m:r>
                        <a:rPr kumimoji="1" lang="en-US" altLang="ja-JP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kumimoji="1" lang="en-US" altLang="ja-JP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ja-JP" alt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  <m:r>
                            <a:rPr kumimoji="1" lang="en-US" altLang="ja-JP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𝑏</m:t>
                          </m:r>
                        </m:e>
                      </m:d>
                      <m:r>
                        <a:rPr kumimoji="1" lang="en-US" altLang="ja-JP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kumimoji="1" lang="en-US" altLang="ja-JP" sz="2000" dirty="0"/>
              </a:p>
              <a:p>
                <a14:m>
                  <m:oMath xmlns:m="http://schemas.openxmlformats.org/officeDocument/2006/math">
                    <m:r>
                      <a:rPr lang="en-US" altLang="ja-JP" sz="2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𝟏𝟏𝟎</m:t>
                    </m:r>
                    <m:r>
                      <a:rPr lang="en-US" altLang="ja-JP" sz="2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  <m:r>
                      <a:rPr lang="en-US" altLang="ja-JP" sz="2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𝟖</m:t>
                    </m:r>
                    <m:r>
                      <a:rPr lang="en-US" altLang="ja-JP" sz="20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  <m:r>
                      <a:rPr lang="en-US" altLang="ja-JP" sz="2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𝟖</m:t>
                    </m:r>
                  </m:oMath>
                </a14:m>
                <a:r>
                  <a:rPr lang="en-US" altLang="ja-JP" sz="2000" b="1" dirty="0">
                    <a:solidFill>
                      <a:schemeClr val="tx1"/>
                    </a:solidFill>
                  </a:rPr>
                  <a:t> [all]</a:t>
                </a:r>
              </a:p>
              <a:p>
                <a14:m>
                  <m:oMath xmlns:m="http://schemas.openxmlformats.org/officeDocument/2006/math">
                    <m:r>
                      <a:rPr lang="en-US" altLang="ja-JP" sz="1600" i="1">
                        <a:latin typeface="Cambria Math" panose="02040503050406030204" pitchFamily="18" charset="0"/>
                      </a:rPr>
                      <m:t>9</m:t>
                    </m:r>
                    <m:r>
                      <a:rPr lang="en-US" altLang="ja-JP" sz="1600" b="0" i="1" smtClean="0">
                        <a:latin typeface="Cambria Math" panose="02040503050406030204" pitchFamily="18" charset="0"/>
                      </a:rPr>
                      <m:t>.4</m:t>
                    </m:r>
                    <m:r>
                      <a:rPr lang="en-US" altLang="ja-JP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  <m:r>
                      <a:rPr lang="en-US" altLang="ja-JP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0.</m:t>
                    </m:r>
                    <m:r>
                      <a:rPr lang="en-US" altLang="ja-JP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4</m:t>
                    </m:r>
                    <m:r>
                      <a:rPr lang="en-US" altLang="ja-JP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  <m:r>
                      <a:rPr lang="en-US" altLang="ja-JP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0.</m:t>
                    </m:r>
                  </m:oMath>
                </a14:m>
                <a:r>
                  <a:rPr kumimoji="1" lang="en-US" altLang="ja-JP" sz="1600" dirty="0"/>
                  <a:t>7 [&lt;M(KNN)]</a:t>
                </a:r>
              </a:p>
            </p:txBody>
          </p:sp>
        </mc:Choice>
        <mc:Fallback xmlns="">
          <p:sp>
            <p:nvSpPr>
              <p:cNvPr id="22" name="テキスト ボックス 21">
                <a:extLst>
                  <a:ext uri="{FF2B5EF4-FFF2-40B4-BE49-F238E27FC236}">
                    <a16:creationId xmlns:a16="http://schemas.microsoft.com/office/drawing/2014/main" id="{7C9BBD43-F8D5-F3AC-13E0-4A9D842C58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43867" y="5147406"/>
                <a:ext cx="2505301" cy="986232"/>
              </a:xfrm>
              <a:prstGeom prst="rect">
                <a:avLst/>
              </a:prstGeom>
              <a:blipFill>
                <a:blip r:embed="rId12"/>
                <a:stretch>
                  <a:fillRect b="-740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テキスト ボックス 22">
                <a:extLst>
                  <a:ext uri="{FF2B5EF4-FFF2-40B4-BE49-F238E27FC236}">
                    <a16:creationId xmlns:a16="http://schemas.microsoft.com/office/drawing/2014/main" id="{C0670CF5-0222-008D-BB41-EB2F3C9FB5CA}"/>
                  </a:ext>
                </a:extLst>
              </p:cNvPr>
              <p:cNvSpPr txBox="1"/>
              <p:nvPr/>
            </p:nvSpPr>
            <p:spPr>
              <a:xfrm>
                <a:off x="6474335" y="3429000"/>
                <a:ext cx="2575833" cy="986232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kumimoji="1" lang="en-US" altLang="ja-JP" sz="20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kumimoji="1" lang="ja-JP" altLang="en-US" sz="2000" i="1" smtClean="0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acc>
                            <m:accPr>
                              <m:chr m:val="̅"/>
                              <m:ctrlPr>
                                <a:rPr kumimoji="1" lang="en-US" altLang="ja-JP" sz="20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kumimoji="1" lang="en-US" altLang="ja-JP" sz="2000" b="0" i="1" smtClean="0"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e>
                          </m:acc>
                          <m: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  <m:t>𝑁𝑁</m:t>
                          </m:r>
                        </m:sub>
                        <m:sup>
                          <m: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  <m:t>𝑡𝑜𝑡</m:t>
                          </m:r>
                        </m:sup>
                      </m:sSubSup>
                      <m:r>
                        <a:rPr kumimoji="1" lang="en-US" altLang="ja-JP" sz="2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kumimoji="1" lang="en-US" altLang="ja-JP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𝐵𝑟</m:t>
                      </m:r>
                      <m:r>
                        <a:rPr kumimoji="1" lang="en-US" altLang="ja-JP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kumimoji="1" lang="en-US" altLang="ja-JP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ja-JP" alt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  <m:r>
                            <a:rPr kumimoji="1" lang="en-US" altLang="ja-JP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𝑏</m:t>
                          </m:r>
                        </m:e>
                      </m:d>
                      <m:r>
                        <a:rPr kumimoji="1" lang="en-US" altLang="ja-JP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kumimoji="1" lang="en-US" altLang="ja-JP" sz="2000" dirty="0"/>
              </a:p>
              <a:p>
                <a14:m>
                  <m:oMath xmlns:m="http://schemas.openxmlformats.org/officeDocument/2006/math">
                    <m:r>
                      <a:rPr lang="en-US" altLang="ja-JP" sz="2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𝟔𝟐</m:t>
                    </m:r>
                    <m:r>
                      <a:rPr lang="en-US" altLang="ja-JP" sz="2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  <m:r>
                      <a:rPr lang="en-US" altLang="ja-JP" sz="2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𝟏𝟏</m:t>
                    </m:r>
                    <m:r>
                      <a:rPr lang="en-US" altLang="ja-JP" sz="20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  <m:r>
                      <a:rPr lang="en-US" altLang="ja-JP" sz="2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𝟗</m:t>
                    </m:r>
                  </m:oMath>
                </a14:m>
                <a:r>
                  <a:rPr lang="en-US" altLang="ja-JP" sz="2000" b="1" dirty="0">
                    <a:solidFill>
                      <a:schemeClr val="tx1"/>
                    </a:solidFill>
                  </a:rPr>
                  <a:t> [all]</a:t>
                </a:r>
              </a:p>
              <a:p>
                <a14:m>
                  <m:oMath xmlns:m="http://schemas.openxmlformats.org/officeDocument/2006/math">
                    <m:r>
                      <a:rPr lang="en-US" altLang="ja-JP" sz="1600" b="0" i="1" smtClean="0">
                        <a:latin typeface="Cambria Math" panose="02040503050406030204" pitchFamily="18" charset="0"/>
                      </a:rPr>
                      <m:t>15.5</m:t>
                    </m:r>
                    <m:r>
                      <a:rPr lang="en-US" altLang="ja-JP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±2</m:t>
                    </m:r>
                    <m:r>
                      <a:rPr lang="en-US" altLang="ja-JP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  <m:r>
                      <a:rPr lang="en-US" altLang="ja-JP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7</m:t>
                    </m:r>
                    <m:r>
                      <a:rPr lang="en-US" altLang="ja-JP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  <m:r>
                      <a:rPr lang="en-US" altLang="ja-JP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2.1</m:t>
                    </m:r>
                  </m:oMath>
                </a14:m>
                <a:r>
                  <a:rPr kumimoji="1" lang="en-US" altLang="ja-JP" sz="1600" dirty="0"/>
                  <a:t> [&lt;M(KNN)]</a:t>
                </a:r>
              </a:p>
            </p:txBody>
          </p:sp>
        </mc:Choice>
        <mc:Fallback xmlns="">
          <p:sp>
            <p:nvSpPr>
              <p:cNvPr id="23" name="テキスト ボックス 22">
                <a:extLst>
                  <a:ext uri="{FF2B5EF4-FFF2-40B4-BE49-F238E27FC236}">
                    <a16:creationId xmlns:a16="http://schemas.microsoft.com/office/drawing/2014/main" id="{C0670CF5-0222-008D-BB41-EB2F3C9FB5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4335" y="3429000"/>
                <a:ext cx="2575833" cy="986232"/>
              </a:xfrm>
              <a:prstGeom prst="rect">
                <a:avLst/>
              </a:prstGeom>
              <a:blipFill>
                <a:blip r:embed="rId13"/>
                <a:stretch>
                  <a:fillRect b="-745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テキスト ボックス 23">
                <a:extLst>
                  <a:ext uri="{FF2B5EF4-FFF2-40B4-BE49-F238E27FC236}">
                    <a16:creationId xmlns:a16="http://schemas.microsoft.com/office/drawing/2014/main" id="{EB3133A8-FF06-7E42-8B80-C65DDB415941}"/>
                  </a:ext>
                </a:extLst>
              </p:cNvPr>
              <p:cNvSpPr txBox="1"/>
              <p:nvPr/>
            </p:nvSpPr>
            <p:spPr>
              <a:xfrm>
                <a:off x="9554393" y="3429000"/>
                <a:ext cx="2505301" cy="986232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kumimoji="1" lang="en-US" altLang="ja-JP" sz="20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kumimoji="1" lang="ja-JP" altLang="en-US" sz="2000" i="1" smtClean="0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acc>
                            <m:accPr>
                              <m:chr m:val="̅"/>
                              <m:ctrlPr>
                                <a:rPr kumimoji="1" lang="en-US" altLang="ja-JP" sz="20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kumimoji="1" lang="en-US" altLang="ja-JP" sz="2000" b="0" i="1" smtClean="0"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e>
                          </m:acc>
                          <m: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  <m:t>𝑁𝑁</m:t>
                          </m:r>
                        </m:sub>
                        <m:sup>
                          <m:r>
                            <a:rPr kumimoji="1" lang="en-US" altLang="ja-JP" sz="2000" b="0" i="1" smtClean="0">
                              <a:latin typeface="Cambria Math" panose="02040503050406030204" pitchFamily="18" charset="0"/>
                            </a:rPr>
                            <m:t>𝑡𝑜𝑡</m:t>
                          </m:r>
                        </m:sup>
                      </m:sSubSup>
                      <m:r>
                        <a:rPr kumimoji="1" lang="en-US" altLang="ja-JP" sz="2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kumimoji="1" lang="en-US" altLang="ja-JP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𝐵𝑟</m:t>
                      </m:r>
                      <m:r>
                        <a:rPr kumimoji="1" lang="en-US" altLang="ja-JP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kumimoji="1" lang="en-US" altLang="ja-JP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ja-JP" alt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  <m:r>
                            <a:rPr kumimoji="1" lang="en-US" altLang="ja-JP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𝑏</m:t>
                          </m:r>
                        </m:e>
                      </m:d>
                      <m:r>
                        <a:rPr kumimoji="1" lang="en-US" altLang="ja-JP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kumimoji="1" lang="en-US" altLang="ja-JP" sz="2000" dirty="0"/>
              </a:p>
              <a:p>
                <a14:m>
                  <m:oMath xmlns:m="http://schemas.openxmlformats.org/officeDocument/2006/math">
                    <m:r>
                      <a:rPr lang="en-US" altLang="ja-JP" sz="2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𝟐𝟗</m:t>
                    </m:r>
                    <m:r>
                      <a:rPr lang="en-US" altLang="ja-JP" sz="2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  <m:r>
                      <a:rPr lang="en-US" altLang="ja-JP" sz="2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𝟑</m:t>
                    </m:r>
                    <m:r>
                      <a:rPr lang="en-US" altLang="ja-JP" sz="20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  <m:r>
                      <a:rPr lang="en-US" altLang="ja-JP" sz="2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𝟑</m:t>
                    </m:r>
                  </m:oMath>
                </a14:m>
                <a:r>
                  <a:rPr lang="en-US" altLang="ja-JP" sz="2000" b="1" dirty="0">
                    <a:solidFill>
                      <a:schemeClr val="tx1"/>
                    </a:solidFill>
                  </a:rPr>
                  <a:t> [all]</a:t>
                </a:r>
              </a:p>
              <a:p>
                <a14:m>
                  <m:oMath xmlns:m="http://schemas.openxmlformats.org/officeDocument/2006/math">
                    <m:r>
                      <a:rPr lang="en-US" altLang="ja-JP" sz="1600" b="0" i="1" smtClean="0">
                        <a:latin typeface="Cambria Math" panose="02040503050406030204" pitchFamily="18" charset="0"/>
                      </a:rPr>
                      <m:t>7.2</m:t>
                    </m:r>
                    <m:r>
                      <a:rPr lang="en-US" altLang="ja-JP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  <m:r>
                      <a:rPr lang="en-US" altLang="ja-JP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0.</m:t>
                    </m:r>
                    <m:r>
                      <a:rPr lang="en-US" altLang="ja-JP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6</m:t>
                    </m:r>
                    <m:r>
                      <a:rPr lang="en-US" altLang="ja-JP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  <m:r>
                      <a:rPr lang="en-US" altLang="ja-JP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0.</m:t>
                    </m:r>
                  </m:oMath>
                </a14:m>
                <a:r>
                  <a:rPr kumimoji="1" lang="en-US" altLang="ja-JP" sz="1600" dirty="0"/>
                  <a:t>7 [&lt;M(KNN)]</a:t>
                </a:r>
              </a:p>
            </p:txBody>
          </p:sp>
        </mc:Choice>
        <mc:Fallback xmlns="">
          <p:sp>
            <p:nvSpPr>
              <p:cNvPr id="24" name="テキスト ボックス 23">
                <a:extLst>
                  <a:ext uri="{FF2B5EF4-FFF2-40B4-BE49-F238E27FC236}">
                    <a16:creationId xmlns:a16="http://schemas.microsoft.com/office/drawing/2014/main" id="{EB3133A8-FF06-7E42-8B80-C65DDB4159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54393" y="3429000"/>
                <a:ext cx="2505301" cy="986232"/>
              </a:xfrm>
              <a:prstGeom prst="rect">
                <a:avLst/>
              </a:prstGeom>
              <a:blipFill>
                <a:blip r:embed="rId14"/>
                <a:stretch>
                  <a:fillRect b="-745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四角形: 角を丸くする 24">
            <a:extLst>
              <a:ext uri="{FF2B5EF4-FFF2-40B4-BE49-F238E27FC236}">
                <a16:creationId xmlns:a16="http://schemas.microsoft.com/office/drawing/2014/main" id="{3102852C-A728-B51A-4285-CB66E39EA00A}"/>
              </a:ext>
            </a:extLst>
          </p:cNvPr>
          <p:cNvSpPr/>
          <p:nvPr/>
        </p:nvSpPr>
        <p:spPr>
          <a:xfrm>
            <a:off x="-16363" y="2674002"/>
            <a:ext cx="9323106" cy="4222220"/>
          </a:xfrm>
          <a:prstGeom prst="roundRect">
            <a:avLst>
              <a:gd name="adj" fmla="val 13407"/>
            </a:avLst>
          </a:prstGeom>
          <a:noFill/>
          <a:ln w="635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16AF86FF-CE10-BE78-8EA8-33BE04A026B5}"/>
              </a:ext>
            </a:extLst>
          </p:cNvPr>
          <p:cNvSpPr txBox="1"/>
          <p:nvPr/>
        </p:nvSpPr>
        <p:spPr>
          <a:xfrm>
            <a:off x="167148" y="1009092"/>
            <a:ext cx="1194305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ja-JP" sz="2800" b="1" dirty="0">
                <a:solidFill>
                  <a:srgbClr val="FF0000"/>
                </a:solidFill>
                <a:latin typeface="Symbol" panose="05050102010706020507" pitchFamily="18" charset="2"/>
              </a:rPr>
              <a:t>G</a:t>
            </a:r>
            <a:r>
              <a:rPr kumimoji="1" lang="en-US" altLang="ja-JP" sz="2800" b="1" baseline="-25000" dirty="0">
                <a:solidFill>
                  <a:srgbClr val="FF0000"/>
                </a:solidFill>
              </a:rPr>
              <a:t>YN</a:t>
            </a:r>
            <a:r>
              <a:rPr kumimoji="1" lang="en-US" altLang="ja-JP" sz="2800" b="1" dirty="0">
                <a:solidFill>
                  <a:srgbClr val="FF0000"/>
                </a:solidFill>
              </a:rPr>
              <a:t> &lt;&lt; </a:t>
            </a:r>
            <a:r>
              <a:rPr kumimoji="1" lang="en-US" altLang="ja-JP" sz="2800" b="1" dirty="0" err="1">
                <a:solidFill>
                  <a:srgbClr val="FF0000"/>
                </a:solidFill>
                <a:latin typeface="Symbol" panose="05050102010706020507" pitchFamily="18" charset="2"/>
              </a:rPr>
              <a:t>G</a:t>
            </a:r>
            <a:r>
              <a:rPr kumimoji="1" lang="en-US" altLang="ja-JP" sz="2800" b="1" baseline="-25000" dirty="0" err="1">
                <a:solidFill>
                  <a:srgbClr val="FF0000"/>
                </a:solidFill>
                <a:latin typeface="Symbol" panose="05050102010706020507" pitchFamily="18" charset="2"/>
              </a:rPr>
              <a:t>p</a:t>
            </a:r>
            <a:r>
              <a:rPr kumimoji="1" lang="en-US" altLang="ja-JP" sz="2800" b="1" baseline="-25000" dirty="0" err="1">
                <a:solidFill>
                  <a:srgbClr val="FF0000"/>
                </a:solidFill>
              </a:rPr>
              <a:t>YN</a:t>
            </a:r>
            <a:r>
              <a:rPr kumimoji="1" lang="en-US" altLang="ja-JP" sz="2800" b="1" dirty="0">
                <a:solidFill>
                  <a:srgbClr val="FF0000"/>
                </a:solidFill>
              </a:rPr>
              <a:t> : mesonic decay is dominant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ja-JP" sz="2800" b="1" dirty="0" err="1">
                <a:solidFill>
                  <a:srgbClr val="0070C0"/>
                </a:solidFill>
                <a:latin typeface="Symbol" panose="05050102010706020507" pitchFamily="18" charset="2"/>
              </a:rPr>
              <a:t>G</a:t>
            </a:r>
            <a:r>
              <a:rPr kumimoji="1" lang="en-US" altLang="ja-JP" sz="2800" b="1" baseline="-25000" dirty="0" err="1">
                <a:solidFill>
                  <a:srgbClr val="0070C0"/>
                </a:solidFill>
                <a:latin typeface="Symbol" panose="05050102010706020507" pitchFamily="18" charset="2"/>
              </a:rPr>
              <a:t>pS</a:t>
            </a:r>
            <a:r>
              <a:rPr kumimoji="1" lang="en-US" altLang="ja-JP" sz="2800" b="1" baseline="-25000" dirty="0" err="1">
                <a:solidFill>
                  <a:srgbClr val="0070C0"/>
                </a:solidFill>
              </a:rPr>
              <a:t>N</a:t>
            </a:r>
            <a:r>
              <a:rPr kumimoji="1" lang="en-US" altLang="ja-JP" sz="2800" b="1" dirty="0">
                <a:solidFill>
                  <a:srgbClr val="0070C0"/>
                </a:solidFill>
              </a:rPr>
              <a:t> ~ </a:t>
            </a:r>
            <a:r>
              <a:rPr kumimoji="1" lang="en-US" altLang="ja-JP" sz="2800" b="1" dirty="0" err="1">
                <a:solidFill>
                  <a:srgbClr val="0070C0"/>
                </a:solidFill>
                <a:latin typeface="Symbol" panose="05050102010706020507" pitchFamily="18" charset="2"/>
              </a:rPr>
              <a:t>G</a:t>
            </a:r>
            <a:r>
              <a:rPr kumimoji="1" lang="en-US" altLang="ja-JP" sz="2800" b="1" baseline="-25000" dirty="0" err="1">
                <a:solidFill>
                  <a:srgbClr val="0070C0"/>
                </a:solidFill>
                <a:latin typeface="Symbol" panose="05050102010706020507" pitchFamily="18" charset="2"/>
              </a:rPr>
              <a:t>pL</a:t>
            </a:r>
            <a:r>
              <a:rPr kumimoji="1" lang="en-US" altLang="ja-JP" sz="2800" b="1" baseline="-25000" dirty="0" err="1">
                <a:solidFill>
                  <a:srgbClr val="0070C0"/>
                </a:solidFill>
              </a:rPr>
              <a:t>N</a:t>
            </a:r>
            <a:r>
              <a:rPr kumimoji="1" lang="en-US" altLang="ja-JP" sz="2800" b="1" dirty="0">
                <a:solidFill>
                  <a:srgbClr val="0070C0"/>
                </a:solidFill>
              </a:rPr>
              <a:t> : significant contribution of the I</a:t>
            </a:r>
            <a:r>
              <a:rPr kumimoji="1" lang="en-US" altLang="ja-JP" sz="2800" b="1" baseline="-25000" dirty="0">
                <a:solidFill>
                  <a:srgbClr val="0070C0"/>
                </a:solidFill>
              </a:rPr>
              <a:t>KN</a:t>
            </a:r>
            <a:r>
              <a:rPr kumimoji="1" lang="en-US" altLang="ja-JP" sz="2800" b="1" dirty="0">
                <a:solidFill>
                  <a:srgbClr val="0070C0"/>
                </a:solidFill>
              </a:rPr>
              <a:t> = 1 as well as I</a:t>
            </a:r>
            <a:r>
              <a:rPr kumimoji="1" lang="en-US" altLang="ja-JP" sz="2800" b="1" baseline="-25000" dirty="0">
                <a:solidFill>
                  <a:srgbClr val="0070C0"/>
                </a:solidFill>
              </a:rPr>
              <a:t>KN</a:t>
            </a:r>
            <a:r>
              <a:rPr kumimoji="1" lang="en-US" altLang="ja-JP" sz="2800" b="1" dirty="0">
                <a:solidFill>
                  <a:srgbClr val="0070C0"/>
                </a:solidFill>
              </a:rPr>
              <a:t> = 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ja-JP" sz="2800" b="1" dirty="0" err="1">
                <a:solidFill>
                  <a:srgbClr val="00B050"/>
                </a:solidFill>
                <a:latin typeface="Symbol" panose="05050102010706020507" pitchFamily="18" charset="2"/>
              </a:rPr>
              <a:t>G</a:t>
            </a:r>
            <a:r>
              <a:rPr kumimoji="1" lang="en-US" altLang="ja-JP" sz="2800" b="1" baseline="-25000" dirty="0" err="1">
                <a:solidFill>
                  <a:srgbClr val="00B050"/>
                </a:solidFill>
                <a:latin typeface="Symbol" panose="05050102010706020507" pitchFamily="18" charset="2"/>
              </a:rPr>
              <a:t>p+L</a:t>
            </a:r>
            <a:r>
              <a:rPr kumimoji="1" lang="en-US" altLang="ja-JP" sz="2800" b="1" baseline="-25000" dirty="0" err="1">
                <a:solidFill>
                  <a:srgbClr val="00B050"/>
                </a:solidFill>
              </a:rPr>
              <a:t>n</a:t>
            </a:r>
            <a:r>
              <a:rPr kumimoji="1" lang="en-US" altLang="ja-JP" sz="2800" b="1" dirty="0">
                <a:solidFill>
                  <a:srgbClr val="00B050"/>
                </a:solidFill>
              </a:rPr>
              <a:t> / </a:t>
            </a:r>
            <a:r>
              <a:rPr kumimoji="1" lang="en-US" altLang="ja-JP" sz="2800" b="1" dirty="0" err="1">
                <a:solidFill>
                  <a:srgbClr val="00B050"/>
                </a:solidFill>
                <a:latin typeface="Symbol" panose="05050102010706020507" pitchFamily="18" charset="2"/>
              </a:rPr>
              <a:t>G</a:t>
            </a:r>
            <a:r>
              <a:rPr kumimoji="1" lang="en-US" altLang="ja-JP" sz="2800" b="1" baseline="-25000" dirty="0" err="1">
                <a:solidFill>
                  <a:srgbClr val="00B050"/>
                </a:solidFill>
                <a:latin typeface="Symbol" panose="05050102010706020507" pitchFamily="18" charset="2"/>
              </a:rPr>
              <a:t>p-L</a:t>
            </a:r>
            <a:r>
              <a:rPr kumimoji="1" lang="en-US" altLang="ja-JP" sz="2800" b="1" baseline="-25000" dirty="0" err="1">
                <a:solidFill>
                  <a:srgbClr val="00B050"/>
                </a:solidFill>
              </a:rPr>
              <a:t>p</a:t>
            </a:r>
            <a:r>
              <a:rPr kumimoji="1" lang="en-US" altLang="ja-JP" sz="2800" b="1" dirty="0">
                <a:solidFill>
                  <a:srgbClr val="00B050"/>
                </a:solidFill>
              </a:rPr>
              <a:t> ~ 2 </a:t>
            </a:r>
            <a:r>
              <a:rPr lang="en-US" altLang="ja-JP" sz="2800" b="1" dirty="0">
                <a:solidFill>
                  <a:srgbClr val="00B050"/>
                </a:solidFill>
              </a:rPr>
              <a:t>: if we assume </a:t>
            </a:r>
            <a:r>
              <a:rPr lang="en-US" altLang="ja-JP" sz="2800" b="1" dirty="0" err="1">
                <a:solidFill>
                  <a:srgbClr val="00B050"/>
                </a:solidFill>
              </a:rPr>
              <a:t>Br</a:t>
            </a:r>
            <a:r>
              <a:rPr lang="en-US" altLang="ja-JP" sz="2800" b="1" baseline="-25000" dirty="0" err="1">
                <a:solidFill>
                  <a:srgbClr val="00B050"/>
                </a:solidFill>
              </a:rPr>
              <a:t>K-pp</a:t>
            </a:r>
            <a:r>
              <a:rPr lang="en-US" altLang="ja-JP" sz="2800" b="1" baseline="-25000" dirty="0" err="1">
                <a:solidFill>
                  <a:srgbClr val="00B050"/>
                </a:solidFill>
                <a:sym typeface="Wingdings" panose="05000000000000000000" pitchFamily="2" charset="2"/>
              </a:rPr>
              <a:t></a:t>
            </a:r>
            <a:r>
              <a:rPr lang="en-US" altLang="ja-JP" sz="2800" b="1" baseline="-25000" dirty="0" err="1">
                <a:solidFill>
                  <a:srgbClr val="00B050"/>
                </a:solidFill>
                <a:latin typeface="Symbol" panose="05050102010706020507" pitchFamily="18" charset="2"/>
              </a:rPr>
              <a:t>p+L</a:t>
            </a:r>
            <a:r>
              <a:rPr lang="en-US" altLang="ja-JP" sz="2800" b="1" baseline="-25000" dirty="0" err="1">
                <a:solidFill>
                  <a:srgbClr val="00B050"/>
                </a:solidFill>
              </a:rPr>
              <a:t>n</a:t>
            </a:r>
            <a:r>
              <a:rPr lang="en-US" altLang="ja-JP" sz="2800" b="1" dirty="0">
                <a:solidFill>
                  <a:srgbClr val="00B050"/>
                </a:solidFill>
              </a:rPr>
              <a:t> = Br</a:t>
            </a:r>
            <a:r>
              <a:rPr lang="en-US" altLang="ja-JP" sz="2800" b="1" baseline="-25000" dirty="0">
                <a:solidFill>
                  <a:srgbClr val="00B050"/>
                </a:solidFill>
              </a:rPr>
              <a:t>K0nn</a:t>
            </a:r>
            <a:r>
              <a:rPr lang="en-US" altLang="ja-JP" sz="2800" b="1" baseline="-25000" dirty="0">
                <a:solidFill>
                  <a:srgbClr val="00B050"/>
                </a:solidFill>
                <a:sym typeface="Wingdings" panose="05000000000000000000" pitchFamily="2" charset="2"/>
              </a:rPr>
              <a:t></a:t>
            </a:r>
            <a:r>
              <a:rPr lang="en-US" altLang="ja-JP" sz="2800" b="1" baseline="-25000" dirty="0">
                <a:solidFill>
                  <a:srgbClr val="00B050"/>
                </a:solidFill>
                <a:latin typeface="Symbol" panose="05050102010706020507" pitchFamily="18" charset="2"/>
              </a:rPr>
              <a:t>p-L</a:t>
            </a:r>
            <a:r>
              <a:rPr lang="en-US" altLang="ja-JP" sz="2800" b="1" baseline="-25000" dirty="0">
                <a:solidFill>
                  <a:srgbClr val="00B050"/>
                </a:solidFill>
              </a:rPr>
              <a:t>p</a:t>
            </a:r>
            <a:r>
              <a:rPr lang="en-US" altLang="ja-JP" sz="2800" b="1" dirty="0">
                <a:solidFill>
                  <a:srgbClr val="00B050"/>
                </a:solidFill>
                <a:sym typeface="Wingdings" panose="05000000000000000000" pitchFamily="2" charset="2"/>
              </a:rPr>
              <a:t></a:t>
            </a:r>
            <a:r>
              <a:rPr lang="en-US" altLang="ja-JP" sz="2800" b="1" dirty="0">
                <a:solidFill>
                  <a:srgbClr val="00B050"/>
                </a:solidFill>
              </a:rPr>
              <a:t> </a:t>
            </a:r>
            <a:r>
              <a:rPr kumimoji="1" lang="en-US" altLang="ja-JP" sz="2800" b="1" dirty="0" err="1">
                <a:solidFill>
                  <a:srgbClr val="00B050"/>
                </a:solidFill>
                <a:latin typeface="Symbol" panose="05050102010706020507" pitchFamily="18" charset="2"/>
              </a:rPr>
              <a:t>s</a:t>
            </a:r>
            <a:r>
              <a:rPr lang="en-US" altLang="ja-JP" sz="2800" b="1" baseline="-25000" dirty="0" err="1">
                <a:solidFill>
                  <a:srgbClr val="00B050"/>
                </a:solidFill>
              </a:rPr>
              <a:t>K</a:t>
            </a:r>
            <a:r>
              <a:rPr lang="en-US" altLang="ja-JP" sz="2800" b="1" baseline="-25000" dirty="0">
                <a:solidFill>
                  <a:srgbClr val="00B050"/>
                </a:solidFill>
              </a:rPr>
              <a:t>-pp</a:t>
            </a:r>
            <a:r>
              <a:rPr kumimoji="1" lang="en-US" altLang="ja-JP" sz="2800" b="1" dirty="0">
                <a:solidFill>
                  <a:srgbClr val="00B050"/>
                </a:solidFill>
              </a:rPr>
              <a:t> / </a:t>
            </a:r>
            <a:r>
              <a:rPr kumimoji="1" lang="en-US" altLang="ja-JP" sz="2800" b="1" dirty="0">
                <a:solidFill>
                  <a:srgbClr val="00B050"/>
                </a:solidFill>
                <a:latin typeface="Symbol" panose="05050102010706020507" pitchFamily="18" charset="2"/>
              </a:rPr>
              <a:t>s</a:t>
            </a:r>
            <a:r>
              <a:rPr lang="en-US" altLang="ja-JP" sz="2800" b="1" baseline="-25000" dirty="0">
                <a:solidFill>
                  <a:srgbClr val="00B050"/>
                </a:solidFill>
              </a:rPr>
              <a:t>K0nn</a:t>
            </a:r>
            <a:r>
              <a:rPr kumimoji="1" lang="en-US" altLang="ja-JP" sz="2800" b="1" dirty="0">
                <a:solidFill>
                  <a:srgbClr val="00B050"/>
                </a:solidFill>
              </a:rPr>
              <a:t> ~ 2</a:t>
            </a:r>
            <a:endParaRPr kumimoji="1" lang="ja-JP" altLang="en-US" sz="2800" b="1" dirty="0">
              <a:solidFill>
                <a:srgbClr val="00B050"/>
              </a:solidFill>
            </a:endParaRPr>
          </a:p>
        </p:txBody>
      </p:sp>
      <p:sp>
        <p:nvSpPr>
          <p:cNvPr id="29" name="四角形: 角を丸くする 28">
            <a:extLst>
              <a:ext uri="{FF2B5EF4-FFF2-40B4-BE49-F238E27FC236}">
                <a16:creationId xmlns:a16="http://schemas.microsoft.com/office/drawing/2014/main" id="{F4E10455-2BA1-E24B-C7A3-10B505CAA7DE}"/>
              </a:ext>
            </a:extLst>
          </p:cNvPr>
          <p:cNvSpPr/>
          <p:nvPr/>
        </p:nvSpPr>
        <p:spPr>
          <a:xfrm>
            <a:off x="3169491" y="2826402"/>
            <a:ext cx="6075831" cy="3898248"/>
          </a:xfrm>
          <a:prstGeom prst="roundRect">
            <a:avLst/>
          </a:prstGeom>
          <a:noFill/>
          <a:ln w="63500">
            <a:solidFill>
              <a:srgbClr val="0070C0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" name="四角形: 角を丸くする 29">
            <a:extLst>
              <a:ext uri="{FF2B5EF4-FFF2-40B4-BE49-F238E27FC236}">
                <a16:creationId xmlns:a16="http://schemas.microsoft.com/office/drawing/2014/main" id="{5C49FC2E-F152-3016-4E3A-C19374FD3840}"/>
              </a:ext>
            </a:extLst>
          </p:cNvPr>
          <p:cNvSpPr/>
          <p:nvPr/>
        </p:nvSpPr>
        <p:spPr>
          <a:xfrm>
            <a:off x="6194657" y="2936139"/>
            <a:ext cx="5941146" cy="1871835"/>
          </a:xfrm>
          <a:prstGeom prst="roundRect">
            <a:avLst/>
          </a:prstGeom>
          <a:noFill/>
          <a:ln w="63500">
            <a:solidFill>
              <a:srgbClr val="00B050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8D585773-B411-622C-2CD5-0F292B899943}"/>
              </a:ext>
            </a:extLst>
          </p:cNvPr>
          <p:cNvSpPr txBox="1"/>
          <p:nvPr/>
        </p:nvSpPr>
        <p:spPr>
          <a:xfrm>
            <a:off x="6596449" y="4994636"/>
            <a:ext cx="5265603" cy="156966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ja-JP" sz="3200" b="1" dirty="0">
                <a:solidFill>
                  <a:schemeClr val="bg1"/>
                </a:solidFill>
              </a:rPr>
              <a:t>More precise measurements and theoretical investigations are needed</a:t>
            </a:r>
            <a:endParaRPr kumimoji="1" lang="ja-JP" altLang="en-US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3869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9" grpId="0" animBg="1"/>
      <p:bldP spid="30" grpId="0" animBg="1"/>
      <p:bldP spid="3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図 18">
            <a:extLst>
              <a:ext uri="{FF2B5EF4-FFF2-40B4-BE49-F238E27FC236}">
                <a16:creationId xmlns:a16="http://schemas.microsoft.com/office/drawing/2014/main" id="{F5F79227-B5C7-44BE-8D85-D97FBA5E7C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2281" y="2876544"/>
            <a:ext cx="4220205" cy="4008811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384CE9DB-3538-4666-A03E-81EA09EB2C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0" y="1"/>
            <a:ext cx="7886700" cy="1325563"/>
          </a:xfrm>
        </p:spPr>
        <p:txBody>
          <a:bodyPr/>
          <a:lstStyle/>
          <a:p>
            <a:pPr algn="ctr"/>
            <a:r>
              <a:rPr kumimoji="1" lang="en-US" altLang="ja-JP" b="1" dirty="0"/>
              <a:t>Physics Goal</a:t>
            </a:r>
            <a:endParaRPr kumimoji="1" lang="ja-JP" altLang="en-US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DF9DFA8A-BE82-4394-8F18-6F35656CC1E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-26893" y="1110238"/>
                <a:ext cx="12263717" cy="589224"/>
              </a:xfrm>
            </p:spPr>
            <p:txBody>
              <a:bodyPr>
                <a:normAutofit/>
              </a:bodyPr>
              <a:lstStyle/>
              <a:p>
                <a:pPr marL="0" indent="0" algn="ctr">
                  <a:buNone/>
                </a:pPr>
                <a:r>
                  <a:rPr lang="en-US" altLang="ja-JP" sz="3600" dirty="0"/>
                  <a:t>Reveal the</a:t>
                </a:r>
                <a:r>
                  <a:rPr lang="ja-JP" altLang="en-US" sz="3600" dirty="0"/>
                  <a:t> </a:t>
                </a:r>
                <a:r>
                  <a:rPr lang="en-US" altLang="ja-JP" sz="3600" dirty="0"/>
                  <a:t>meson properties inside nuclei via </a:t>
                </a:r>
                <a:r>
                  <a:rPr lang="en-US" altLang="ja-JP" sz="3600" b="1" dirty="0"/>
                  <a:t>the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ja-JP" sz="3600" b="1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ja-JP" sz="3600" b="1" i="1">
                            <a:latin typeface="Cambria Math" panose="02040503050406030204" pitchFamily="18" charset="0"/>
                          </a:rPr>
                          <m:t>𝑲</m:t>
                        </m:r>
                      </m:e>
                    </m:acc>
                    <m:r>
                      <a:rPr lang="en-US" altLang="ja-JP" sz="3600" b="1" i="1">
                        <a:latin typeface="Cambria Math" panose="02040503050406030204" pitchFamily="18" charset="0"/>
                      </a:rPr>
                      <m:t>𝑵</m:t>
                    </m:r>
                  </m:oMath>
                </a14:m>
                <a:r>
                  <a:rPr lang="ja-JP" altLang="en-US" sz="3600" b="1" dirty="0"/>
                  <a:t> </a:t>
                </a:r>
                <a:r>
                  <a:rPr lang="en-US" altLang="ja-JP" sz="3600" b="1" dirty="0"/>
                  <a:t>interaction</a:t>
                </a:r>
              </a:p>
              <a:p>
                <a:pPr algn="ctr"/>
                <a:endParaRPr lang="ja-JP" altLang="en-US" sz="3200" dirty="0"/>
              </a:p>
            </p:txBody>
          </p:sp>
        </mc:Choice>
        <mc:Fallback xmlns="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DF9DFA8A-BE82-4394-8F18-6F35656CC1E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-26893" y="1110238"/>
                <a:ext cx="12263717" cy="589224"/>
              </a:xfrm>
              <a:blipFill>
                <a:blip r:embed="rId3"/>
                <a:stretch>
                  <a:fillRect l="-1492" t="-23711" r="-1442" b="-3917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" name="直線コネクタ 5">
            <a:extLst>
              <a:ext uri="{FF2B5EF4-FFF2-40B4-BE49-F238E27FC236}">
                <a16:creationId xmlns:a16="http://schemas.microsoft.com/office/drawing/2014/main" id="{D374CC3D-6597-453A-9D17-290EE60D1E59}"/>
              </a:ext>
            </a:extLst>
          </p:cNvPr>
          <p:cNvCxnSpPr>
            <a:cxnSpLocks/>
          </p:cNvCxnSpPr>
          <p:nvPr/>
        </p:nvCxnSpPr>
        <p:spPr>
          <a:xfrm>
            <a:off x="8540141" y="1632430"/>
            <a:ext cx="3638217" cy="0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2">
            <a:extLst>
              <a:ext uri="{FF2B5EF4-FFF2-40B4-BE49-F238E27FC236}">
                <a16:creationId xmlns:a16="http://schemas.microsoft.com/office/drawing/2014/main" id="{26212137-F6D3-43F5-A41E-73A19265ED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61"/>
          <a:stretch/>
        </p:blipFill>
        <p:spPr bwMode="auto">
          <a:xfrm>
            <a:off x="509436" y="2292437"/>
            <a:ext cx="3307879" cy="46216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6FA0C7A7-3411-4E25-B2CC-81AC458587DC}"/>
              </a:ext>
            </a:extLst>
          </p:cNvPr>
          <p:cNvSpPr txBox="1"/>
          <p:nvPr/>
        </p:nvSpPr>
        <p:spPr>
          <a:xfrm>
            <a:off x="2007078" y="5001609"/>
            <a:ext cx="1649812" cy="5847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altLang="ja-JP" sz="1600" dirty="0"/>
              <a:t>K</a:t>
            </a:r>
            <a:r>
              <a:rPr lang="en-US" altLang="ja-JP" sz="1600" baseline="30000" dirty="0"/>
              <a:t>-</a:t>
            </a:r>
            <a:r>
              <a:rPr lang="en-US" altLang="ja-JP" sz="1600" dirty="0"/>
              <a:t>N scattering</a:t>
            </a:r>
          </a:p>
          <a:p>
            <a:pPr algn="ctr"/>
            <a:r>
              <a:rPr lang="en-US" altLang="ja-JP" sz="1600" dirty="0"/>
              <a:t>NPB179(1981)33.</a:t>
            </a:r>
            <a:endParaRPr lang="ja-JP" altLang="en-US" sz="1600" dirty="0"/>
          </a:p>
        </p:txBody>
      </p:sp>
      <p:grpSp>
        <p:nvGrpSpPr>
          <p:cNvPr id="15" name="グループ化 14">
            <a:extLst>
              <a:ext uri="{FF2B5EF4-FFF2-40B4-BE49-F238E27FC236}">
                <a16:creationId xmlns:a16="http://schemas.microsoft.com/office/drawing/2014/main" id="{3D29C78B-C5AC-40FE-9F03-2D70828F6093}"/>
              </a:ext>
            </a:extLst>
          </p:cNvPr>
          <p:cNvGrpSpPr/>
          <p:nvPr/>
        </p:nvGrpSpPr>
        <p:grpSpPr>
          <a:xfrm>
            <a:off x="3943621" y="3545247"/>
            <a:ext cx="3142570" cy="3113801"/>
            <a:chOff x="5029221" y="2312876"/>
            <a:chExt cx="3825976" cy="3790950"/>
          </a:xfrm>
        </p:grpSpPr>
        <p:pic>
          <p:nvPicPr>
            <p:cNvPr id="16" name="Picture 2">
              <a:extLst>
                <a:ext uri="{FF2B5EF4-FFF2-40B4-BE49-F238E27FC236}">
                  <a16:creationId xmlns:a16="http://schemas.microsoft.com/office/drawing/2014/main" id="{72DA7957-04E4-4D3F-90CC-D5A7A87D67A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52" r="3334"/>
            <a:stretch/>
          </p:blipFill>
          <p:spPr bwMode="auto">
            <a:xfrm>
              <a:off x="5029221" y="2312876"/>
              <a:ext cx="3825976" cy="3790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正方形/長方形 16">
              <a:extLst>
                <a:ext uri="{FF2B5EF4-FFF2-40B4-BE49-F238E27FC236}">
                  <a16:creationId xmlns:a16="http://schemas.microsoft.com/office/drawing/2014/main" id="{B2F6ACED-BB33-4AB7-93FC-406F67A5DCA1}"/>
                </a:ext>
              </a:extLst>
            </p:cNvPr>
            <p:cNvSpPr/>
            <p:nvPr/>
          </p:nvSpPr>
          <p:spPr>
            <a:xfrm>
              <a:off x="7452320" y="2780928"/>
              <a:ext cx="1152128" cy="25202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</p:grpSp>
      <p:sp>
        <p:nvSpPr>
          <p:cNvPr id="18" name="Rectangle 6">
            <a:extLst>
              <a:ext uri="{FF2B5EF4-FFF2-40B4-BE49-F238E27FC236}">
                <a16:creationId xmlns:a16="http://schemas.microsoft.com/office/drawing/2014/main" id="{18680AB6-05CD-4EEB-8ACF-F85640E0D2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15040" y="5001609"/>
            <a:ext cx="1800494" cy="5847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txBody>
          <a:bodyPr wrap="none" anchor="ctr">
            <a:spAutoFit/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9pPr>
          </a:lstStyle>
          <a:p>
            <a:pPr algn="ctr" defTabSz="914400">
              <a:defRPr/>
            </a:pPr>
            <a:r>
              <a:rPr lang="it-IT" altLang="it-IT" sz="1600" dirty="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K</a:t>
            </a:r>
            <a:r>
              <a:rPr lang="it-IT" altLang="it-IT" sz="1600" baseline="30000" dirty="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-</a:t>
            </a:r>
            <a:r>
              <a:rPr lang="it-IT" altLang="it-IT" sz="1600" dirty="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p atom</a:t>
            </a:r>
          </a:p>
          <a:p>
            <a:pPr algn="ctr" defTabSz="914400">
              <a:defRPr/>
            </a:pPr>
            <a:r>
              <a:rPr lang="it-IT" altLang="it-IT" sz="1600" dirty="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 PLB704(2011)113.</a:t>
            </a:r>
            <a:r>
              <a:rPr lang="it-IT" altLang="it-IT" sz="1600" dirty="0">
                <a:latin typeface="+mn-lt"/>
              </a:rPr>
              <a:t> 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7D67F676-6DFE-4F0E-9A83-DC6B40F82437}"/>
              </a:ext>
            </a:extLst>
          </p:cNvPr>
          <p:cNvSpPr txBox="1"/>
          <p:nvPr/>
        </p:nvSpPr>
        <p:spPr>
          <a:xfrm>
            <a:off x="2459319" y="1731535"/>
            <a:ext cx="7291291" cy="52322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ja-JP" sz="2800" dirty="0"/>
              <a:t>A powerful probe to understand low energy QCD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97AED11C-0389-4874-954E-34120C5A04DB}"/>
              </a:ext>
            </a:extLst>
          </p:cNvPr>
          <p:cNvSpPr txBox="1"/>
          <p:nvPr/>
        </p:nvSpPr>
        <p:spPr>
          <a:xfrm>
            <a:off x="3902052" y="2341264"/>
            <a:ext cx="8206385" cy="52322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sz="2800" dirty="0"/>
              <a:t>Strongly attractive in I=0 from extensive measurements</a:t>
            </a:r>
            <a:endParaRPr lang="ja-JP" alt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FF00"/>
              </a:highlight>
            </a:endParaRPr>
          </a:p>
        </p:txBody>
      </p:sp>
      <p:sp>
        <p:nvSpPr>
          <p:cNvPr id="20" name="Rectangle 6">
            <a:extLst>
              <a:ext uri="{FF2B5EF4-FFF2-40B4-BE49-F238E27FC236}">
                <a16:creationId xmlns:a16="http://schemas.microsoft.com/office/drawing/2014/main" id="{068C1EF9-D561-4D2C-BFEC-FA50650F37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23902" y="2980107"/>
            <a:ext cx="2284535" cy="954107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ffectLst/>
        </p:spPr>
        <p:txBody>
          <a:bodyPr wrap="none" anchor="ctr">
            <a:spAutoFit/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9pPr>
          </a:lstStyle>
          <a:p>
            <a:pPr algn="ctr" defTabSz="914400">
              <a:defRPr/>
            </a:pPr>
            <a:r>
              <a:rPr lang="it-IT" altLang="it-IT" sz="2000" b="1" dirty="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"K</a:t>
            </a:r>
            <a:r>
              <a:rPr lang="it-IT" altLang="it-IT" sz="2000" b="1" baseline="30000" dirty="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-</a:t>
            </a:r>
            <a:r>
              <a:rPr lang="it-IT" altLang="it-IT" sz="2000" b="1" dirty="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pp</a:t>
            </a:r>
            <a:r>
              <a:rPr lang="it-IT" altLang="it-IT" sz="2000" b="1" dirty="0">
                <a:solidFill>
                  <a:srgbClr val="000000"/>
                </a:solidFill>
                <a:cs typeface="Arial" panose="020B0604020202020204" pitchFamily="34" charset="0"/>
              </a:rPr>
              <a:t>" @ E15</a:t>
            </a:r>
            <a:endParaRPr lang="it-IT" altLang="it-IT" sz="2000" b="1" dirty="0">
              <a:solidFill>
                <a:srgbClr val="000000"/>
              </a:solidFill>
              <a:latin typeface="+mn-lt"/>
              <a:cs typeface="Arial" panose="020B0604020202020204" pitchFamily="34" charset="0"/>
            </a:endParaRPr>
          </a:p>
          <a:p>
            <a:pPr algn="ctr" defTabSz="914400">
              <a:defRPr/>
            </a:pPr>
            <a:r>
              <a:rPr lang="it-IT" altLang="it-IT" b="1" dirty="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PLB789(2019)620.</a:t>
            </a:r>
          </a:p>
          <a:p>
            <a:pPr algn="ctr" defTabSz="914400">
              <a:defRPr/>
            </a:pPr>
            <a:r>
              <a:rPr lang="it-IT" altLang="it-IT" b="1" dirty="0">
                <a:latin typeface="+mn-lt"/>
              </a:rPr>
              <a:t>PRC102(2020)044002.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BEDAD51-0F12-4E53-B840-0CD390CE51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kumimoji="1" lang="ja-JP" altLang="en-US" smtClean="0"/>
              <a:t>2</a:t>
            </a:fld>
            <a:endParaRPr kumimoji="1" lang="ja-JP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テキスト ボックス 4">
                <a:extLst>
                  <a:ext uri="{FF2B5EF4-FFF2-40B4-BE49-F238E27FC236}">
                    <a16:creationId xmlns:a16="http://schemas.microsoft.com/office/drawing/2014/main" id="{69A1B3DA-09EA-4C3F-8AC6-C69BE78CF99F}"/>
                  </a:ext>
                </a:extLst>
              </p:cNvPr>
              <p:cNvSpPr txBox="1"/>
              <p:nvPr/>
            </p:nvSpPr>
            <p:spPr>
              <a:xfrm>
                <a:off x="4530612" y="2950994"/>
                <a:ext cx="4487877" cy="954107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ja-JP" sz="2800" b="1" dirty="0">
                    <a:effectLst/>
                    <a:sym typeface="Wingdings" panose="05000000000000000000" pitchFamily="2" charset="2"/>
                  </a:rPr>
                  <a:t>Kaonic nuclei can access</a:t>
                </a:r>
              </a:p>
              <a:p>
                <a:pPr algn="ctr"/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ja-JP" sz="2800" b="1" i="1">
                            <a:effectLst/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ja-JP" sz="2800" b="1" i="1">
                            <a:effectLst/>
                            <a:latin typeface="Cambria Math" panose="02040503050406030204" pitchFamily="18" charset="0"/>
                          </a:rPr>
                          <m:t>𝑲</m:t>
                        </m:r>
                      </m:e>
                    </m:acc>
                    <m:r>
                      <a:rPr lang="en-US" altLang="ja-JP" sz="2800" b="1" i="1">
                        <a:effectLst/>
                        <a:latin typeface="Cambria Math" panose="02040503050406030204" pitchFamily="18" charset="0"/>
                      </a:rPr>
                      <m:t>𝑵</m:t>
                    </m:r>
                  </m:oMath>
                </a14:m>
                <a:r>
                  <a:rPr lang="en-US" altLang="ja-JP" sz="2800" b="1" dirty="0">
                    <a:effectLst/>
                    <a:sym typeface="Wingdings" panose="05000000000000000000" pitchFamily="2" charset="2"/>
                  </a:rPr>
                  <a:t> int. below the threshold </a:t>
                </a:r>
                <a:endParaRPr lang="ja-JP" altLang="en-US" sz="2800" b="1" dirty="0">
                  <a:effectLst/>
                </a:endParaRPr>
              </a:p>
            </p:txBody>
          </p:sp>
        </mc:Choice>
        <mc:Fallback xmlns="">
          <p:sp>
            <p:nvSpPr>
              <p:cNvPr id="5" name="テキスト ボックス 4">
                <a:extLst>
                  <a:ext uri="{FF2B5EF4-FFF2-40B4-BE49-F238E27FC236}">
                    <a16:creationId xmlns:a16="http://schemas.microsoft.com/office/drawing/2014/main" id="{69A1B3DA-09EA-4C3F-8AC6-C69BE78CF9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30612" y="2950994"/>
                <a:ext cx="4487877" cy="954107"/>
              </a:xfrm>
              <a:prstGeom prst="rect">
                <a:avLst/>
              </a:prstGeom>
              <a:blipFill>
                <a:blip r:embed="rId6"/>
                <a:stretch>
                  <a:fillRect t="-3681" r="-2965" b="-14724"/>
                </a:stretch>
              </a:blipFill>
              <a:ln w="381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347963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7AE4D-DCF5-47ED-9AD0-C06F1B1C5461}" type="slidenum">
              <a:rPr kumimoji="1" lang="ja-JP" altLang="en-US" smtClean="0"/>
              <a:t>20</a:t>
            </a:fld>
            <a:endParaRPr kumimoji="1" lang="ja-JP" altLang="en-US"/>
          </a:p>
        </p:txBody>
      </p:sp>
      <p:sp>
        <p:nvSpPr>
          <p:cNvPr id="16" name="タイトル 1"/>
          <p:cNvSpPr>
            <a:spLocks noGrp="1"/>
          </p:cNvSpPr>
          <p:nvPr>
            <p:ph type="title"/>
          </p:nvPr>
        </p:nvSpPr>
        <p:spPr>
          <a:xfrm>
            <a:off x="2620368" y="-90264"/>
            <a:ext cx="6951267" cy="1143000"/>
          </a:xfrm>
        </p:spPr>
        <p:txBody>
          <a:bodyPr>
            <a:normAutofit/>
          </a:bodyPr>
          <a:lstStyle/>
          <a:p>
            <a:pPr algn="ctr"/>
            <a:r>
              <a:rPr lang="en-US" altLang="ja-JP" b="1" dirty="0"/>
              <a:t>Need Further Investigations</a:t>
            </a:r>
            <a:endParaRPr kumimoji="1" lang="ja-JP" altLang="en-US" dirty="0"/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C6D95E17-BCAE-43BD-BC1F-15EB0EE35C3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144" r="51195"/>
          <a:stretch/>
        </p:blipFill>
        <p:spPr>
          <a:xfrm>
            <a:off x="8543726" y="3128625"/>
            <a:ext cx="1146220" cy="1022504"/>
          </a:xfrm>
          <a:prstGeom prst="rect">
            <a:avLst/>
          </a:prstGeom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コンテンツ プレースホルダー 2">
                <a:extLst>
                  <a:ext uri="{FF2B5EF4-FFF2-40B4-BE49-F238E27FC236}">
                    <a16:creationId xmlns:a16="http://schemas.microsoft.com/office/drawing/2014/main" id="{89016A81-092F-42AE-97ED-36B29E68808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246244" y="1432707"/>
                <a:ext cx="6364357" cy="5347810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en-US" altLang="ja-JP" sz="3200" b="1" dirty="0">
                    <a:latin typeface="Symbol" panose="05050102010706020507" pitchFamily="18" charset="2"/>
                  </a:rPr>
                  <a:t>L</a:t>
                </a:r>
                <a:r>
                  <a:rPr lang="en-US" altLang="ja-JP" sz="3200" b="1" dirty="0"/>
                  <a:t>(1405) state</a:t>
                </a:r>
                <a:endParaRPr lang="en-US" altLang="ja-JP" sz="3200" dirty="0"/>
              </a:p>
              <a:p>
                <a:pPr lvl="1">
                  <a:buFont typeface="Cambria Math" panose="02040503050406030204" pitchFamily="18" charset="0"/>
                  <a:buChar char="−"/>
                </a:pPr>
                <a:r>
                  <a:rPr lang="en-US" altLang="ja-JP" sz="2800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ja-JP" sz="28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ja-JP" sz="2800" i="1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</m:acc>
                    <m:r>
                      <a:rPr lang="en-US" altLang="ja-JP" sz="2800" i="1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en-US" altLang="ja-JP" sz="2800" dirty="0"/>
                  <a:t> qusi-bound state as considered?</a:t>
                </a:r>
              </a:p>
              <a:p>
                <a:pPr lvl="1">
                  <a:buFont typeface="Cambria Math" panose="02040503050406030204" pitchFamily="18" charset="0"/>
                  <a:buChar char="−"/>
                </a:pPr>
                <a:r>
                  <a:rPr lang="en-US" altLang="ja-JP" sz="2800" dirty="0"/>
                  <a:t> Relation between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ja-JP" sz="28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ja-JP" sz="2800" i="1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</m:acc>
                    <m:r>
                      <a:rPr lang="en-US" altLang="ja-JP" sz="2800" i="1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en-US" altLang="ja-JP" sz="2800" dirty="0"/>
                  <a:t> and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ja-JP" sz="28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ja-JP" sz="2800" i="1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</m:acc>
                    <m:r>
                      <a:rPr lang="en-US" altLang="ja-JP" sz="2800" i="1">
                        <a:latin typeface="Cambria Math" panose="02040503050406030204" pitchFamily="18" charset="0"/>
                      </a:rPr>
                      <m:t>𝑁𝑁</m:t>
                    </m:r>
                  </m:oMath>
                </a14:m>
                <a:r>
                  <a:rPr lang="en-US" altLang="ja-JP" sz="2800" dirty="0"/>
                  <a:t>?</a:t>
                </a:r>
                <a:endParaRPr lang="en-US" altLang="ja-JP" sz="2800" b="1" dirty="0"/>
              </a:p>
              <a:p>
                <a:r>
                  <a:rPr lang="en-US" altLang="ja-JP" sz="3200" b="1" dirty="0"/>
                  <a:t>Further details of the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ja-JP" sz="3200" b="1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ja-JP" sz="3200" b="1" i="1">
                            <a:latin typeface="Cambria Math" panose="02040503050406030204" pitchFamily="18" charset="0"/>
                          </a:rPr>
                          <m:t>𝑲</m:t>
                        </m:r>
                      </m:e>
                    </m:acc>
                    <m:r>
                      <a:rPr lang="en-US" altLang="ja-JP" sz="3200" b="1" i="1">
                        <a:latin typeface="Cambria Math" panose="02040503050406030204" pitchFamily="18" charset="0"/>
                      </a:rPr>
                      <m:t>𝑵𝑵</m:t>
                    </m:r>
                  </m:oMath>
                </a14:m>
                <a:endParaRPr lang="en-US" altLang="ja-JP" sz="3200" dirty="0"/>
              </a:p>
              <a:p>
                <a:pPr lvl="1">
                  <a:buFont typeface="Cambria Math" panose="02040503050406030204" pitchFamily="18" charset="0"/>
                  <a:buChar char="−"/>
                </a:pPr>
                <a:r>
                  <a:rPr lang="en-US" altLang="ja-JP" sz="2800" dirty="0"/>
                  <a:t> Mesonic decay modes?</a:t>
                </a:r>
              </a:p>
              <a:p>
                <a:pPr lvl="1">
                  <a:buFont typeface="Cambria Math" panose="02040503050406030204" pitchFamily="18" charset="0"/>
                  <a:buChar char="−"/>
                </a:pPr>
                <a:r>
                  <a:rPr lang="en-US" altLang="ja-JP" sz="2800" dirty="0"/>
                  <a:t> Spin and parity of the “K</a:t>
                </a:r>
                <a:r>
                  <a:rPr lang="en-US" altLang="ja-JP" sz="2800" baseline="30000" dirty="0"/>
                  <a:t>-</a:t>
                </a:r>
                <a:r>
                  <a:rPr lang="en-US" altLang="ja-JP" sz="2800" dirty="0"/>
                  <a:t>pp”?</a:t>
                </a:r>
              </a:p>
              <a:p>
                <a:pPr lvl="1">
                  <a:buFont typeface="Cambria Math" panose="02040503050406030204" pitchFamily="18" charset="0"/>
                  <a:buChar char="−"/>
                </a:pPr>
                <a:r>
                  <a:rPr lang="en-US" altLang="ja-JP" sz="2800" dirty="0"/>
                  <a:t> Really compact and dense system?</a:t>
                </a:r>
                <a:endParaRPr lang="en-US" altLang="ja-JP" sz="1400" b="1" dirty="0">
                  <a:latin typeface="Symbol" panose="05050102010706020507" pitchFamily="18" charset="2"/>
                </a:endParaRPr>
              </a:p>
              <a:p>
                <a:r>
                  <a:rPr lang="en-US" altLang="ja-JP" sz="3200" b="1" dirty="0"/>
                  <a:t>Heavier kaonic nuclei</a:t>
                </a:r>
              </a:p>
              <a:p>
                <a:pPr lvl="1">
                  <a:buFont typeface="Cambria Math" panose="02040503050406030204" pitchFamily="18" charset="0"/>
                  <a:buChar char="−"/>
                </a:pPr>
                <a:r>
                  <a:rPr lang="en-US" altLang="ja-JP" sz="2800" dirty="0"/>
                  <a:t> Mass number dependence?</a:t>
                </a:r>
                <a:endParaRPr lang="en-US" altLang="ja-JP" dirty="0"/>
              </a:p>
              <a:p>
                <a:r>
                  <a:rPr lang="en-US" altLang="ja-JP" sz="3200" b="1" dirty="0"/>
                  <a:t>Double kaonic nuclei</a:t>
                </a:r>
              </a:p>
              <a:p>
                <a:pPr lvl="1">
                  <a:buFont typeface="Cambria Math" panose="02040503050406030204" pitchFamily="18" charset="0"/>
                  <a:buChar char="−"/>
                </a:pPr>
                <a:r>
                  <a:rPr lang="en-US" altLang="ja-JP" sz="2800" dirty="0"/>
                  <a:t> Much compact and dense system?</a:t>
                </a:r>
              </a:p>
              <a:p>
                <a:pPr lvl="1">
                  <a:buFont typeface="Cambria Math" panose="02040503050406030204" pitchFamily="18" charset="0"/>
                  <a:buChar char="−"/>
                </a:pPr>
                <a:endParaRPr lang="en-US" altLang="ja-JP" dirty="0"/>
              </a:p>
            </p:txBody>
          </p:sp>
        </mc:Choice>
        <mc:Fallback xmlns="">
          <p:sp>
            <p:nvSpPr>
              <p:cNvPr id="13" name="コンテンツ プレースホルダー 2">
                <a:extLst>
                  <a:ext uri="{FF2B5EF4-FFF2-40B4-BE49-F238E27FC236}">
                    <a16:creationId xmlns:a16="http://schemas.microsoft.com/office/drawing/2014/main" id="{89016A81-092F-42AE-97ED-36B29E68808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246244" y="1432707"/>
                <a:ext cx="6364357" cy="5347810"/>
              </a:xfrm>
              <a:blipFill>
                <a:blip r:embed="rId4"/>
                <a:stretch>
                  <a:fillRect l="-2201" t="-342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図 14">
            <a:extLst>
              <a:ext uri="{FF2B5EF4-FFF2-40B4-BE49-F238E27FC236}">
                <a16:creationId xmlns:a16="http://schemas.microsoft.com/office/drawing/2014/main" id="{16EFBC7D-7EC1-43D6-B052-037971CD674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9674"/>
          <a:stretch/>
        </p:blipFill>
        <p:spPr>
          <a:xfrm>
            <a:off x="8711496" y="1728885"/>
            <a:ext cx="759854" cy="1022504"/>
          </a:xfrm>
          <a:prstGeom prst="rect">
            <a:avLst/>
          </a:prstGeom>
        </p:spPr>
      </p:pic>
      <p:pic>
        <p:nvPicPr>
          <p:cNvPr id="18" name="図 17">
            <a:extLst>
              <a:ext uri="{FF2B5EF4-FFF2-40B4-BE49-F238E27FC236}">
                <a16:creationId xmlns:a16="http://schemas.microsoft.com/office/drawing/2014/main" id="{7D077394-88CA-47AF-92CA-70198F19886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372"/>
          <a:stretch/>
        </p:blipFill>
        <p:spPr>
          <a:xfrm>
            <a:off x="8543727" y="4402789"/>
            <a:ext cx="1892681" cy="1022504"/>
          </a:xfrm>
          <a:prstGeom prst="rect">
            <a:avLst/>
          </a:prstGeom>
        </p:spPr>
      </p:pic>
      <p:grpSp>
        <p:nvGrpSpPr>
          <p:cNvPr id="19" name="グループ化 18">
            <a:extLst>
              <a:ext uri="{FF2B5EF4-FFF2-40B4-BE49-F238E27FC236}">
                <a16:creationId xmlns:a16="http://schemas.microsoft.com/office/drawing/2014/main" id="{43DF62DF-7A0F-4426-BFB0-7D9C335F7669}"/>
              </a:ext>
            </a:extLst>
          </p:cNvPr>
          <p:cNvGrpSpPr/>
          <p:nvPr/>
        </p:nvGrpSpPr>
        <p:grpSpPr>
          <a:xfrm>
            <a:off x="8728753" y="5482578"/>
            <a:ext cx="759163" cy="790831"/>
            <a:chOff x="6901082" y="5793825"/>
            <a:chExt cx="759163" cy="790831"/>
          </a:xfrm>
        </p:grpSpPr>
        <p:sp>
          <p:nvSpPr>
            <p:cNvPr id="20" name="テキスト ボックス 19">
              <a:extLst>
                <a:ext uri="{FF2B5EF4-FFF2-40B4-BE49-F238E27FC236}">
                  <a16:creationId xmlns:a16="http://schemas.microsoft.com/office/drawing/2014/main" id="{DBF0F9F2-8E26-4330-BDFA-64571ABF2D4D}"/>
                </a:ext>
              </a:extLst>
            </p:cNvPr>
            <p:cNvSpPr txBox="1"/>
            <p:nvPr/>
          </p:nvSpPr>
          <p:spPr>
            <a:xfrm>
              <a:off x="6964256" y="6276879"/>
              <a:ext cx="64633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1400" b="1" dirty="0">
                  <a:solidFill>
                    <a:srgbClr val="FF0000"/>
                  </a:solidFill>
                </a:rPr>
                <a:t>K</a:t>
              </a:r>
              <a:r>
                <a:rPr lang="en-US" altLang="ja-JP" sz="1400" b="1" baseline="30000" dirty="0">
                  <a:solidFill>
                    <a:srgbClr val="FF0000"/>
                  </a:solidFill>
                </a:rPr>
                <a:t>-</a:t>
              </a:r>
              <a:r>
                <a:rPr lang="en-US" altLang="ja-JP" sz="1400" b="1" dirty="0">
                  <a:solidFill>
                    <a:srgbClr val="FF0000"/>
                  </a:solidFill>
                </a:rPr>
                <a:t>K</a:t>
              </a:r>
              <a:r>
                <a:rPr lang="en-US" altLang="ja-JP" sz="1400" b="1" baseline="30000" dirty="0">
                  <a:solidFill>
                    <a:srgbClr val="FF0000"/>
                  </a:solidFill>
                </a:rPr>
                <a:t>-</a:t>
              </a:r>
              <a:r>
                <a:rPr lang="en-US" altLang="ja-JP" sz="1400" b="1" dirty="0">
                  <a:solidFill>
                    <a:srgbClr val="0070C0"/>
                  </a:solidFill>
                </a:rPr>
                <a:t>pp</a:t>
              </a:r>
              <a:endParaRPr lang="ja-JP" altLang="en-US" sz="1400" b="1" dirty="0">
                <a:solidFill>
                  <a:srgbClr val="0070C0"/>
                </a:solidFill>
              </a:endParaRPr>
            </a:p>
          </p:txBody>
        </p:sp>
        <p:pic>
          <p:nvPicPr>
            <p:cNvPr id="21" name="図 20">
              <a:extLst>
                <a:ext uri="{FF2B5EF4-FFF2-40B4-BE49-F238E27FC236}">
                  <a16:creationId xmlns:a16="http://schemas.microsoft.com/office/drawing/2014/main" id="{DAE7E778-626D-4A00-BABF-FC11C4EF8E7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901082" y="5793825"/>
              <a:ext cx="759163" cy="483053"/>
            </a:xfrm>
            <a:prstGeom prst="rect">
              <a:avLst/>
            </a:prstGeom>
          </p:spPr>
        </p:pic>
      </p:grp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774DB8BB-DA34-4EB3-930C-0B31B44CA482}"/>
              </a:ext>
            </a:extLst>
          </p:cNvPr>
          <p:cNvSpPr txBox="1"/>
          <p:nvPr/>
        </p:nvSpPr>
        <p:spPr>
          <a:xfrm>
            <a:off x="3612208" y="708218"/>
            <a:ext cx="49636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3200" i="1" dirty="0"/>
              <a:t>to establish the kaonic nuclei</a:t>
            </a:r>
            <a:endParaRPr lang="ja-JP" altLang="en-US" sz="3200" i="1" dirty="0"/>
          </a:p>
        </p:txBody>
      </p:sp>
      <p:sp>
        <p:nvSpPr>
          <p:cNvPr id="4" name="四角形: 角を丸くする 3">
            <a:extLst>
              <a:ext uri="{FF2B5EF4-FFF2-40B4-BE49-F238E27FC236}">
                <a16:creationId xmlns:a16="http://schemas.microsoft.com/office/drawing/2014/main" id="{03854CA5-1699-0C71-6687-48FE089F76A2}"/>
              </a:ext>
            </a:extLst>
          </p:cNvPr>
          <p:cNvSpPr/>
          <p:nvPr/>
        </p:nvSpPr>
        <p:spPr>
          <a:xfrm>
            <a:off x="2246244" y="4402788"/>
            <a:ext cx="7325391" cy="1022505"/>
          </a:xfrm>
          <a:prstGeom prst="roundRect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80584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65448"/>
    </mc:Choice>
    <mc:Fallback xmlns="">
      <p:transition advTm="65448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図 16">
            <a:extLst>
              <a:ext uri="{FF2B5EF4-FFF2-40B4-BE49-F238E27FC236}">
                <a16:creationId xmlns:a16="http://schemas.microsoft.com/office/drawing/2014/main" id="{FB26FDBA-429C-12BB-D5EA-10D378C4D7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52130" y="828221"/>
            <a:ext cx="4843871" cy="4643542"/>
          </a:xfrm>
          <a:prstGeom prst="rect">
            <a:avLst/>
          </a:prstGeom>
        </p:spPr>
      </p:pic>
      <p:pic>
        <p:nvPicPr>
          <p:cNvPr id="18" name="図 17">
            <a:extLst>
              <a:ext uri="{FF2B5EF4-FFF2-40B4-BE49-F238E27FC236}">
                <a16:creationId xmlns:a16="http://schemas.microsoft.com/office/drawing/2014/main" id="{BF9A3C83-84DF-DF70-F83C-1039F9683C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95999" y="828221"/>
            <a:ext cx="4843871" cy="4643542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6B92F5B2-A1C9-47BB-AC49-00E12C327F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3844" y="1"/>
            <a:ext cx="10884309" cy="1325563"/>
          </a:xfrm>
        </p:spPr>
        <p:txBody>
          <a:bodyPr>
            <a:normAutofit/>
          </a:bodyPr>
          <a:lstStyle/>
          <a:p>
            <a:pPr algn="ctr"/>
            <a:r>
              <a:rPr lang="en-US" altLang="ja-JP" b="1" dirty="0"/>
              <a:t>Mass Number Dependence of Kaonic Nuclei</a:t>
            </a:r>
            <a:endParaRPr kumimoji="1" lang="ja-JP" altLang="en-US" b="1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6C944B5-0C05-48FD-A811-884E143C7A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0341" y="5878961"/>
            <a:ext cx="7161422" cy="857856"/>
          </a:xfrm>
        </p:spPr>
        <p:txBody>
          <a:bodyPr>
            <a:normAutofit lnSpcReduction="10000"/>
          </a:bodyPr>
          <a:lstStyle/>
          <a:p>
            <a:pPr marL="342900" indent="-342900"/>
            <a:r>
              <a:rPr lang="en-US" altLang="ja-JP" b="1" dirty="0"/>
              <a:t>Systematic measurements will provide more conclusive evidence of the kaonic nuclei </a:t>
            </a:r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33965A8C-68B9-47AF-98F9-A5F70A26A5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kumimoji="1" lang="ja-JP" altLang="en-US" smtClean="0"/>
              <a:t>21</a:t>
            </a:fld>
            <a:endParaRPr kumimoji="1" lang="ja-JP" altLang="en-US"/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3B5ED78D-8B90-02BC-4B90-7E90D34F5D9E}"/>
              </a:ext>
            </a:extLst>
          </p:cNvPr>
          <p:cNvSpPr txBox="1"/>
          <p:nvPr/>
        </p:nvSpPr>
        <p:spPr>
          <a:xfrm>
            <a:off x="3775637" y="1245426"/>
            <a:ext cx="2247112" cy="830997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ja-JP" sz="2400" b="1" dirty="0">
                <a:solidFill>
                  <a:srgbClr val="0070C0"/>
                </a:solidFill>
              </a:rPr>
              <a:t>the larger nuclei </a:t>
            </a:r>
            <a:r>
              <a:rPr lang="en-US" altLang="ja-JP" sz="2400" b="1" dirty="0">
                <a:solidFill>
                  <a:srgbClr val="0070C0"/>
                </a:solidFill>
                <a:sym typeface="Wingdings" panose="05000000000000000000" pitchFamily="2" charset="2"/>
              </a:rPr>
              <a:t></a:t>
            </a:r>
            <a:r>
              <a:rPr lang="en-US" altLang="ja-JP" sz="2400" b="1" dirty="0">
                <a:solidFill>
                  <a:srgbClr val="0070C0"/>
                </a:solidFill>
              </a:rPr>
              <a:t> the larger B.E.</a:t>
            </a:r>
            <a:endParaRPr lang="ja-JP" altLang="en-US" sz="2400" b="1" dirty="0">
              <a:solidFill>
                <a:srgbClr val="0070C0"/>
              </a:solidFill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F9AAFCF9-54B8-18EB-5407-AF312D9F2F96}"/>
              </a:ext>
            </a:extLst>
          </p:cNvPr>
          <p:cNvSpPr txBox="1"/>
          <p:nvPr/>
        </p:nvSpPr>
        <p:spPr>
          <a:xfrm>
            <a:off x="7858388" y="1245426"/>
            <a:ext cx="2180962" cy="830997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ja-JP" sz="2400" b="1" dirty="0">
                <a:solidFill>
                  <a:srgbClr val="FF0000"/>
                </a:solidFill>
                <a:sym typeface="Wingdings" panose="05000000000000000000" pitchFamily="2" charset="2"/>
              </a:rPr>
              <a:t></a:t>
            </a:r>
            <a:r>
              <a:rPr lang="en-US" altLang="ja-JP" sz="2400" b="1" dirty="0">
                <a:solidFill>
                  <a:srgbClr val="FF0000"/>
                </a:solidFill>
              </a:rPr>
              <a:t>similar width</a:t>
            </a:r>
          </a:p>
          <a:p>
            <a:r>
              <a:rPr lang="en-US" altLang="ja-JP" sz="2400" b="1" dirty="0">
                <a:solidFill>
                  <a:srgbClr val="FF0000"/>
                </a:solidFill>
              </a:rPr>
              <a:t>  (mesonic only)</a:t>
            </a:r>
            <a:endParaRPr lang="ja-JP" altLang="en-US" sz="2400" b="1" dirty="0">
              <a:solidFill>
                <a:srgbClr val="FF0000"/>
              </a:solidFill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1909FD1E-C760-50AA-089E-476D81C39965}"/>
              </a:ext>
            </a:extLst>
          </p:cNvPr>
          <p:cNvSpPr txBox="1"/>
          <p:nvPr/>
        </p:nvSpPr>
        <p:spPr>
          <a:xfrm>
            <a:off x="8382000" y="5368059"/>
            <a:ext cx="3810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00" dirty="0"/>
              <a:t>AY: PRC65(2002)044005, PLB535(2002)70.</a:t>
            </a:r>
          </a:p>
          <a:p>
            <a:r>
              <a:rPr lang="en-US" altLang="ja-JP" sz="1600" dirty="0"/>
              <a:t>WG: PRC79(2009)014001.</a:t>
            </a:r>
          </a:p>
          <a:p>
            <a:r>
              <a:rPr lang="en-US" altLang="ja-JP" sz="1600" dirty="0"/>
              <a:t>BGL: PLB712(2012)132.</a:t>
            </a:r>
          </a:p>
          <a:p>
            <a:r>
              <a:rPr lang="en-US" altLang="ja-JP" sz="1600" dirty="0"/>
              <a:t>OHHMH: PRC95(2017)065202.</a:t>
            </a:r>
          </a:p>
          <a:p>
            <a:r>
              <a:rPr kumimoji="1" lang="en-US" altLang="ja-JP" sz="1600" dirty="0" err="1"/>
              <a:t>Kanada</a:t>
            </a:r>
            <a:r>
              <a:rPr kumimoji="1" lang="en-US" altLang="ja-JP" sz="1600" dirty="0"/>
              <a:t>: EPJA57(2021)185.</a:t>
            </a:r>
            <a:endParaRPr kumimoji="1" lang="ja-JP" altLang="en-US" sz="1600" dirty="0"/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C37E69E2-3409-1420-6560-4F7F0562A120}"/>
              </a:ext>
            </a:extLst>
          </p:cNvPr>
          <p:cNvSpPr txBox="1"/>
          <p:nvPr/>
        </p:nvSpPr>
        <p:spPr>
          <a:xfrm>
            <a:off x="1210341" y="1221169"/>
            <a:ext cx="896399" cy="646331"/>
          </a:xfrm>
          <a:prstGeom prst="rect">
            <a:avLst/>
          </a:prstGeom>
          <a:solidFill>
            <a:srgbClr val="002060"/>
          </a:solidFill>
        </p:spPr>
        <p:txBody>
          <a:bodyPr wrap="none" rtlCol="0">
            <a:spAutoFit/>
          </a:bodyPr>
          <a:lstStyle/>
          <a:p>
            <a:r>
              <a:rPr lang="en-US" altLang="ja-JP" sz="3600" dirty="0">
                <a:solidFill>
                  <a:schemeClr val="bg1"/>
                </a:solidFill>
              </a:rPr>
              <a:t>B.E.</a:t>
            </a:r>
            <a:endParaRPr lang="ja-JP" altLang="en-US" sz="3600" dirty="0">
              <a:solidFill>
                <a:schemeClr val="bg1"/>
              </a:solidFill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5631BEFB-18A7-3A5D-AE8F-3808BC5052B2}"/>
              </a:ext>
            </a:extLst>
          </p:cNvPr>
          <p:cNvSpPr txBox="1"/>
          <p:nvPr/>
        </p:nvSpPr>
        <p:spPr>
          <a:xfrm>
            <a:off x="6820459" y="1221168"/>
            <a:ext cx="476412" cy="646331"/>
          </a:xfrm>
          <a:prstGeom prst="rect">
            <a:avLst/>
          </a:prstGeom>
          <a:solidFill>
            <a:srgbClr val="002060"/>
          </a:solidFill>
        </p:spPr>
        <p:txBody>
          <a:bodyPr wrap="none" rtlCol="0">
            <a:spAutoFit/>
          </a:bodyPr>
          <a:lstStyle/>
          <a:p>
            <a:r>
              <a:rPr lang="en-US" altLang="ja-JP" sz="3600" dirty="0">
                <a:solidFill>
                  <a:schemeClr val="bg1"/>
                </a:solidFill>
                <a:latin typeface="Symbol" panose="05050102010706020507" pitchFamily="18" charset="2"/>
              </a:rPr>
              <a:t>G</a:t>
            </a:r>
            <a:endParaRPr lang="ja-JP" altLang="en-US" sz="3600" dirty="0">
              <a:solidFill>
                <a:schemeClr val="bg1"/>
              </a:solidFill>
              <a:latin typeface="Symbol" panose="05050102010706020507" pitchFamily="18" charset="2"/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C8C6E2C5-1637-C2F4-DE80-5628D326698C}"/>
              </a:ext>
            </a:extLst>
          </p:cNvPr>
          <p:cNvSpPr txBox="1"/>
          <p:nvPr/>
        </p:nvSpPr>
        <p:spPr>
          <a:xfrm>
            <a:off x="7764898" y="2004236"/>
            <a:ext cx="29220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= without multi-N absorption</a:t>
            </a:r>
            <a:endParaRPr kumimoji="1" lang="ja-JP" altLang="en-US" dirty="0"/>
          </a:p>
        </p:txBody>
      </p:sp>
      <p:pic>
        <p:nvPicPr>
          <p:cNvPr id="25" name="図 24">
            <a:extLst>
              <a:ext uri="{FF2B5EF4-FFF2-40B4-BE49-F238E27FC236}">
                <a16:creationId xmlns:a16="http://schemas.microsoft.com/office/drawing/2014/main" id="{1A01F811-C803-E46E-20BF-29CED61A22E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8144" r="51195"/>
          <a:stretch/>
        </p:blipFill>
        <p:spPr>
          <a:xfrm>
            <a:off x="2028334" y="5250428"/>
            <a:ext cx="597612" cy="533109"/>
          </a:xfrm>
          <a:prstGeom prst="rect">
            <a:avLst/>
          </a:prstGeom>
          <a:ln>
            <a:noFill/>
          </a:ln>
        </p:spPr>
      </p:pic>
      <p:pic>
        <p:nvPicPr>
          <p:cNvPr id="26" name="図 25">
            <a:extLst>
              <a:ext uri="{FF2B5EF4-FFF2-40B4-BE49-F238E27FC236}">
                <a16:creationId xmlns:a16="http://schemas.microsoft.com/office/drawing/2014/main" id="{056969C2-506A-AC6A-623C-0658ADA6281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9372" r="25314"/>
          <a:stretch/>
        </p:blipFill>
        <p:spPr>
          <a:xfrm>
            <a:off x="3699437" y="5250428"/>
            <a:ext cx="493399" cy="533109"/>
          </a:xfrm>
          <a:prstGeom prst="rect">
            <a:avLst/>
          </a:prstGeom>
        </p:spPr>
      </p:pic>
      <p:pic>
        <p:nvPicPr>
          <p:cNvPr id="27" name="図 26">
            <a:extLst>
              <a:ext uri="{FF2B5EF4-FFF2-40B4-BE49-F238E27FC236}">
                <a16:creationId xmlns:a16="http://schemas.microsoft.com/office/drawing/2014/main" id="{BCDC5E85-A978-99F9-984A-A2266550996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3568"/>
          <a:stretch/>
        </p:blipFill>
        <p:spPr>
          <a:xfrm>
            <a:off x="5272145" y="5250428"/>
            <a:ext cx="515188" cy="533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6139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503EAAA-F332-4D9A-9AC6-D6626B7B1D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650" y="4506"/>
            <a:ext cx="11696700" cy="1325563"/>
          </a:xfrm>
        </p:spPr>
        <p:txBody>
          <a:bodyPr>
            <a:normAutofit/>
          </a:bodyPr>
          <a:lstStyle/>
          <a:p>
            <a:pPr algn="ctr"/>
            <a:r>
              <a:rPr lang="en-US" altLang="ja-JP" b="1" dirty="0"/>
              <a:t>K</a:t>
            </a:r>
            <a:r>
              <a:rPr lang="en-US" altLang="ja-JP" baseline="30000" dirty="0"/>
              <a:t>−</a:t>
            </a:r>
            <a:r>
              <a:rPr lang="en-US" altLang="ja-JP" b="1" baseline="30000" dirty="0"/>
              <a:t>4</a:t>
            </a:r>
            <a:r>
              <a:rPr lang="en-US" altLang="ja-JP" b="1" dirty="0"/>
              <a:t>He </a:t>
            </a:r>
            <a:r>
              <a:rPr lang="en-US" altLang="ja-JP" dirty="0"/>
              <a:t>→ </a:t>
            </a:r>
            <a:r>
              <a:rPr lang="en-US" altLang="ja-JP" b="1" dirty="0" err="1">
                <a:latin typeface="Symbol" panose="05050102010706020507" pitchFamily="18" charset="2"/>
              </a:rPr>
              <a:t>L</a:t>
            </a:r>
            <a:r>
              <a:rPr lang="en-US" altLang="ja-JP" b="1" dirty="0" err="1"/>
              <a:t>dn</a:t>
            </a:r>
            <a:r>
              <a:rPr lang="en-US" altLang="ja-JP" b="1" dirty="0"/>
              <a:t> Analysis with the T77 Data</a:t>
            </a:r>
            <a:endParaRPr lang="ja-JP" altLang="en-US" sz="1660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11F5AA7-464E-4225-BB29-C340F639F8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lang="ja-JP" altLang="en-US" smtClean="0"/>
              <a:pPr/>
              <a:t>22</a:t>
            </a:fld>
            <a:endParaRPr lang="ja-JP" altLang="en-US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EFB3B456-7B2C-4E6F-B169-48FE7BF72643}"/>
              </a:ext>
            </a:extLst>
          </p:cNvPr>
          <p:cNvSpPr txBox="1"/>
          <p:nvPr/>
        </p:nvSpPr>
        <p:spPr>
          <a:xfrm>
            <a:off x="1252384" y="1202870"/>
            <a:ext cx="999571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l"/>
            </a:pPr>
            <a:r>
              <a:rPr lang="en-US" altLang="ja-JP" sz="2800" dirty="0"/>
              <a:t>An analysis of the </a:t>
            </a:r>
            <a:r>
              <a:rPr lang="en-US" altLang="ja-JP" sz="2800" b="1" dirty="0" err="1">
                <a:latin typeface="Symbol" panose="05050102010706020507" pitchFamily="18" charset="2"/>
              </a:rPr>
              <a:t>L</a:t>
            </a:r>
            <a:r>
              <a:rPr lang="en-US" altLang="ja-JP" sz="2800" b="1" dirty="0" err="1"/>
              <a:t>dn</a:t>
            </a:r>
            <a:r>
              <a:rPr lang="en-US" altLang="ja-JP" sz="2800" dirty="0"/>
              <a:t> final state with </a:t>
            </a:r>
            <a:r>
              <a:rPr lang="en-US" altLang="ja-JP" sz="2800" b="1" dirty="0"/>
              <a:t>K</a:t>
            </a:r>
            <a:r>
              <a:rPr lang="en-US" altLang="ja-JP" sz="2800" b="1" baseline="30000" dirty="0"/>
              <a:t>−4</a:t>
            </a:r>
            <a:r>
              <a:rPr lang="en-US" altLang="ja-JP" sz="2800" b="1" dirty="0"/>
              <a:t>He </a:t>
            </a:r>
            <a:r>
              <a:rPr lang="en-US" altLang="ja-JP" sz="2800" dirty="0"/>
              <a:t>reaction at </a:t>
            </a:r>
            <a:r>
              <a:rPr lang="en-US" altLang="ja-JP" sz="2800" b="1" dirty="0"/>
              <a:t>1 GeV/c</a:t>
            </a:r>
            <a:r>
              <a:rPr lang="en-US" altLang="ja-JP" sz="2800" dirty="0"/>
              <a:t> has been conducted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altLang="ja-JP" sz="2400" dirty="0"/>
              <a:t>T77: lifetime measurement of </a:t>
            </a:r>
            <a:r>
              <a:rPr lang="en-US" altLang="ja-JP" sz="2400" baseline="30000" dirty="0"/>
              <a:t>4</a:t>
            </a:r>
            <a:r>
              <a:rPr lang="en-US" altLang="ja-JP" sz="2400" baseline="-25000" dirty="0">
                <a:latin typeface="Symbol" panose="05050102010706020507" pitchFamily="18" charset="2"/>
              </a:rPr>
              <a:t>L</a:t>
            </a:r>
            <a:r>
              <a:rPr lang="en-US" altLang="ja-JP" sz="2400" dirty="0"/>
              <a:t>H in 2020</a:t>
            </a:r>
          </a:p>
          <a:p>
            <a:pPr marL="342900" indent="-342900">
              <a:buFont typeface="Wingdings" panose="05000000000000000000" pitchFamily="2" charset="2"/>
              <a:buChar char="l"/>
            </a:pPr>
            <a:r>
              <a:rPr lang="en-US" altLang="ja-JP" sz="2800" dirty="0"/>
              <a:t>The results will be updated with a part of the E73 controlled data</a:t>
            </a:r>
          </a:p>
          <a:p>
            <a:pPr marL="806450" lvl="1" indent="-349250">
              <a:buFont typeface="Wingdings" panose="05000000000000000000" pitchFamily="2" charset="2"/>
              <a:buChar char="Ø"/>
            </a:pPr>
            <a:r>
              <a:rPr lang="en-US" altLang="ja-JP" sz="2400" dirty="0"/>
              <a:t>E73: lifetime measurement of </a:t>
            </a:r>
            <a:r>
              <a:rPr lang="en-US" altLang="ja-JP" sz="2400" baseline="30000" dirty="0"/>
              <a:t>3</a:t>
            </a:r>
            <a:r>
              <a:rPr lang="en-US" altLang="ja-JP" sz="2400" baseline="-25000" dirty="0">
                <a:latin typeface="Symbol" panose="05050102010706020507" pitchFamily="18" charset="2"/>
              </a:rPr>
              <a:t>L</a:t>
            </a:r>
            <a:r>
              <a:rPr lang="en-US" altLang="ja-JP" sz="2400" dirty="0"/>
              <a:t>H in 2024 (</a:t>
            </a:r>
            <a:r>
              <a:rPr lang="en-US" altLang="ja-JP" sz="2400" b="1" i="1" dirty="0">
                <a:solidFill>
                  <a:srgbClr val="FF0000"/>
                </a:solidFill>
              </a:rPr>
              <a:t>now in beam time!</a:t>
            </a:r>
            <a:r>
              <a:rPr lang="en-US" altLang="ja-JP" sz="2400" dirty="0"/>
              <a:t>)</a:t>
            </a:r>
          </a:p>
        </p:txBody>
      </p:sp>
      <p:grpSp>
        <p:nvGrpSpPr>
          <p:cNvPr id="13" name="グループ化 12">
            <a:extLst>
              <a:ext uri="{FF2B5EF4-FFF2-40B4-BE49-F238E27FC236}">
                <a16:creationId xmlns:a16="http://schemas.microsoft.com/office/drawing/2014/main" id="{E2E90155-F213-4D09-9737-ECDF2BF69356}"/>
              </a:ext>
            </a:extLst>
          </p:cNvPr>
          <p:cNvGrpSpPr/>
          <p:nvPr/>
        </p:nvGrpSpPr>
        <p:grpSpPr>
          <a:xfrm>
            <a:off x="527698" y="3658340"/>
            <a:ext cx="3582186" cy="2951063"/>
            <a:chOff x="989814" y="3820264"/>
            <a:chExt cx="3582186" cy="2951063"/>
          </a:xfrm>
        </p:grpSpPr>
        <p:pic>
          <p:nvPicPr>
            <p:cNvPr id="7" name="Picture 4">
              <a:extLst>
                <a:ext uri="{FF2B5EF4-FFF2-40B4-BE49-F238E27FC236}">
                  <a16:creationId xmlns:a16="http://schemas.microsoft.com/office/drawing/2014/main" id="{B4B17B74-5E95-4322-B004-470C9E49473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306" r="45436" b="9309"/>
            <a:stretch/>
          </p:blipFill>
          <p:spPr bwMode="auto">
            <a:xfrm>
              <a:off x="989814" y="3820264"/>
              <a:ext cx="3582186" cy="2951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正方形/長方形 11">
              <a:extLst>
                <a:ext uri="{FF2B5EF4-FFF2-40B4-BE49-F238E27FC236}">
                  <a16:creationId xmlns:a16="http://schemas.microsoft.com/office/drawing/2014/main" id="{2F3565FE-1C3E-42C0-8C25-1AA322169B51}"/>
                </a:ext>
              </a:extLst>
            </p:cNvPr>
            <p:cNvSpPr/>
            <p:nvPr/>
          </p:nvSpPr>
          <p:spPr>
            <a:xfrm>
              <a:off x="1652587" y="3950211"/>
              <a:ext cx="104774" cy="135984"/>
            </a:xfrm>
            <a:prstGeom prst="rect">
              <a:avLst/>
            </a:prstGeom>
            <a:solidFill>
              <a:srgbClr val="595A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11" name="テキスト ボックス 10">
              <a:extLst>
                <a:ext uri="{FF2B5EF4-FFF2-40B4-BE49-F238E27FC236}">
                  <a16:creationId xmlns:a16="http://schemas.microsoft.com/office/drawing/2014/main" id="{792100F2-C6C2-47DB-B6D3-4E6607B28C53}"/>
                </a:ext>
              </a:extLst>
            </p:cNvPr>
            <p:cNvSpPr txBox="1"/>
            <p:nvPr/>
          </p:nvSpPr>
          <p:spPr>
            <a:xfrm>
              <a:off x="1563657" y="3829193"/>
              <a:ext cx="30168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1600" b="1" dirty="0">
                  <a:solidFill>
                    <a:srgbClr val="FFFF00"/>
                  </a:solidFill>
                </a:rPr>
                <a:t>4</a:t>
              </a:r>
              <a:endParaRPr lang="ja-JP" altLang="en-US" sz="1600" b="1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16" name="グループ化 15">
            <a:extLst>
              <a:ext uri="{FF2B5EF4-FFF2-40B4-BE49-F238E27FC236}">
                <a16:creationId xmlns:a16="http://schemas.microsoft.com/office/drawing/2014/main" id="{F6FF5FAE-367E-A3D6-1D35-7D4352EC64AC}"/>
              </a:ext>
            </a:extLst>
          </p:cNvPr>
          <p:cNvGrpSpPr/>
          <p:nvPr/>
        </p:nvGrpSpPr>
        <p:grpSpPr>
          <a:xfrm>
            <a:off x="4286982" y="3667269"/>
            <a:ext cx="3486050" cy="2951063"/>
            <a:chOff x="7061623" y="3829194"/>
            <a:chExt cx="3486050" cy="2951063"/>
          </a:xfrm>
        </p:grpSpPr>
        <p:pic>
          <p:nvPicPr>
            <p:cNvPr id="8" name="図 7">
              <a:extLst>
                <a:ext uri="{FF2B5EF4-FFF2-40B4-BE49-F238E27FC236}">
                  <a16:creationId xmlns:a16="http://schemas.microsoft.com/office/drawing/2014/main" id="{B57B5413-6FB1-4CB3-9392-0A3A9C9641C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61623" y="3829194"/>
              <a:ext cx="3486050" cy="2951063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</p:spPr>
        </p:pic>
        <p:sp>
          <p:nvSpPr>
            <p:cNvPr id="15" name="正方形/長方形 14">
              <a:extLst>
                <a:ext uri="{FF2B5EF4-FFF2-40B4-BE49-F238E27FC236}">
                  <a16:creationId xmlns:a16="http://schemas.microsoft.com/office/drawing/2014/main" id="{943E5B7C-3461-52EB-1811-1B3AE3821834}"/>
                </a:ext>
              </a:extLst>
            </p:cNvPr>
            <p:cNvSpPr/>
            <p:nvPr/>
          </p:nvSpPr>
          <p:spPr>
            <a:xfrm>
              <a:off x="8391525" y="4333875"/>
              <a:ext cx="276225" cy="190500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31CEC1B9-E185-4557-B807-93DEF3C15769}"/>
                </a:ext>
              </a:extLst>
            </p:cNvPr>
            <p:cNvSpPr txBox="1"/>
            <p:nvPr/>
          </p:nvSpPr>
          <p:spPr>
            <a:xfrm>
              <a:off x="8429625" y="4265596"/>
              <a:ext cx="32252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000" b="1" dirty="0">
                  <a:solidFill>
                    <a:schemeClr val="bg1"/>
                  </a:solidFill>
                </a:rPr>
                <a:t>d</a:t>
              </a:r>
              <a:endParaRPr lang="ja-JP" altLang="en-US" sz="2000" b="1" dirty="0">
                <a:solidFill>
                  <a:schemeClr val="bg1"/>
                </a:solidFill>
              </a:endParaRPr>
            </a:p>
          </p:txBody>
        </p:sp>
      </p:grpSp>
      <p:graphicFrame>
        <p:nvGraphicFramePr>
          <p:cNvPr id="3" name="表 2">
            <a:extLst>
              <a:ext uri="{FF2B5EF4-FFF2-40B4-BE49-F238E27FC236}">
                <a16:creationId xmlns:a16="http://schemas.microsoft.com/office/drawing/2014/main" id="{3B7A9F6A-4BA7-1E65-E05A-B5159790899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2814814"/>
              </p:ext>
            </p:extLst>
          </p:nvPr>
        </p:nvGraphicFramePr>
        <p:xfrm>
          <a:off x="7954297" y="4103671"/>
          <a:ext cx="3893574" cy="207264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946787">
                  <a:extLst>
                    <a:ext uri="{9D8B030D-6E8A-4147-A177-3AD203B41FA5}">
                      <a16:colId xmlns:a16="http://schemas.microsoft.com/office/drawing/2014/main" val="292560332"/>
                    </a:ext>
                  </a:extLst>
                </a:gridCol>
                <a:gridCol w="1946787">
                  <a:extLst>
                    <a:ext uri="{9D8B030D-6E8A-4147-A177-3AD203B41FA5}">
                      <a16:colId xmlns:a16="http://schemas.microsoft.com/office/drawing/2014/main" val="30204619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800" dirty="0"/>
                        <a:t>Experiment</a:t>
                      </a:r>
                      <a:endParaRPr kumimoji="1" lang="ja-JP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800" dirty="0"/>
                        <a:t>K</a:t>
                      </a:r>
                      <a:r>
                        <a:rPr kumimoji="1" lang="en-US" altLang="ja-JP" sz="2800" baseline="30000" dirty="0"/>
                        <a:t>-</a:t>
                      </a:r>
                      <a:r>
                        <a:rPr kumimoji="1" lang="en-US" altLang="ja-JP" sz="2800" dirty="0"/>
                        <a:t> on target</a:t>
                      </a:r>
                      <a:endParaRPr kumimoji="1" lang="ja-JP" alt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673171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800" dirty="0"/>
                        <a:t>E15 (</a:t>
                      </a:r>
                      <a:r>
                        <a:rPr kumimoji="1" lang="en-US" altLang="ja-JP" sz="2800" baseline="30000" dirty="0"/>
                        <a:t>3</a:t>
                      </a:r>
                      <a:r>
                        <a:rPr kumimoji="1" lang="en-US" altLang="ja-JP" sz="2800" dirty="0"/>
                        <a:t>He)</a:t>
                      </a:r>
                      <a:endParaRPr kumimoji="1" lang="ja-JP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800" dirty="0"/>
                        <a:t>~42 x 10</a:t>
                      </a:r>
                      <a:r>
                        <a:rPr kumimoji="1" lang="en-US" altLang="ja-JP" sz="2800" baseline="30000" dirty="0"/>
                        <a:t>9</a:t>
                      </a:r>
                      <a:endParaRPr kumimoji="1" lang="ja-JP" altLang="en-US" sz="2800" baseline="30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814045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800" dirty="0"/>
                        <a:t>T77 (</a:t>
                      </a:r>
                      <a:r>
                        <a:rPr kumimoji="1" lang="en-US" altLang="ja-JP" sz="2800" baseline="30000" dirty="0"/>
                        <a:t>4</a:t>
                      </a:r>
                      <a:r>
                        <a:rPr kumimoji="1" lang="en-US" altLang="ja-JP" sz="2800" dirty="0"/>
                        <a:t>He)</a:t>
                      </a:r>
                      <a:endParaRPr kumimoji="1" lang="ja-JP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800" dirty="0"/>
                        <a:t>~6 x 10</a:t>
                      </a:r>
                      <a:r>
                        <a:rPr kumimoji="1" lang="en-US" altLang="ja-JP" sz="2800" baseline="30000" dirty="0"/>
                        <a:t>9</a:t>
                      </a:r>
                      <a:endParaRPr kumimoji="1" lang="ja-JP" altLang="en-US" sz="2800" baseline="30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273699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800" dirty="0"/>
                        <a:t>E73 (</a:t>
                      </a:r>
                      <a:r>
                        <a:rPr kumimoji="1" lang="en-US" altLang="ja-JP" sz="2800" baseline="30000" dirty="0"/>
                        <a:t>4</a:t>
                      </a:r>
                      <a:r>
                        <a:rPr kumimoji="1" lang="en-US" altLang="ja-JP" sz="2800" dirty="0"/>
                        <a:t>He)</a:t>
                      </a:r>
                      <a:endParaRPr kumimoji="1" lang="ja-JP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800" dirty="0"/>
                        <a:t>~6 x 10</a:t>
                      </a:r>
                      <a:r>
                        <a:rPr kumimoji="1" lang="en-US" altLang="ja-JP" sz="2800" baseline="30000" dirty="0"/>
                        <a:t>9</a:t>
                      </a:r>
                      <a:endParaRPr kumimoji="1" lang="ja-JP" alt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781895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451501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78BE14E-F45C-4290-2B76-54C864B22A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585263"/>
          </a:xfrm>
        </p:spPr>
        <p:txBody>
          <a:bodyPr>
            <a:noAutofit/>
          </a:bodyPr>
          <a:lstStyle/>
          <a:p>
            <a:pPr algn="ctr"/>
            <a:r>
              <a:rPr lang="en-US" altLang="ja-JP" b="1" dirty="0"/>
              <a:t>K</a:t>
            </a:r>
            <a:r>
              <a:rPr lang="en-US" altLang="ja-JP" baseline="30000" dirty="0"/>
              <a:t>−</a:t>
            </a:r>
            <a:r>
              <a:rPr lang="en-US" altLang="ja-JP" b="1" baseline="30000" dirty="0"/>
              <a:t>4</a:t>
            </a:r>
            <a:r>
              <a:rPr lang="en-US" altLang="ja-JP" b="1" dirty="0"/>
              <a:t>He </a:t>
            </a:r>
            <a:r>
              <a:rPr lang="en-US" altLang="ja-JP" dirty="0"/>
              <a:t>→ </a:t>
            </a:r>
            <a:r>
              <a:rPr lang="en-US" altLang="ja-JP" b="1" dirty="0" err="1">
                <a:latin typeface="Symbol" panose="05050102010706020507" pitchFamily="18" charset="2"/>
              </a:rPr>
              <a:t>L</a:t>
            </a:r>
            <a:r>
              <a:rPr lang="en-US" altLang="ja-JP" b="1" dirty="0" err="1"/>
              <a:t>dn</a:t>
            </a:r>
            <a:r>
              <a:rPr lang="en-US" altLang="ja-JP" b="1" dirty="0"/>
              <a:t> Analysis with the T77 Data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A3D9411-9C0D-BE05-086E-DEEA3D2B0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lang="ja-JP" altLang="en-US" smtClean="0"/>
              <a:pPr/>
              <a:t>23</a:t>
            </a:fld>
            <a:endParaRPr lang="ja-JP" altLang="en-US"/>
          </a:p>
        </p:txBody>
      </p:sp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1999EBF8-DE57-B64D-03A3-1A5477DABA48}"/>
              </a:ext>
            </a:extLst>
          </p:cNvPr>
          <p:cNvGrpSpPr/>
          <p:nvPr/>
        </p:nvGrpSpPr>
        <p:grpSpPr>
          <a:xfrm>
            <a:off x="6086151" y="592155"/>
            <a:ext cx="4473841" cy="5480051"/>
            <a:chOff x="0" y="629001"/>
            <a:chExt cx="4473841" cy="5480051"/>
          </a:xfrm>
        </p:grpSpPr>
        <p:pic>
          <p:nvPicPr>
            <p:cNvPr id="6" name="Google Shape;276;p24" descr="イメージ">
              <a:extLst>
                <a:ext uri="{FF2B5EF4-FFF2-40B4-BE49-F238E27FC236}">
                  <a16:creationId xmlns:a16="http://schemas.microsoft.com/office/drawing/2014/main" id="{92C552ED-5A07-CBD8-D351-E0D6D3A38532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 l="1992"/>
            <a:stretch/>
          </p:blipFill>
          <p:spPr>
            <a:xfrm>
              <a:off x="0" y="2315144"/>
              <a:ext cx="4115655" cy="379390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" name="図 6">
              <a:extLst>
                <a:ext uri="{FF2B5EF4-FFF2-40B4-BE49-F238E27FC236}">
                  <a16:creationId xmlns:a16="http://schemas.microsoft.com/office/drawing/2014/main" id="{63B89C9D-E32F-2437-9425-11FCC7D97C2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2514" y="629001"/>
              <a:ext cx="4249230" cy="1456127"/>
            </a:xfrm>
            <a:prstGeom prst="rect">
              <a:avLst/>
            </a:prstGeom>
          </p:spPr>
        </p:pic>
        <p:sp>
          <p:nvSpPr>
            <p:cNvPr id="8" name="Google Shape;281;p24">
              <a:extLst>
                <a:ext uri="{FF2B5EF4-FFF2-40B4-BE49-F238E27FC236}">
                  <a16:creationId xmlns:a16="http://schemas.microsoft.com/office/drawing/2014/main" id="{BEEB1ADF-6DB0-C3EF-EC9B-730455600887}"/>
                </a:ext>
              </a:extLst>
            </p:cNvPr>
            <p:cNvSpPr txBox="1"/>
            <p:nvPr/>
          </p:nvSpPr>
          <p:spPr>
            <a:xfrm>
              <a:off x="1639084" y="2038041"/>
              <a:ext cx="896840" cy="32419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spAutoFit/>
            </a:bodyPr>
            <a:lstStyle/>
            <a:p>
              <a:pPr>
                <a:lnSpc>
                  <a:spcPct val="90000"/>
                </a:lnSpc>
                <a:buClr>
                  <a:srgbClr val="000000"/>
                </a:buClr>
                <a:buSzPts val="2000"/>
              </a:pPr>
              <a:r>
                <a:rPr lang="en-US" sz="1600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M(</a:t>
              </a:r>
              <a:r>
                <a:rPr lang="en-US" sz="1600" dirty="0" err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Kpp</a:t>
              </a:r>
              <a:r>
                <a:rPr lang="en-US" sz="1600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)</a:t>
              </a:r>
              <a:endParaRPr sz="1400" dirty="0"/>
            </a:p>
          </p:txBody>
        </p:sp>
        <p:sp>
          <p:nvSpPr>
            <p:cNvPr id="9" name="Google Shape;279;p24">
              <a:extLst>
                <a:ext uri="{FF2B5EF4-FFF2-40B4-BE49-F238E27FC236}">
                  <a16:creationId xmlns:a16="http://schemas.microsoft.com/office/drawing/2014/main" id="{D6314A64-0387-E0AE-D2A8-108F389819C4}"/>
                </a:ext>
              </a:extLst>
            </p:cNvPr>
            <p:cNvSpPr txBox="1"/>
            <p:nvPr/>
          </p:nvSpPr>
          <p:spPr>
            <a:xfrm>
              <a:off x="2971865" y="2113654"/>
              <a:ext cx="1435284" cy="26879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spAutoFit/>
            </a:bodyPr>
            <a:lstStyle/>
            <a:p>
              <a:pPr>
                <a:lnSpc>
                  <a:spcPct val="90000"/>
                </a:lnSpc>
                <a:buClr>
                  <a:srgbClr val="000000"/>
                </a:buClr>
                <a:buSzPts val="2000"/>
              </a:pPr>
              <a:r>
                <a:rPr lang="en-US" sz="1200" i="1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PLB789(2019)620</a:t>
              </a:r>
              <a:endParaRPr sz="1100" i="1" dirty="0"/>
            </a:p>
          </p:txBody>
        </p:sp>
        <p:sp>
          <p:nvSpPr>
            <p:cNvPr id="10" name="テキスト ボックス 9">
              <a:extLst>
                <a:ext uri="{FF2B5EF4-FFF2-40B4-BE49-F238E27FC236}">
                  <a16:creationId xmlns:a16="http://schemas.microsoft.com/office/drawing/2014/main" id="{38412743-A846-4A5F-4AB1-4AE039BE41E9}"/>
                </a:ext>
              </a:extLst>
            </p:cNvPr>
            <p:cNvSpPr txBox="1"/>
            <p:nvPr/>
          </p:nvSpPr>
          <p:spPr>
            <a:xfrm>
              <a:off x="406320" y="1700279"/>
              <a:ext cx="724878" cy="523220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r>
                <a:rPr lang="en-US" altLang="ja-JP" sz="2800" b="1" dirty="0">
                  <a:solidFill>
                    <a:schemeClr val="bg1"/>
                  </a:solidFill>
                </a:rPr>
                <a:t>E15</a:t>
              </a:r>
              <a:endParaRPr lang="ja-JP" altLang="en-US" sz="2800" b="1" dirty="0">
                <a:solidFill>
                  <a:schemeClr val="bg1"/>
                </a:solidFill>
              </a:endParaRPr>
            </a:p>
          </p:txBody>
        </p:sp>
        <p:sp>
          <p:nvSpPr>
            <p:cNvPr id="11" name="四角形: 角を丸くする 10">
              <a:extLst>
                <a:ext uri="{FF2B5EF4-FFF2-40B4-BE49-F238E27FC236}">
                  <a16:creationId xmlns:a16="http://schemas.microsoft.com/office/drawing/2014/main" id="{5D04FD0C-D27F-F0F3-C504-F7B638E15007}"/>
                </a:ext>
              </a:extLst>
            </p:cNvPr>
            <p:cNvSpPr/>
            <p:nvPr/>
          </p:nvSpPr>
          <p:spPr>
            <a:xfrm>
              <a:off x="65988" y="629001"/>
              <a:ext cx="4407853" cy="5480051"/>
            </a:xfrm>
            <a:prstGeom prst="roundRect">
              <a:avLst>
                <a:gd name="adj" fmla="val 4452"/>
              </a:avLst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12" name="テキスト ボックス 11">
              <a:extLst>
                <a:ext uri="{FF2B5EF4-FFF2-40B4-BE49-F238E27FC236}">
                  <a16:creationId xmlns:a16="http://schemas.microsoft.com/office/drawing/2014/main" id="{33DDB9D6-D75D-5487-08AF-A889B6EC41BC}"/>
                </a:ext>
              </a:extLst>
            </p:cNvPr>
            <p:cNvSpPr txBox="1"/>
            <p:nvPr/>
          </p:nvSpPr>
          <p:spPr>
            <a:xfrm>
              <a:off x="2802179" y="1504407"/>
              <a:ext cx="3064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i="1" dirty="0">
                  <a:solidFill>
                    <a:schemeClr val="bg1">
                      <a:lumMod val="50000"/>
                    </a:schemeClr>
                  </a:solidFill>
                </a:rPr>
                <a:t>q</a:t>
              </a:r>
              <a:endParaRPr lang="ja-JP" altLang="en-US" i="1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13" name="楕円 12">
              <a:extLst>
                <a:ext uri="{FF2B5EF4-FFF2-40B4-BE49-F238E27FC236}">
                  <a16:creationId xmlns:a16="http://schemas.microsoft.com/office/drawing/2014/main" id="{EFAA8568-CD64-9CFB-6812-24482FC87DC8}"/>
                </a:ext>
              </a:extLst>
            </p:cNvPr>
            <p:cNvSpPr/>
            <p:nvPr/>
          </p:nvSpPr>
          <p:spPr>
            <a:xfrm>
              <a:off x="2260487" y="1495641"/>
              <a:ext cx="1435284" cy="620806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14" name="Google Shape;280;p24">
              <a:extLst>
                <a:ext uri="{FF2B5EF4-FFF2-40B4-BE49-F238E27FC236}">
                  <a16:creationId xmlns:a16="http://schemas.microsoft.com/office/drawing/2014/main" id="{36E80C6C-A69B-DD40-1C6C-5AA9BF425722}"/>
                </a:ext>
              </a:extLst>
            </p:cNvPr>
            <p:cNvSpPr txBox="1"/>
            <p:nvPr/>
          </p:nvSpPr>
          <p:spPr>
            <a:xfrm rot="16200000">
              <a:off x="3054522" y="4384012"/>
              <a:ext cx="2376053" cy="26879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spAutoFit/>
            </a:bodyPr>
            <a:lstStyle/>
            <a:p>
              <a:pPr algn="ctr">
                <a:lnSpc>
                  <a:spcPct val="90000"/>
                </a:lnSpc>
                <a:buClr>
                  <a:srgbClr val="942192"/>
                </a:buClr>
                <a:buSzPts val="2400"/>
              </a:pPr>
              <a:r>
                <a:rPr lang="en-US" sz="1200" i="1" dirty="0">
                  <a:solidFill>
                    <a:srgbClr val="942192"/>
                  </a:solidFill>
                  <a:latin typeface="Arial"/>
                  <a:ea typeface="Arial"/>
                  <a:cs typeface="Arial"/>
                  <a:sym typeface="Arial"/>
                </a:rPr>
                <a:t>before acceptance correction</a:t>
              </a:r>
              <a:endParaRPr sz="1050" i="1" dirty="0"/>
            </a:p>
          </p:txBody>
        </p:sp>
      </p:grpSp>
      <p:grpSp>
        <p:nvGrpSpPr>
          <p:cNvPr id="15" name="グループ化 14">
            <a:extLst>
              <a:ext uri="{FF2B5EF4-FFF2-40B4-BE49-F238E27FC236}">
                <a16:creationId xmlns:a16="http://schemas.microsoft.com/office/drawing/2014/main" id="{F4C71062-D9A8-5FF7-BB5F-A85EF11E1B17}"/>
              </a:ext>
            </a:extLst>
          </p:cNvPr>
          <p:cNvGrpSpPr/>
          <p:nvPr/>
        </p:nvGrpSpPr>
        <p:grpSpPr>
          <a:xfrm>
            <a:off x="1531792" y="595458"/>
            <a:ext cx="4507647" cy="5540378"/>
            <a:chOff x="4572000" y="627977"/>
            <a:chExt cx="4507647" cy="5540378"/>
          </a:xfrm>
        </p:grpSpPr>
        <p:pic>
          <p:nvPicPr>
            <p:cNvPr id="16" name="Google Shape;272;p24" descr="イメージ">
              <a:extLst>
                <a:ext uri="{FF2B5EF4-FFF2-40B4-BE49-F238E27FC236}">
                  <a16:creationId xmlns:a16="http://schemas.microsoft.com/office/drawing/2014/main" id="{CC31C0E2-C878-C6CD-F7DC-E6C520F61385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 t="7646" r="53911"/>
            <a:stretch/>
          </p:blipFill>
          <p:spPr>
            <a:xfrm>
              <a:off x="4572000" y="2255841"/>
              <a:ext cx="4115540" cy="39125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" name="図 16" descr="ダイアグラム が含まれている画像&#10;&#10;自動的に生成された説明">
              <a:extLst>
                <a:ext uri="{FF2B5EF4-FFF2-40B4-BE49-F238E27FC236}">
                  <a16:creationId xmlns:a16="http://schemas.microsoft.com/office/drawing/2014/main" id="{76D31C61-ED4B-E054-A721-153BD9D09CF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32258" y="629001"/>
              <a:ext cx="4249230" cy="1639008"/>
            </a:xfrm>
            <a:prstGeom prst="rect">
              <a:avLst/>
            </a:prstGeom>
          </p:spPr>
        </p:pic>
        <p:sp>
          <p:nvSpPr>
            <p:cNvPr id="18" name="Google Shape;282;p24">
              <a:extLst>
                <a:ext uri="{FF2B5EF4-FFF2-40B4-BE49-F238E27FC236}">
                  <a16:creationId xmlns:a16="http://schemas.microsoft.com/office/drawing/2014/main" id="{AC0AEFB9-8C5D-2E35-6C6B-0B9997245C02}"/>
                </a:ext>
              </a:extLst>
            </p:cNvPr>
            <p:cNvSpPr txBox="1"/>
            <p:nvPr/>
          </p:nvSpPr>
          <p:spPr>
            <a:xfrm>
              <a:off x="6043444" y="2030073"/>
              <a:ext cx="899272" cy="32419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spAutoFit/>
            </a:bodyPr>
            <a:lstStyle/>
            <a:p>
              <a:pPr>
                <a:lnSpc>
                  <a:spcPct val="90000"/>
                </a:lnSpc>
                <a:buClr>
                  <a:srgbClr val="FF2600"/>
                </a:buClr>
                <a:buSzPts val="2000"/>
              </a:pPr>
              <a:r>
                <a:rPr lang="en-US" sz="1600" dirty="0">
                  <a:solidFill>
                    <a:srgbClr val="FF2600"/>
                  </a:solidFill>
                  <a:latin typeface="Arial"/>
                  <a:ea typeface="Arial"/>
                  <a:cs typeface="Arial"/>
                  <a:sym typeface="Arial"/>
                </a:rPr>
                <a:t>M(</a:t>
              </a:r>
              <a:r>
                <a:rPr lang="en-US" sz="1600" dirty="0" err="1">
                  <a:solidFill>
                    <a:srgbClr val="FF2600"/>
                  </a:solidFill>
                  <a:latin typeface="Arial"/>
                  <a:ea typeface="Arial"/>
                  <a:cs typeface="Arial"/>
                  <a:sym typeface="Arial"/>
                </a:rPr>
                <a:t>Kppn</a:t>
              </a:r>
              <a:r>
                <a:rPr lang="en-US" sz="1600" dirty="0">
                  <a:solidFill>
                    <a:srgbClr val="FF2600"/>
                  </a:solidFill>
                  <a:latin typeface="Arial"/>
                  <a:ea typeface="Arial"/>
                  <a:cs typeface="Arial"/>
                  <a:sym typeface="Arial"/>
                </a:rPr>
                <a:t>)</a:t>
              </a:r>
              <a:endParaRPr sz="1400" dirty="0"/>
            </a:p>
          </p:txBody>
        </p:sp>
        <p:sp>
          <p:nvSpPr>
            <p:cNvPr id="19" name="テキスト ボックス 18">
              <a:extLst>
                <a:ext uri="{FF2B5EF4-FFF2-40B4-BE49-F238E27FC236}">
                  <a16:creationId xmlns:a16="http://schemas.microsoft.com/office/drawing/2014/main" id="{FD3E68FE-CA64-94BD-BB71-2341C31907BE}"/>
                </a:ext>
              </a:extLst>
            </p:cNvPr>
            <p:cNvSpPr txBox="1"/>
            <p:nvPr/>
          </p:nvSpPr>
          <p:spPr>
            <a:xfrm>
              <a:off x="5001643" y="1700279"/>
              <a:ext cx="728084" cy="523220"/>
            </a:xfrm>
            <a:prstGeom prst="rect">
              <a:avLst/>
            </a:prstGeom>
            <a:solidFill>
              <a:srgbClr val="FF0000"/>
            </a:solidFill>
          </p:spPr>
          <p:txBody>
            <a:bodyPr wrap="none" rtlCol="0">
              <a:spAutoFit/>
            </a:bodyPr>
            <a:lstStyle/>
            <a:p>
              <a:r>
                <a:rPr lang="en-US" altLang="ja-JP" sz="2800" b="1" dirty="0">
                  <a:solidFill>
                    <a:schemeClr val="bg1"/>
                  </a:solidFill>
                </a:rPr>
                <a:t>T77</a:t>
              </a:r>
              <a:endParaRPr lang="ja-JP" altLang="en-US" sz="2800" b="1" dirty="0">
                <a:solidFill>
                  <a:schemeClr val="bg1"/>
                </a:solidFill>
              </a:endParaRPr>
            </a:p>
          </p:txBody>
        </p:sp>
        <p:sp>
          <p:nvSpPr>
            <p:cNvPr id="20" name="四角形: 角を丸くする 19">
              <a:extLst>
                <a:ext uri="{FF2B5EF4-FFF2-40B4-BE49-F238E27FC236}">
                  <a16:creationId xmlns:a16="http://schemas.microsoft.com/office/drawing/2014/main" id="{E99367D4-F9CE-BAE1-9D80-8B75D07C40B4}"/>
                </a:ext>
              </a:extLst>
            </p:cNvPr>
            <p:cNvSpPr/>
            <p:nvPr/>
          </p:nvSpPr>
          <p:spPr>
            <a:xfrm>
              <a:off x="4655550" y="627977"/>
              <a:ext cx="4424097" cy="5480051"/>
            </a:xfrm>
            <a:prstGeom prst="roundRect">
              <a:avLst>
                <a:gd name="adj" fmla="val 4452"/>
              </a:avLst>
            </a:prstGeom>
            <a:noFill/>
            <a:ln w="635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21" name="テキスト ボックス 20">
              <a:extLst>
                <a:ext uri="{FF2B5EF4-FFF2-40B4-BE49-F238E27FC236}">
                  <a16:creationId xmlns:a16="http://schemas.microsoft.com/office/drawing/2014/main" id="{1CFC4C72-CB1A-C0D0-AC39-5EED53C13C2F}"/>
                </a:ext>
              </a:extLst>
            </p:cNvPr>
            <p:cNvSpPr txBox="1"/>
            <p:nvPr/>
          </p:nvSpPr>
          <p:spPr>
            <a:xfrm>
              <a:off x="7385178" y="1600118"/>
              <a:ext cx="3064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i="1" dirty="0">
                  <a:solidFill>
                    <a:schemeClr val="bg1">
                      <a:lumMod val="50000"/>
                    </a:schemeClr>
                  </a:solidFill>
                </a:rPr>
                <a:t>q</a:t>
              </a:r>
              <a:endParaRPr lang="ja-JP" altLang="en-US" i="1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22" name="楕円 21">
              <a:extLst>
                <a:ext uri="{FF2B5EF4-FFF2-40B4-BE49-F238E27FC236}">
                  <a16:creationId xmlns:a16="http://schemas.microsoft.com/office/drawing/2014/main" id="{AF3BE217-DB48-478E-ABA6-A3ADC8FC9CDA}"/>
                </a:ext>
              </a:extLst>
            </p:cNvPr>
            <p:cNvSpPr/>
            <p:nvPr/>
          </p:nvSpPr>
          <p:spPr>
            <a:xfrm>
              <a:off x="6761717" y="1600118"/>
              <a:ext cx="1610937" cy="678086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23" name="テキスト ボックス 22">
              <a:extLst>
                <a:ext uri="{FF2B5EF4-FFF2-40B4-BE49-F238E27FC236}">
                  <a16:creationId xmlns:a16="http://schemas.microsoft.com/office/drawing/2014/main" id="{52BE8242-B995-0521-4EF4-F02C49E73F98}"/>
                </a:ext>
              </a:extLst>
            </p:cNvPr>
            <p:cNvSpPr txBox="1"/>
            <p:nvPr/>
          </p:nvSpPr>
          <p:spPr>
            <a:xfrm rot="20709874">
              <a:off x="6899038" y="2431004"/>
              <a:ext cx="165975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400" b="1" i="1" dirty="0">
                  <a:ln w="10160">
                    <a:solidFill>
                      <a:schemeClr val="tx1"/>
                    </a:solidFill>
                    <a:prstDash val="solid"/>
                  </a:ln>
                  <a:noFill/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Preliminary</a:t>
              </a:r>
              <a:endParaRPr lang="ja-JP" altLang="en-US" sz="2400" b="1" i="1" dirty="0">
                <a:ln w="10160">
                  <a:solidFill>
                    <a:schemeClr val="tx1"/>
                  </a:solidFill>
                  <a:prstDash val="solid"/>
                </a:ln>
                <a:noFill/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  <p:sp>
          <p:nvSpPr>
            <p:cNvPr id="24" name="Google Shape;280;p24">
              <a:extLst>
                <a:ext uri="{FF2B5EF4-FFF2-40B4-BE49-F238E27FC236}">
                  <a16:creationId xmlns:a16="http://schemas.microsoft.com/office/drawing/2014/main" id="{D9779983-131B-C0DC-4ECD-5A7D2526C603}"/>
                </a:ext>
              </a:extLst>
            </p:cNvPr>
            <p:cNvSpPr txBox="1"/>
            <p:nvPr/>
          </p:nvSpPr>
          <p:spPr>
            <a:xfrm rot="16200000">
              <a:off x="7561171" y="4384013"/>
              <a:ext cx="2376053" cy="26879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spAutoFit/>
            </a:bodyPr>
            <a:lstStyle/>
            <a:p>
              <a:pPr algn="ctr">
                <a:lnSpc>
                  <a:spcPct val="90000"/>
                </a:lnSpc>
                <a:buClr>
                  <a:srgbClr val="942192"/>
                </a:buClr>
                <a:buSzPts val="2400"/>
              </a:pPr>
              <a:r>
                <a:rPr lang="en-US" sz="1200" i="1" dirty="0">
                  <a:solidFill>
                    <a:srgbClr val="942192"/>
                  </a:solidFill>
                  <a:latin typeface="Arial"/>
                  <a:ea typeface="Arial"/>
                  <a:cs typeface="Arial"/>
                  <a:sym typeface="Arial"/>
                </a:rPr>
                <a:t>before acceptance correction</a:t>
              </a:r>
              <a:endParaRPr sz="1050" i="1" dirty="0"/>
            </a:p>
          </p:txBody>
        </p:sp>
      </p:grp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6EF2DE5A-C49A-F0E7-03F8-5425D3652BE9}"/>
              </a:ext>
            </a:extLst>
          </p:cNvPr>
          <p:cNvSpPr txBox="1"/>
          <p:nvPr/>
        </p:nvSpPr>
        <p:spPr>
          <a:xfrm>
            <a:off x="1878513" y="6064712"/>
            <a:ext cx="849020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ja-JP" sz="2400" b="1" dirty="0"/>
              <a:t>Two distributions are quite similar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ja-JP" sz="2400" dirty="0"/>
              <a:t>structure below the threshold (</a:t>
            </a:r>
            <a:r>
              <a:rPr lang="en-US" altLang="ja-JP" sz="2400" b="1" dirty="0"/>
              <a:t>seems </a:t>
            </a:r>
            <a:r>
              <a:rPr lang="en-US" altLang="ja-JP" sz="2400" b="1" i="1" dirty="0"/>
              <a:t>q</a:t>
            </a:r>
            <a:r>
              <a:rPr lang="en-US" altLang="ja-JP" sz="2400" b="1" dirty="0"/>
              <a:t>-independent</a:t>
            </a:r>
            <a:r>
              <a:rPr lang="en-US" altLang="ja-JP" sz="2400" dirty="0"/>
              <a:t>), QF-K, BG</a:t>
            </a:r>
          </a:p>
        </p:txBody>
      </p:sp>
    </p:spTree>
    <p:extLst>
      <p:ext uri="{BB962C8B-B14F-4D97-AF65-F5344CB8AC3E}">
        <p14:creationId xmlns:p14="http://schemas.microsoft.com/office/powerpoint/2010/main" val="293709794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43551EFC-BD93-2C8F-2168-D07CD2A0459C}"/>
              </a:ext>
            </a:extLst>
          </p:cNvPr>
          <p:cNvGrpSpPr/>
          <p:nvPr/>
        </p:nvGrpSpPr>
        <p:grpSpPr>
          <a:xfrm>
            <a:off x="6825931" y="2023214"/>
            <a:ext cx="3739024" cy="3623359"/>
            <a:chOff x="5301931" y="1297347"/>
            <a:chExt cx="3739024" cy="3623359"/>
          </a:xfrm>
        </p:grpSpPr>
        <p:pic>
          <p:nvPicPr>
            <p:cNvPr id="25" name="Google Shape;296;p25" descr="イメージ">
              <a:extLst>
                <a:ext uri="{FF2B5EF4-FFF2-40B4-BE49-F238E27FC236}">
                  <a16:creationId xmlns:a16="http://schemas.microsoft.com/office/drawing/2014/main" id="{373C62F8-15C4-030A-44B0-7DCF85033844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 r="49768"/>
            <a:stretch/>
          </p:blipFill>
          <p:spPr>
            <a:xfrm>
              <a:off x="5301931" y="1297347"/>
              <a:ext cx="3739024" cy="362335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8" name="テキスト ボックス 27">
              <a:extLst>
                <a:ext uri="{FF2B5EF4-FFF2-40B4-BE49-F238E27FC236}">
                  <a16:creationId xmlns:a16="http://schemas.microsoft.com/office/drawing/2014/main" id="{1A5B99A2-6076-F4BE-FE1C-8EEC0A450FC0}"/>
                </a:ext>
              </a:extLst>
            </p:cNvPr>
            <p:cNvSpPr txBox="1"/>
            <p:nvPr/>
          </p:nvSpPr>
          <p:spPr>
            <a:xfrm>
              <a:off x="7071754" y="2051484"/>
              <a:ext cx="176208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600" dirty="0">
                  <a:solidFill>
                    <a:srgbClr val="000000"/>
                  </a:solidFill>
                  <a:latin typeface="AAAAAB+HiraKakuProN-W3"/>
                </a:rPr>
                <a:t>0.3 &lt;</a:t>
              </a:r>
              <a:r>
                <a:rPr lang="en-US" altLang="ja-JP" sz="1600" dirty="0" err="1">
                  <a:solidFill>
                    <a:srgbClr val="000000"/>
                  </a:solidFill>
                  <a:latin typeface="AAAAAB+HiraKakuProN-W3"/>
                </a:rPr>
                <a:t>q</a:t>
              </a:r>
              <a:r>
                <a:rPr lang="en-US" altLang="ja-JP" sz="1600" baseline="-25000" dirty="0" err="1">
                  <a:solidFill>
                    <a:srgbClr val="000000"/>
                  </a:solidFill>
                  <a:latin typeface="AAAAAB+HiraKakuProN-W3"/>
                </a:rPr>
                <a:t>x</a:t>
              </a:r>
              <a:r>
                <a:rPr lang="en-US" altLang="ja-JP" sz="1600" dirty="0">
                  <a:solidFill>
                    <a:srgbClr val="000000"/>
                  </a:solidFill>
                  <a:latin typeface="AAAAAB+HiraKakuProN-W3"/>
                </a:rPr>
                <a:t> &lt; 0.6 GeV/c</a:t>
              </a:r>
              <a:endParaRPr lang="ja-JP" altLang="en-US" sz="1600" dirty="0"/>
            </a:p>
          </p:txBody>
        </p:sp>
        <p:sp>
          <p:nvSpPr>
            <p:cNvPr id="29" name="テキスト ボックス 28">
              <a:extLst>
                <a:ext uri="{FF2B5EF4-FFF2-40B4-BE49-F238E27FC236}">
                  <a16:creationId xmlns:a16="http://schemas.microsoft.com/office/drawing/2014/main" id="{3FAFC977-3AA3-BEB5-D2FE-BE7F97732094}"/>
                </a:ext>
              </a:extLst>
            </p:cNvPr>
            <p:cNvSpPr txBox="1"/>
            <p:nvPr/>
          </p:nvSpPr>
          <p:spPr>
            <a:xfrm>
              <a:off x="7091283" y="1626289"/>
              <a:ext cx="165975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400" b="1" i="1" dirty="0">
                  <a:ln w="10160">
                    <a:solidFill>
                      <a:schemeClr val="tx1"/>
                    </a:solidFill>
                    <a:prstDash val="solid"/>
                  </a:ln>
                  <a:noFill/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Preliminary</a:t>
              </a:r>
              <a:endParaRPr lang="ja-JP" altLang="en-US" sz="2400" b="1" i="1" dirty="0">
                <a:ln w="10160">
                  <a:solidFill>
                    <a:schemeClr val="tx1"/>
                  </a:solidFill>
                  <a:prstDash val="solid"/>
                </a:ln>
                <a:noFill/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</p:grpSp>
      <p:pic>
        <p:nvPicPr>
          <p:cNvPr id="5" name="図 4" descr="マップ&#10;&#10;自動的に生成された説明">
            <a:extLst>
              <a:ext uri="{FF2B5EF4-FFF2-40B4-BE49-F238E27FC236}">
                <a16:creationId xmlns:a16="http://schemas.microsoft.com/office/drawing/2014/main" id="{617A8EBF-CDCB-BDCD-23C5-BDD967AF9D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4162" y="1916387"/>
            <a:ext cx="4794203" cy="4897225"/>
          </a:xfrm>
          <a:prstGeom prst="rect">
            <a:avLst/>
          </a:prstGeom>
        </p:spPr>
      </p:pic>
      <p:sp>
        <p:nvSpPr>
          <p:cNvPr id="26" name="Google Shape;302;p25">
            <a:extLst>
              <a:ext uri="{FF2B5EF4-FFF2-40B4-BE49-F238E27FC236}">
                <a16:creationId xmlns:a16="http://schemas.microsoft.com/office/drawing/2014/main" id="{226160E9-0057-876F-5F9B-978FC58C1EBE}"/>
              </a:ext>
            </a:extLst>
          </p:cNvPr>
          <p:cNvSpPr/>
          <p:nvPr/>
        </p:nvSpPr>
        <p:spPr>
          <a:xfrm>
            <a:off x="2641582" y="5038181"/>
            <a:ext cx="3986782" cy="598584"/>
          </a:xfrm>
          <a:prstGeom prst="rect">
            <a:avLst/>
          </a:prstGeom>
          <a:noFill/>
          <a:ln w="63500" cap="flat" cmpd="sng">
            <a:solidFill>
              <a:srgbClr val="00F900"/>
            </a:solidFill>
            <a:prstDash val="solid"/>
            <a:miter lim="400000"/>
            <a:headEnd type="none" w="sm" len="sm"/>
            <a:tailEnd type="none" w="sm" len="sm"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algn="ctr">
              <a:buClr>
                <a:srgbClr val="FFFFFF"/>
              </a:buClr>
              <a:buSzPts val="2200"/>
            </a:pPr>
            <a:endParaRPr sz="22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97BB71DD-F2FF-C0DF-3732-0B7E17B5BE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0322" y="0"/>
            <a:ext cx="10471355" cy="700074"/>
          </a:xfrm>
        </p:spPr>
        <p:txBody>
          <a:bodyPr>
            <a:normAutofit/>
          </a:bodyPr>
          <a:lstStyle/>
          <a:p>
            <a:pPr algn="ctr"/>
            <a:r>
              <a:rPr lang="en-US" altLang="ja-JP" b="1" dirty="0"/>
              <a:t>K</a:t>
            </a:r>
            <a:r>
              <a:rPr lang="en-US" altLang="ja-JP" baseline="30000" dirty="0"/>
              <a:t>−</a:t>
            </a:r>
            <a:r>
              <a:rPr lang="en-US" altLang="ja-JP" b="1" baseline="30000" dirty="0"/>
              <a:t>4</a:t>
            </a:r>
            <a:r>
              <a:rPr lang="en-US" altLang="ja-JP" b="1" dirty="0"/>
              <a:t>He </a:t>
            </a:r>
            <a:r>
              <a:rPr lang="en-US" altLang="ja-JP" dirty="0"/>
              <a:t>→ </a:t>
            </a:r>
            <a:r>
              <a:rPr lang="en-US" altLang="ja-JP" b="1" dirty="0" err="1">
                <a:latin typeface="Symbol" panose="05050102010706020507" pitchFamily="18" charset="2"/>
              </a:rPr>
              <a:t>L</a:t>
            </a:r>
            <a:r>
              <a:rPr lang="en-US" altLang="ja-JP" b="1" dirty="0" err="1"/>
              <a:t>dn</a:t>
            </a:r>
            <a:r>
              <a:rPr lang="en-US" altLang="ja-JP" b="1" dirty="0"/>
              <a:t> Analysis with the T77 Data</a:t>
            </a:r>
            <a:endParaRPr kumimoji="1" lang="ja-JP" altLang="en-US" b="1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88C3CEB-49F0-2710-1DDA-E6144F9256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lang="ja-JP" altLang="en-US" smtClean="0"/>
              <a:pPr/>
              <a:t>24</a:t>
            </a:fld>
            <a:endParaRPr lang="ja-JP" altLang="en-US" dirty="0"/>
          </a:p>
        </p:txBody>
      </p:sp>
      <p:sp>
        <p:nvSpPr>
          <p:cNvPr id="27" name="Google Shape;305;p25">
            <a:extLst>
              <a:ext uri="{FF2B5EF4-FFF2-40B4-BE49-F238E27FC236}">
                <a16:creationId xmlns:a16="http://schemas.microsoft.com/office/drawing/2014/main" id="{F0919FFF-12D2-63E5-D2C9-2DC7A1339D85}"/>
              </a:ext>
            </a:extLst>
          </p:cNvPr>
          <p:cNvSpPr/>
          <p:nvPr/>
        </p:nvSpPr>
        <p:spPr>
          <a:xfrm rot="-1725529">
            <a:off x="6511919" y="4447629"/>
            <a:ext cx="1614045" cy="618544"/>
          </a:xfrm>
          <a:prstGeom prst="rightArrow">
            <a:avLst>
              <a:gd name="adj1" fmla="val 32000"/>
              <a:gd name="adj2" fmla="val 131406"/>
            </a:avLst>
          </a:prstGeom>
          <a:solidFill>
            <a:srgbClr val="00F900"/>
          </a:solidFill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algn="ctr">
              <a:buClr>
                <a:srgbClr val="FFFFFF"/>
              </a:buClr>
              <a:buSzPts val="2200"/>
            </a:pPr>
            <a:endParaRPr sz="22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68B28D03-D7CA-2A8C-8034-1EB772D3B7EF}"/>
              </a:ext>
            </a:extLst>
          </p:cNvPr>
          <p:cNvSpPr txBox="1"/>
          <p:nvPr/>
        </p:nvSpPr>
        <p:spPr>
          <a:xfrm rot="20709874">
            <a:off x="3888746" y="3339548"/>
            <a:ext cx="16597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400" b="1" i="1" dirty="0">
                <a:ln w="10160">
                  <a:solidFill>
                    <a:schemeClr val="tx1"/>
                  </a:solidFill>
                  <a:prstDash val="solid"/>
                </a:ln>
                <a:noFill/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Preliminary</a:t>
            </a:r>
            <a:endParaRPr lang="ja-JP" altLang="en-US" sz="2400" b="1" i="1" dirty="0">
              <a:ln w="10160">
                <a:solidFill>
                  <a:schemeClr val="tx1"/>
                </a:solidFill>
                <a:prstDash val="solid"/>
              </a:ln>
              <a:noFill/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テキスト ボックス 5">
                <a:extLst>
                  <a:ext uri="{FF2B5EF4-FFF2-40B4-BE49-F238E27FC236}">
                    <a16:creationId xmlns:a16="http://schemas.microsoft.com/office/drawing/2014/main" id="{F463565A-6012-E9A8-AFC1-F1D2EEAC513A}"/>
                  </a:ext>
                </a:extLst>
              </p:cNvPr>
              <p:cNvSpPr txBox="1"/>
              <p:nvPr/>
            </p:nvSpPr>
            <p:spPr>
              <a:xfrm>
                <a:off x="7271806" y="5534562"/>
                <a:ext cx="3113545" cy="101566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ja-JP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sz="2000" i="1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altLang="ja-JP" sz="2000" i="1">
                              <a:latin typeface="Cambria Math" panose="02040503050406030204" pitchFamily="18" charset="0"/>
                            </a:rPr>
                            <m:t>𝑋</m:t>
                          </m:r>
                        </m:sub>
                      </m:sSub>
                      <m:r>
                        <a:rPr lang="en-US" altLang="ja-JP" sz="2000" i="1">
                          <a:latin typeface="Cambria Math" panose="02040503050406030204" pitchFamily="18" charset="0"/>
                        </a:rPr>
                        <m:t> = 64</m:t>
                      </m:r>
                      <m:r>
                        <a:rPr lang="en-US" altLang="ja-JP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±11</m:t>
                      </m:r>
                      <m:d>
                        <m:dPr>
                          <m:ctrlPr>
                            <a:rPr lang="en-US" altLang="ja-JP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ja-JP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𝑠𝑡𝑎𝑡</m:t>
                          </m:r>
                        </m:e>
                      </m:d>
                      <m:r>
                        <a:rPr lang="en-US" altLang="ja-JP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altLang="ja-JP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𝑀𝑒𝑉</m:t>
                      </m:r>
                    </m:oMath>
                  </m:oMathPara>
                </a14:m>
                <a:endParaRPr lang="en-US" altLang="ja-JP" sz="2000" dirty="0"/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ja-JP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altLang="ja-JP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Γ</m:t>
                          </m:r>
                        </m:e>
                        <m:sub>
                          <m:r>
                            <a:rPr lang="en-US" altLang="ja-JP" sz="2000" i="1">
                              <a:latin typeface="Cambria Math" panose="02040503050406030204" pitchFamily="18" charset="0"/>
                            </a:rPr>
                            <m:t>𝑋</m:t>
                          </m:r>
                        </m:sub>
                      </m:sSub>
                      <m:r>
                        <a:rPr lang="en-US" altLang="ja-JP" sz="2000" i="1">
                          <a:latin typeface="Cambria Math" panose="02040503050406030204" pitchFamily="18" charset="0"/>
                        </a:rPr>
                        <m:t>  =</m:t>
                      </m:r>
                      <m:r>
                        <a:rPr lang="en-US" altLang="ja-JP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r>
                        <a:rPr lang="en-US" altLang="ja-JP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</m:t>
                      </m:r>
                      <m:r>
                        <a:rPr lang="en-US" altLang="ja-JP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00</m:t>
                      </m:r>
                      <m:r>
                        <a:rPr lang="en-US" altLang="ja-JP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altLang="ja-JP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𝑀𝑒𝑉</m:t>
                      </m:r>
                    </m:oMath>
                  </m:oMathPara>
                </a14:m>
                <a:endParaRPr lang="en-US" altLang="ja-JP" sz="2000" dirty="0">
                  <a:ea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ja-JP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ja-JP" altLang="en-US" sz="2000" i="1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altLang="ja-JP" sz="2000" i="1">
                              <a:latin typeface="Cambria Math" panose="02040503050406030204" pitchFamily="18" charset="0"/>
                            </a:rPr>
                            <m:t>𝑋</m:t>
                          </m:r>
                          <m:r>
                            <a:rPr lang="en-US" altLang="ja-JP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→</m:t>
                          </m:r>
                          <m:r>
                            <m:rPr>
                              <m:sty m:val="p"/>
                            </m:rPr>
                            <a:rPr lang="el-GR" altLang="ja-JP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Λ</m:t>
                          </m:r>
                          <m:r>
                            <a:rPr lang="en-US" altLang="ja-JP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</m:sub>
                      </m:sSub>
                      <m:r>
                        <a:rPr lang="en-US" altLang="ja-JP" sz="2000" i="1">
                          <a:latin typeface="Cambria Math" panose="02040503050406030204" pitchFamily="18" charset="0"/>
                        </a:rPr>
                        <m:t>   </m:t>
                      </m:r>
                      <m:r>
                        <a:rPr lang="en-US" altLang="ja-JP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  4 </m:t>
                      </m:r>
                      <m:r>
                        <a:rPr lang="ja-JP" altLang="en-US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𝜇</m:t>
                      </m:r>
                      <m:r>
                        <a:rPr lang="en-US" altLang="ja-JP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𝑏</m:t>
                      </m:r>
                    </m:oMath>
                  </m:oMathPara>
                </a14:m>
                <a:endParaRPr lang="ja-JP" altLang="en-US" sz="2000" dirty="0"/>
              </a:p>
            </p:txBody>
          </p:sp>
        </mc:Choice>
        <mc:Fallback xmlns="">
          <p:sp>
            <p:nvSpPr>
              <p:cNvPr id="6" name="テキスト ボックス 5">
                <a:extLst>
                  <a:ext uri="{FF2B5EF4-FFF2-40B4-BE49-F238E27FC236}">
                    <a16:creationId xmlns:a16="http://schemas.microsoft.com/office/drawing/2014/main" id="{F463565A-6012-E9A8-AFC1-F1D2EEAC51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71806" y="5534562"/>
                <a:ext cx="3113545" cy="1015663"/>
              </a:xfrm>
              <a:prstGeom prst="rect">
                <a:avLst/>
              </a:prstGeom>
              <a:blipFill>
                <a:blip r:embed="rId4"/>
                <a:stretch>
                  <a:fillRect b="-119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DE809C59-3C7A-37EE-B59A-6EC0CDAC9EAC}"/>
              </a:ext>
            </a:extLst>
          </p:cNvPr>
          <p:cNvSpPr txBox="1"/>
          <p:nvPr/>
        </p:nvSpPr>
        <p:spPr>
          <a:xfrm>
            <a:off x="2211898" y="599565"/>
            <a:ext cx="779572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400" b="1" dirty="0">
                <a:sym typeface="Wingdings" panose="05000000000000000000" pitchFamily="2" charset="2"/>
              </a:rPr>
              <a:t> 2D fit on the (</a:t>
            </a:r>
            <a:r>
              <a:rPr lang="en-US" altLang="ja-JP" sz="2400" b="1" dirty="0" err="1">
                <a:sym typeface="Wingdings" panose="05000000000000000000" pitchFamily="2" charset="2"/>
              </a:rPr>
              <a:t>M,q</a:t>
            </a:r>
            <a:r>
              <a:rPr lang="en-US" altLang="ja-JP" sz="2400" b="1" dirty="0">
                <a:sym typeface="Wingdings" panose="05000000000000000000" pitchFamily="2" charset="2"/>
              </a:rPr>
              <a:t>) space with similar shapes to E15:</a:t>
            </a:r>
          </a:p>
          <a:p>
            <a:pPr algn="ctr"/>
            <a:r>
              <a:rPr lang="ar-AE" altLang="ja-JP" sz="2000" u="sng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altLang="ja-JP" sz="2000" u="sng" dirty="0" err="1">
                <a:solidFill>
                  <a:srgbClr val="FF2600"/>
                </a:solidFill>
                <a:latin typeface="Arial"/>
                <a:ea typeface="Arial"/>
                <a:cs typeface="Arial"/>
                <a:sym typeface="Arial"/>
              </a:rPr>
              <a:t>Breit</a:t>
            </a:r>
            <a:r>
              <a:rPr lang="en-US" altLang="ja-JP" sz="2000" u="sng" dirty="0">
                <a:solidFill>
                  <a:srgbClr val="FF2600"/>
                </a:solidFill>
                <a:latin typeface="Arial"/>
                <a:ea typeface="Arial"/>
                <a:cs typeface="Arial"/>
                <a:sym typeface="Arial"/>
              </a:rPr>
              <a:t>-Wigner </a:t>
            </a:r>
            <a:r>
              <a:rPr lang="en-US" altLang="ja-JP" sz="2000" u="sng" dirty="0" err="1">
                <a:solidFill>
                  <a:srgbClr val="FF2600"/>
                </a:solidFill>
                <a:latin typeface="Arial"/>
                <a:ea typeface="Arial"/>
                <a:cs typeface="Arial"/>
                <a:sym typeface="Arial"/>
              </a:rPr>
              <a:t>wtih</a:t>
            </a:r>
            <a:r>
              <a:rPr lang="en-US" altLang="ja-JP" sz="2000" u="sng" dirty="0">
                <a:solidFill>
                  <a:srgbClr val="FF26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altLang="ja-JP" sz="2000" u="sng" dirty="0" err="1">
                <a:solidFill>
                  <a:srgbClr val="FF2600"/>
                </a:solidFill>
                <a:latin typeface="Arial"/>
                <a:ea typeface="Arial"/>
                <a:cs typeface="Arial"/>
                <a:sym typeface="Arial"/>
              </a:rPr>
              <a:t>Gaus</a:t>
            </a:r>
            <a:r>
              <a:rPr lang="en-US" altLang="ja-JP" sz="2000" u="sng" dirty="0">
                <a:solidFill>
                  <a:srgbClr val="FF2600"/>
                </a:solidFill>
                <a:latin typeface="Arial"/>
                <a:ea typeface="Arial"/>
                <a:cs typeface="Arial"/>
                <a:sym typeface="Arial"/>
              </a:rPr>
              <a:t>. form factor (PWIA)</a:t>
            </a:r>
            <a:r>
              <a:rPr lang="en-US" altLang="ja-JP" sz="2000" dirty="0">
                <a:latin typeface="Arial"/>
                <a:ea typeface="Arial"/>
                <a:cs typeface="Arial"/>
                <a:sym typeface="Arial"/>
              </a:rPr>
              <a:t>,</a:t>
            </a:r>
            <a:r>
              <a:rPr lang="en-US" altLang="ja-JP" sz="2000" dirty="0">
                <a:solidFill>
                  <a:srgbClr val="FF26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altLang="ja-JP" sz="2000" dirty="0">
                <a:solidFill>
                  <a:srgbClr val="0433FF"/>
                </a:solidFill>
                <a:latin typeface="Arial"/>
                <a:ea typeface="Arial"/>
                <a:cs typeface="Arial"/>
                <a:sym typeface="Arial"/>
              </a:rPr>
              <a:t>QF-K</a:t>
            </a:r>
            <a:r>
              <a:rPr lang="en-US" altLang="ja-JP" sz="2000" baseline="30000" dirty="0">
                <a:solidFill>
                  <a:srgbClr val="0433FF"/>
                </a:solidFill>
                <a:latin typeface="Arial"/>
                <a:ea typeface="Arial"/>
                <a:cs typeface="Arial"/>
                <a:sym typeface="Arial"/>
              </a:rPr>
              <a:t>-</a:t>
            </a:r>
            <a:r>
              <a:rPr lang="en-US" altLang="ja-JP" sz="2000" dirty="0">
                <a:latin typeface="Arial"/>
                <a:ea typeface="Arial"/>
                <a:cs typeface="Arial"/>
                <a:sym typeface="Arial"/>
              </a:rPr>
              <a:t>, and </a:t>
            </a:r>
            <a:r>
              <a:rPr lang="en-US" altLang="ja-JP" sz="2000" dirty="0">
                <a:solidFill>
                  <a:srgbClr val="FF26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altLang="ja-JP" sz="2000" dirty="0">
                <a:solidFill>
                  <a:srgbClr val="00F900"/>
                </a:solidFill>
                <a:latin typeface="Arial"/>
                <a:ea typeface="Arial"/>
                <a:cs typeface="Arial"/>
                <a:sym typeface="Arial"/>
              </a:rPr>
              <a:t>Broad BG</a:t>
            </a:r>
            <a:endParaRPr lang="en-US" altLang="ja-JP" sz="2800" dirty="0">
              <a:solidFill>
                <a:srgbClr val="FF26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正方形/長方形 37">
                <a:extLst>
                  <a:ext uri="{FF2B5EF4-FFF2-40B4-BE49-F238E27FC236}">
                    <a16:creationId xmlns:a16="http://schemas.microsoft.com/office/drawing/2014/main" id="{06B038BF-F960-E6D8-465B-DE6881100430}"/>
                  </a:ext>
                </a:extLst>
              </p:cNvPr>
              <p:cNvSpPr/>
              <p:nvPr/>
            </p:nvSpPr>
            <p:spPr>
              <a:xfrm>
                <a:off x="3387848" y="1247455"/>
                <a:ext cx="6056402" cy="7344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ja-JP" altLang="en-US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𝝈</m:t>
                      </m:r>
                      <m:r>
                        <a:rPr lang="en-US" altLang="ja-JP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ja-JP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𝑴</m:t>
                      </m:r>
                      <m:r>
                        <a:rPr lang="en-US" altLang="ja-JP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altLang="ja-JP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𝒒</m:t>
                      </m:r>
                      <m:r>
                        <a:rPr lang="en-US" altLang="ja-JP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)∝</m:t>
                      </m:r>
                      <m:r>
                        <a:rPr lang="ja-JP" altLang="en-US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𝝆</m:t>
                      </m:r>
                      <m:r>
                        <a:rPr lang="en-US" altLang="ja-JP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altLang="ja-JP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𝑴</m:t>
                      </m:r>
                      <m:r>
                        <a:rPr lang="en-US" altLang="ja-JP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r>
                        <a:rPr lang="en-US" altLang="ja-JP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𝒒</m:t>
                      </m:r>
                      <m:r>
                        <a:rPr lang="en-US" altLang="ja-JP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)×</m:t>
                      </m:r>
                      <m:f>
                        <m:fPr>
                          <m:ctrlPr>
                            <a:rPr lang="en-US" altLang="ja-JP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ja-JP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ja-JP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US" altLang="ja-JP" b="1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l-GR" altLang="ja-JP" b="1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𝜞</m:t>
                                  </m:r>
                                </m:e>
                                <m:sub>
                                  <m:r>
                                    <a:rPr lang="en-US" altLang="ja-JP" b="1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𝑿</m:t>
                                  </m:r>
                                </m:sub>
                              </m:sSub>
                              <m:r>
                                <a:rPr lang="en-US" altLang="ja-JP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/</m:t>
                              </m:r>
                              <m:r>
                                <a:rPr lang="en-US" altLang="ja-JP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𝟐</m:t>
                              </m:r>
                              <m:r>
                                <a:rPr lang="en-US" altLang="ja-JP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</m:t>
                              </m:r>
                            </m:e>
                            <m:sup>
                              <m:r>
                                <a:rPr lang="en-US" altLang="ja-JP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altLang="ja-JP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ja-JP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altLang="ja-JP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𝑴</m:t>
                              </m:r>
                              <m:r>
                                <a:rPr lang="en-US" altLang="ja-JP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altLang="ja-JP" b="1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ja-JP" b="1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𝑴</m:t>
                                  </m:r>
                                </m:e>
                                <m:sub>
                                  <m:r>
                                    <a:rPr lang="en-US" altLang="ja-JP" b="1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𝑿</m:t>
                                  </m:r>
                                </m:sub>
                              </m:sSub>
                              <m:r>
                                <a:rPr lang="en-US" altLang="ja-JP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</m:t>
                              </m:r>
                            </m:e>
                            <m:sup>
                              <m:r>
                                <a:rPr lang="en-US" altLang="ja-JP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  <m:r>
                            <a:rPr lang="en-US" altLang="ja-JP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altLang="ja-JP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ja-JP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US" altLang="ja-JP" b="1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l-GR" altLang="ja-JP" b="1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𝜞</m:t>
                                  </m:r>
                                </m:e>
                                <m:sub>
                                  <m:r>
                                    <a:rPr lang="en-US" altLang="ja-JP" b="1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𝑿</m:t>
                                  </m:r>
                                </m:sub>
                              </m:sSub>
                              <m:r>
                                <a:rPr lang="en-US" altLang="ja-JP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/</m:t>
                              </m:r>
                              <m:r>
                                <a:rPr lang="en-US" altLang="ja-JP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𝟐</m:t>
                              </m:r>
                              <m:r>
                                <a:rPr lang="en-US" altLang="ja-JP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</m:t>
                              </m:r>
                            </m:e>
                            <m:sup>
                              <m:r>
                                <a:rPr lang="en-US" altLang="ja-JP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</m:den>
                      </m:f>
                      <m:r>
                        <a:rPr lang="en-US" altLang="ja-JP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US" altLang="ja-JP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𝒆𝒙𝒑</m:t>
                      </m:r>
                      <m:d>
                        <m:dPr>
                          <m:ctrlPr>
                            <a:rPr lang="en-US" altLang="ja-JP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ja-JP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ja-JP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ja-JP" b="1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ja-JP" b="1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𝒒</m:t>
                                  </m:r>
                                </m:e>
                                <m:sup>
                                  <m:r>
                                    <a:rPr lang="en-US" altLang="ja-JP" b="1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𝟐</m:t>
                                  </m:r>
                                </m:sup>
                              </m:sSup>
                            </m:num>
                            <m:den>
                              <m:sSup>
                                <m:sSupPr>
                                  <m:ctrlPr>
                                    <a:rPr lang="en-US" altLang="ja-JP" b="1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sSub>
                                    <m:sSubPr>
                                      <m:ctrlPr>
                                        <a:rPr lang="en-US" altLang="ja-JP" b="1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ja-JP" b="1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𝑸</m:t>
                                      </m:r>
                                    </m:e>
                                    <m:sub>
                                      <m:r>
                                        <a:rPr lang="en-US" altLang="ja-JP" b="1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𝑿</m:t>
                                      </m:r>
                                    </m:sub>
                                  </m:sSub>
                                </m:e>
                                <m:sup>
                                  <m:r>
                                    <a:rPr lang="en-US" altLang="ja-JP" b="1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𝟐</m:t>
                                  </m:r>
                                </m:sup>
                              </m:sSup>
                            </m:den>
                          </m:f>
                        </m:e>
                      </m:d>
                    </m:oMath>
                  </m:oMathPara>
                </a14:m>
                <a:endParaRPr lang="ja-JP" altLang="en-US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8" name="正方形/長方形 37">
                <a:extLst>
                  <a:ext uri="{FF2B5EF4-FFF2-40B4-BE49-F238E27FC236}">
                    <a16:creationId xmlns:a16="http://schemas.microsoft.com/office/drawing/2014/main" id="{06B038BF-F960-E6D8-465B-DE688110043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87848" y="1247455"/>
                <a:ext cx="6056402" cy="7344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矢印: 上向き折線 12">
            <a:extLst>
              <a:ext uri="{FF2B5EF4-FFF2-40B4-BE49-F238E27FC236}">
                <a16:creationId xmlns:a16="http://schemas.microsoft.com/office/drawing/2014/main" id="{8A47B22F-39CF-5B4D-6BA9-5972064DF0D6}"/>
              </a:ext>
            </a:extLst>
          </p:cNvPr>
          <p:cNvSpPr/>
          <p:nvPr/>
        </p:nvSpPr>
        <p:spPr>
          <a:xfrm rot="5400000">
            <a:off x="3021888" y="1297973"/>
            <a:ext cx="430845" cy="438367"/>
          </a:xfrm>
          <a:prstGeom prst="bentUp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cxnSp>
        <p:nvCxnSpPr>
          <p:cNvPr id="18" name="直線コネクタ 17">
            <a:extLst>
              <a:ext uri="{FF2B5EF4-FFF2-40B4-BE49-F238E27FC236}">
                <a16:creationId xmlns:a16="http://schemas.microsoft.com/office/drawing/2014/main" id="{F5D7A5E4-1A72-AF41-1593-96A634C27B31}"/>
              </a:ext>
            </a:extLst>
          </p:cNvPr>
          <p:cNvCxnSpPr>
            <a:cxnSpLocks/>
          </p:cNvCxnSpPr>
          <p:nvPr/>
        </p:nvCxnSpPr>
        <p:spPr>
          <a:xfrm flipV="1">
            <a:off x="8592876" y="2130459"/>
            <a:ext cx="0" cy="3054285"/>
          </a:xfrm>
          <a:prstGeom prst="line">
            <a:avLst/>
          </a:prstGeom>
          <a:ln w="381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Google Shape;282;p24">
            <a:extLst>
              <a:ext uri="{FF2B5EF4-FFF2-40B4-BE49-F238E27FC236}">
                <a16:creationId xmlns:a16="http://schemas.microsoft.com/office/drawing/2014/main" id="{AEEF542F-B200-A1A7-38B0-9B881ED513AF}"/>
              </a:ext>
            </a:extLst>
          </p:cNvPr>
          <p:cNvSpPr txBox="1"/>
          <p:nvPr/>
        </p:nvSpPr>
        <p:spPr>
          <a:xfrm>
            <a:off x="8610600" y="2101315"/>
            <a:ext cx="899272" cy="3241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>
              <a:lnSpc>
                <a:spcPct val="90000"/>
              </a:lnSpc>
              <a:buClr>
                <a:srgbClr val="FF2600"/>
              </a:buClr>
              <a:buSzPts val="2000"/>
            </a:pPr>
            <a:r>
              <a:rPr lang="en-US" sz="1600" dirty="0">
                <a:solidFill>
                  <a:srgbClr val="FF2600"/>
                </a:solidFill>
                <a:latin typeface="Arial"/>
                <a:ea typeface="Arial"/>
                <a:cs typeface="Arial"/>
                <a:sym typeface="Arial"/>
              </a:rPr>
              <a:t>M(</a:t>
            </a:r>
            <a:r>
              <a:rPr lang="en-US" sz="1600" dirty="0" err="1">
                <a:solidFill>
                  <a:srgbClr val="FF2600"/>
                </a:solidFill>
                <a:latin typeface="Arial"/>
                <a:ea typeface="Arial"/>
                <a:cs typeface="Arial"/>
                <a:sym typeface="Arial"/>
              </a:rPr>
              <a:t>Kppn</a:t>
            </a:r>
            <a:r>
              <a:rPr lang="en-US" sz="1600" dirty="0">
                <a:solidFill>
                  <a:srgbClr val="FF2600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 sz="1400" dirty="0"/>
          </a:p>
        </p:txBody>
      </p:sp>
    </p:spTree>
    <p:extLst>
      <p:ext uri="{BB962C8B-B14F-4D97-AF65-F5344CB8AC3E}">
        <p14:creationId xmlns:p14="http://schemas.microsoft.com/office/powerpoint/2010/main" val="645566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6" grpId="0"/>
      <p:bldP spid="1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503EAAA-F332-4D9A-9AC6-D6626B7B1D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650" y="4506"/>
            <a:ext cx="11696700" cy="1325563"/>
          </a:xfrm>
        </p:spPr>
        <p:txBody>
          <a:bodyPr>
            <a:normAutofit/>
          </a:bodyPr>
          <a:lstStyle/>
          <a:p>
            <a:pPr algn="ctr"/>
            <a:r>
              <a:rPr lang="en-US" altLang="ja-JP" b="1" dirty="0"/>
              <a:t>K</a:t>
            </a:r>
            <a:r>
              <a:rPr lang="en-US" altLang="ja-JP" baseline="30000" dirty="0"/>
              <a:t>−</a:t>
            </a:r>
            <a:r>
              <a:rPr lang="en-US" altLang="ja-JP" b="1" baseline="30000" dirty="0"/>
              <a:t>4</a:t>
            </a:r>
            <a:r>
              <a:rPr lang="en-US" altLang="ja-JP" b="1" dirty="0"/>
              <a:t>He </a:t>
            </a:r>
            <a:r>
              <a:rPr lang="en-US" altLang="ja-JP" dirty="0"/>
              <a:t>→ </a:t>
            </a:r>
            <a:r>
              <a:rPr lang="en-US" altLang="ja-JP" b="1" dirty="0" err="1">
                <a:latin typeface="Symbol" panose="05050102010706020507" pitchFamily="18" charset="2"/>
              </a:rPr>
              <a:t>L</a:t>
            </a:r>
            <a:r>
              <a:rPr lang="en-US" altLang="ja-JP" b="1" dirty="0" err="1"/>
              <a:t>dn</a:t>
            </a:r>
            <a:r>
              <a:rPr lang="en-US" altLang="ja-JP" b="1" dirty="0"/>
              <a:t> Analysis with the T77 Data</a:t>
            </a:r>
            <a:endParaRPr lang="ja-JP" altLang="en-US" sz="1660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11F5AA7-464E-4225-BB29-C340F639F8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lang="ja-JP" altLang="en-US" smtClean="0"/>
              <a:pPr/>
              <a:t>25</a:t>
            </a:fld>
            <a:endParaRPr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テキスト ボックス 5">
                <a:extLst>
                  <a:ext uri="{FF2B5EF4-FFF2-40B4-BE49-F238E27FC236}">
                    <a16:creationId xmlns:a16="http://schemas.microsoft.com/office/drawing/2014/main" id="{EFB3B456-7B2C-4E6F-B169-48FE7BF72643}"/>
                  </a:ext>
                </a:extLst>
              </p:cNvPr>
              <p:cNvSpPr txBox="1"/>
              <p:nvPr/>
            </p:nvSpPr>
            <p:spPr>
              <a:xfrm>
                <a:off x="247651" y="1096814"/>
                <a:ext cx="9101392" cy="54476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ja-JP" sz="3600" b="1" dirty="0"/>
                  <a:t>What is the observed structure? [Discussion]</a:t>
                </a:r>
              </a:p>
              <a:p>
                <a:endParaRPr lang="en-US" altLang="ja-JP" b="1" dirty="0"/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altLang="ja-JP" sz="2800" dirty="0"/>
                  <a:t> “X”</a:t>
                </a:r>
                <a:r>
                  <a:rPr lang="en-US" altLang="ja-JP" sz="2800" dirty="0">
                    <a:sym typeface="Wingdings" panose="05000000000000000000" pitchFamily="2" charset="2"/>
                  </a:rPr>
                  <a:t></a:t>
                </a:r>
                <a:r>
                  <a:rPr lang="en-US" altLang="ja-JP" sz="2800" dirty="0" err="1">
                    <a:latin typeface="Symbol" panose="05050102010706020507" pitchFamily="18" charset="2"/>
                  </a:rPr>
                  <a:t>L</a:t>
                </a:r>
                <a:r>
                  <a:rPr lang="en-US" altLang="ja-JP" sz="2800" dirty="0" err="1"/>
                  <a:t>d</a:t>
                </a:r>
                <a:r>
                  <a:rPr lang="en-US" altLang="ja-JP" sz="2800" dirty="0"/>
                  <a:t> decay mode is unique evidence of </a:t>
                </a:r>
                <a:r>
                  <a:rPr lang="en-US" altLang="ja-JP" sz="2800" b="1" dirty="0"/>
                  <a:t>I</a:t>
                </a:r>
                <a:r>
                  <a:rPr lang="en-US" altLang="ja-JP" sz="2800" b="1" baseline="-25000" dirty="0"/>
                  <a:t>”X”</a:t>
                </a:r>
                <a:r>
                  <a:rPr lang="en-US" altLang="ja-JP" sz="2800" b="1" dirty="0"/>
                  <a:t> = 0</a:t>
                </a:r>
              </a:p>
              <a:p>
                <a:pPr marL="895350" lvl="1" indent="-438150">
                  <a:buFont typeface="Arial" panose="020B0604020202020204" pitchFamily="34" charset="0"/>
                  <a:buChar char="•"/>
                  <a:tabLst>
                    <a:tab pos="895350" algn="l"/>
                  </a:tabLst>
                </a:pPr>
                <a:r>
                  <a:rPr lang="en-US" altLang="ja-JP" sz="2400" dirty="0"/>
                  <a:t>I(J</a:t>
                </a:r>
                <a:r>
                  <a:rPr lang="en-US" altLang="ja-JP" sz="2400" baseline="30000" dirty="0"/>
                  <a:t>P</a:t>
                </a:r>
                <a:r>
                  <a:rPr lang="en-US" altLang="ja-JP" sz="2400" dirty="0"/>
                  <a:t>) : </a:t>
                </a:r>
                <a:r>
                  <a:rPr lang="en-US" altLang="ja-JP" sz="2400" dirty="0">
                    <a:latin typeface="Symbol" panose="05050102010706020507" pitchFamily="18" charset="2"/>
                  </a:rPr>
                  <a:t>L</a:t>
                </a:r>
                <a:r>
                  <a:rPr lang="en-US" altLang="ja-JP" sz="2400" dirty="0"/>
                  <a:t> = 0(1/2</a:t>
                </a:r>
                <a:r>
                  <a:rPr lang="en-US" altLang="ja-JP" sz="2400" baseline="30000" dirty="0"/>
                  <a:t>+</a:t>
                </a:r>
                <a:r>
                  <a:rPr lang="en-US" altLang="ja-JP" sz="2400" dirty="0"/>
                  <a:t>), d = 0(1</a:t>
                </a:r>
                <a:r>
                  <a:rPr lang="en-US" altLang="ja-JP" sz="2400" baseline="30000" dirty="0"/>
                  <a:t>+</a:t>
                </a:r>
                <a:r>
                  <a:rPr lang="en-US" altLang="ja-JP" sz="2400" dirty="0"/>
                  <a:t>)</a:t>
                </a:r>
                <a:r>
                  <a:rPr lang="en-US" altLang="ja-JP" sz="1600" dirty="0"/>
                  <a:t>, K</a:t>
                </a:r>
                <a:r>
                  <a:rPr lang="en-US" altLang="ja-JP" sz="1600" baseline="30000" dirty="0"/>
                  <a:t>-</a:t>
                </a:r>
                <a:r>
                  <a:rPr lang="en-US" altLang="ja-JP" sz="1600" dirty="0"/>
                  <a:t> = 1/2(0</a:t>
                </a:r>
                <a:r>
                  <a:rPr lang="en-US" altLang="ja-JP" sz="1600" baseline="30000" dirty="0"/>
                  <a:t>-</a:t>
                </a:r>
                <a:r>
                  <a:rPr lang="en-US" altLang="ja-JP" sz="1600" dirty="0"/>
                  <a:t>), </a:t>
                </a:r>
                <a:r>
                  <a:rPr lang="en-US" altLang="ja-JP" sz="1600" baseline="30000" dirty="0"/>
                  <a:t>3</a:t>
                </a:r>
                <a:r>
                  <a:rPr lang="en-US" altLang="ja-JP" sz="1600" dirty="0"/>
                  <a:t>He = 1/2(1/2</a:t>
                </a:r>
                <a:r>
                  <a:rPr lang="en-US" altLang="ja-JP" sz="1600" baseline="30000" dirty="0"/>
                  <a:t>+</a:t>
                </a:r>
                <a:r>
                  <a:rPr lang="en-US" altLang="ja-JP" sz="1600" dirty="0"/>
                  <a:t>) , </a:t>
                </a:r>
                <a:r>
                  <a:rPr lang="en-US" altLang="ja-JP" sz="1600" baseline="30000" dirty="0"/>
                  <a:t>4</a:t>
                </a:r>
                <a:r>
                  <a:rPr lang="en-US" altLang="ja-JP" sz="1600" dirty="0"/>
                  <a:t>He = 0(0</a:t>
                </a:r>
                <a:r>
                  <a:rPr lang="en-US" altLang="ja-JP" sz="1600" baseline="30000" dirty="0"/>
                  <a:t>+</a:t>
                </a:r>
                <a:r>
                  <a:rPr lang="en-US" altLang="ja-JP" sz="1600" dirty="0"/>
                  <a:t>)</a:t>
                </a:r>
              </a:p>
              <a:p>
                <a:endParaRPr lang="en-US" altLang="ja-JP" dirty="0"/>
              </a:p>
              <a:p>
                <a:pPr marL="514350" indent="-514350">
                  <a:buFont typeface="+mj-lt"/>
                  <a:buAutoNum type="arabicPeriod" startAt="2"/>
                </a:pPr>
                <a:r>
                  <a:rPr lang="en-US" altLang="ja-JP" sz="2800" dirty="0"/>
                  <a:t> </a:t>
                </a:r>
                <a:r>
                  <a:rPr lang="en-US" altLang="ja-JP" sz="2800" b="1" dirty="0"/>
                  <a:t>“X”=“K</a:t>
                </a:r>
                <a:r>
                  <a:rPr lang="en-US" altLang="ja-JP" sz="2800" b="1" baseline="30000" dirty="0"/>
                  <a:t>-</a:t>
                </a:r>
                <a:r>
                  <a:rPr lang="en-US" altLang="ja-JP" sz="2800" b="1" dirty="0" err="1"/>
                  <a:t>ppn</a:t>
                </a:r>
                <a:r>
                  <a:rPr lang="en-US" altLang="ja-JP" sz="2800" b="1" dirty="0"/>
                  <a:t>” with J</a:t>
                </a:r>
                <a:r>
                  <a:rPr lang="en-US" altLang="ja-JP" sz="2800" b="1" baseline="-25000" dirty="0"/>
                  <a:t>”X”</a:t>
                </a:r>
                <a:r>
                  <a:rPr lang="en-US" altLang="ja-JP" sz="2800" b="1" dirty="0"/>
                  <a:t> = 1/2</a:t>
                </a:r>
                <a:r>
                  <a:rPr lang="en-US" altLang="ja-JP" sz="2800" dirty="0"/>
                  <a:t> would be likely, considering the isospin and spin combination in S-wave interaction</a:t>
                </a:r>
              </a:p>
              <a:p>
                <a:pPr marL="914400" lvl="1" indent="-457200">
                  <a:buFont typeface="Arial" panose="020B0604020202020204" pitchFamily="34" charset="0"/>
                  <a:buChar char="•"/>
                </a:pPr>
                <a:r>
                  <a:rPr lang="en-US" altLang="ja-JP" sz="2400" b="1" dirty="0"/>
                  <a:t>J</a:t>
                </a:r>
                <a:r>
                  <a:rPr lang="en-US" altLang="ja-JP" sz="2400" b="1" baseline="-25000" dirty="0"/>
                  <a:t>”X”</a:t>
                </a:r>
                <a:r>
                  <a:rPr lang="en-US" altLang="ja-JP" sz="2400" b="1" dirty="0"/>
                  <a:t> = 1/2:</a:t>
                </a:r>
                <a:r>
                  <a:rPr lang="en-US" altLang="ja-JP" sz="2400" dirty="0"/>
                  <a:t> </a:t>
                </a:r>
                <a:r>
                  <a:rPr kumimoji="1" lang="en-US" altLang="ja-JP" sz="2400" baseline="30000" dirty="0"/>
                  <a:t>4</a:t>
                </a:r>
                <a:r>
                  <a:rPr kumimoji="1" lang="en-US" altLang="ja-JP" sz="2400" dirty="0"/>
                  <a:t>He initial state is</a:t>
                </a:r>
                <a:r>
                  <a:rPr kumimoji="1" lang="en-US" altLang="ja-JP" sz="2400" baseline="0" dirty="0"/>
                  <a:t> </a:t>
                </a:r>
                <a:r>
                  <a:rPr lang="en-US" altLang="ja-JP" sz="2400" dirty="0"/>
                  <a:t>I(J) = </a:t>
                </a:r>
                <a:r>
                  <a:rPr kumimoji="1" lang="en-US" altLang="ja-JP" sz="2400" baseline="0" dirty="0"/>
                  <a:t>0(0)</a:t>
                </a:r>
                <a:r>
                  <a:rPr kumimoji="1" lang="en-US" altLang="ja-JP" sz="2400" dirty="0"/>
                  <a:t> and low-momentum intermediate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kumimoji="1" lang="en-US" altLang="ja-JP" sz="24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kumimoji="1" lang="en-US" altLang="ja-JP" sz="2400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</m:acc>
                  </m:oMath>
                </a14:m>
                <a:r>
                  <a:rPr kumimoji="1" lang="en-US" altLang="ja-JP" sz="2400" dirty="0"/>
                  <a:t> would react with </a:t>
                </a:r>
                <a:r>
                  <a:rPr kumimoji="1" lang="en-US" altLang="ja-JP" sz="2400" baseline="0" dirty="0"/>
                  <a:t>remaining NNN [I(J) = 1/2(1/2)] in S-wave</a:t>
                </a:r>
                <a:endParaRPr kumimoji="1" lang="ja-JP" altLang="en-US" sz="2400" dirty="0"/>
              </a:p>
              <a:p>
                <a:pPr marL="914400" lvl="1" indent="-457200">
                  <a:buFont typeface="Arial" panose="020B0604020202020204" pitchFamily="34" charset="0"/>
                  <a:buChar char="•"/>
                </a:pPr>
                <a:r>
                  <a:rPr lang="en-US" altLang="ja-JP" sz="2400" b="1" dirty="0"/>
                  <a:t>Exclusion of </a:t>
                </a:r>
                <a:r>
                  <a:rPr kumimoji="1" lang="en-US" altLang="ja-JP" sz="2400" b="1" dirty="0"/>
                  <a:t>Y*(I=1)NN</a:t>
                </a:r>
                <a:r>
                  <a:rPr kumimoji="1" lang="en-US" altLang="ja-JP" sz="2400" dirty="0"/>
                  <a:t>: </a:t>
                </a:r>
                <a:r>
                  <a:rPr lang="en-US" altLang="ja-JP" sz="2400" dirty="0"/>
                  <a:t>probability of “X”</a:t>
                </a:r>
                <a:r>
                  <a:rPr lang="en-US" altLang="ja-JP" sz="2400" dirty="0">
                    <a:sym typeface="Wingdings" panose="05000000000000000000" pitchFamily="2" charset="2"/>
                  </a:rPr>
                  <a:t></a:t>
                </a:r>
                <a:r>
                  <a:rPr lang="en-US" altLang="ja-JP" sz="2400" dirty="0" err="1">
                    <a:latin typeface="Symbol" panose="05050102010706020507" pitchFamily="18" charset="2"/>
                    <a:sym typeface="Wingdings" panose="05000000000000000000" pitchFamily="2" charset="2"/>
                  </a:rPr>
                  <a:t>L</a:t>
                </a:r>
                <a:r>
                  <a:rPr lang="en-US" altLang="ja-JP" sz="2400" dirty="0" err="1">
                    <a:sym typeface="Wingdings" panose="05000000000000000000" pitchFamily="2" charset="2"/>
                  </a:rPr>
                  <a:t>d</a:t>
                </a:r>
                <a:r>
                  <a:rPr lang="en-US" altLang="ja-JP" sz="2400" dirty="0">
                    <a:sym typeface="Wingdings" panose="05000000000000000000" pitchFamily="2" charset="2"/>
                  </a:rPr>
                  <a:t> decay would be suppressed because spin/isospin flip is needed to reconfigure NN [I(J) = 1(0)] into deuteron [I(J) = 0(1)]</a:t>
                </a:r>
              </a:p>
              <a:p>
                <a:pPr marL="1371600" lvl="2" indent="-457200">
                  <a:buFont typeface="Wingdings" panose="05000000000000000000" pitchFamily="2" charset="2"/>
                  <a:buChar char="Ø"/>
                </a:pPr>
                <a:r>
                  <a:rPr lang="en-US" altLang="ja-JP" sz="2400" dirty="0" err="1">
                    <a:latin typeface="Symbol" panose="05050102010706020507" pitchFamily="18" charset="2"/>
                    <a:sym typeface="Wingdings" panose="05000000000000000000" pitchFamily="2" charset="2"/>
                  </a:rPr>
                  <a:t>L</a:t>
                </a:r>
                <a:r>
                  <a:rPr lang="en-US" altLang="ja-JP" sz="2400" dirty="0" err="1">
                    <a:sym typeface="Wingdings" panose="05000000000000000000" pitchFamily="2" charset="2"/>
                  </a:rPr>
                  <a:t>pn</a:t>
                </a:r>
                <a:r>
                  <a:rPr lang="en-US" altLang="ja-JP" sz="2400" dirty="0">
                    <a:sym typeface="Wingdings" panose="05000000000000000000" pitchFamily="2" charset="2"/>
                  </a:rPr>
                  <a:t> decay would be dominant</a:t>
                </a:r>
                <a:endParaRPr kumimoji="1" lang="ja-JP" altLang="en-US" sz="2400" dirty="0"/>
              </a:p>
            </p:txBody>
          </p:sp>
        </mc:Choice>
        <mc:Fallback xmlns="">
          <p:sp>
            <p:nvSpPr>
              <p:cNvPr id="6" name="テキスト ボックス 5">
                <a:extLst>
                  <a:ext uri="{FF2B5EF4-FFF2-40B4-BE49-F238E27FC236}">
                    <a16:creationId xmlns:a16="http://schemas.microsoft.com/office/drawing/2014/main" id="{EFB3B456-7B2C-4E6F-B169-48FE7BF726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7651" y="1096814"/>
                <a:ext cx="9101392" cy="5447645"/>
              </a:xfrm>
              <a:prstGeom prst="rect">
                <a:avLst/>
              </a:prstGeom>
              <a:blipFill>
                <a:blip r:embed="rId2"/>
                <a:stretch>
                  <a:fillRect l="-2076" t="-1790" r="-1206" b="-1566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" name="グループ化 6">
            <a:extLst>
              <a:ext uri="{FF2B5EF4-FFF2-40B4-BE49-F238E27FC236}">
                <a16:creationId xmlns:a16="http://schemas.microsoft.com/office/drawing/2014/main" id="{3398908D-9CF5-36BA-EB04-17C9242D9408}"/>
              </a:ext>
            </a:extLst>
          </p:cNvPr>
          <p:cNvGrpSpPr/>
          <p:nvPr/>
        </p:nvGrpSpPr>
        <p:grpSpPr>
          <a:xfrm>
            <a:off x="9903963" y="1096814"/>
            <a:ext cx="2342837" cy="4418985"/>
            <a:chOff x="9294361" y="1581765"/>
            <a:chExt cx="2342837" cy="4418985"/>
          </a:xfrm>
        </p:grpSpPr>
        <p:cxnSp>
          <p:nvCxnSpPr>
            <p:cNvPr id="8" name="直線矢印コネクタ 7">
              <a:extLst>
                <a:ext uri="{FF2B5EF4-FFF2-40B4-BE49-F238E27FC236}">
                  <a16:creationId xmlns:a16="http://schemas.microsoft.com/office/drawing/2014/main" id="{CC0C0F1F-88E0-04C9-C74A-D5612BC022C7}"/>
                </a:ext>
              </a:extLst>
            </p:cNvPr>
            <p:cNvCxnSpPr>
              <a:cxnSpLocks/>
            </p:cNvCxnSpPr>
            <p:nvPr/>
          </p:nvCxnSpPr>
          <p:spPr>
            <a:xfrm>
              <a:off x="9934575" y="2028825"/>
              <a:ext cx="0" cy="3971925"/>
            </a:xfrm>
            <a:prstGeom prst="straightConnector1">
              <a:avLst/>
            </a:prstGeom>
            <a:ln w="254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線コネクタ 8">
              <a:extLst>
                <a:ext uri="{FF2B5EF4-FFF2-40B4-BE49-F238E27FC236}">
                  <a16:creationId xmlns:a16="http://schemas.microsoft.com/office/drawing/2014/main" id="{66C351AE-D7C0-AA75-90C5-37049945AD9E}"/>
                </a:ext>
              </a:extLst>
            </p:cNvPr>
            <p:cNvCxnSpPr>
              <a:cxnSpLocks/>
            </p:cNvCxnSpPr>
            <p:nvPr/>
          </p:nvCxnSpPr>
          <p:spPr>
            <a:xfrm>
              <a:off x="9817161" y="2190750"/>
              <a:ext cx="523875" cy="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テキスト ボックス 9">
              <a:extLst>
                <a:ext uri="{FF2B5EF4-FFF2-40B4-BE49-F238E27FC236}">
                  <a16:creationId xmlns:a16="http://schemas.microsoft.com/office/drawing/2014/main" id="{8D525577-B1E2-D5F0-BCD7-E9DDA2341D25}"/>
                </a:ext>
              </a:extLst>
            </p:cNvPr>
            <p:cNvSpPr txBox="1"/>
            <p:nvPr/>
          </p:nvSpPr>
          <p:spPr>
            <a:xfrm>
              <a:off x="9411380" y="1581765"/>
              <a:ext cx="1059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/>
                <a:t>BE (MeV)</a:t>
              </a:r>
              <a:endParaRPr kumimoji="1" lang="ja-JP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テキスト ボックス 10">
                  <a:extLst>
                    <a:ext uri="{FF2B5EF4-FFF2-40B4-BE49-F238E27FC236}">
                      <a16:creationId xmlns:a16="http://schemas.microsoft.com/office/drawing/2014/main" id="{6D3C6E06-5E92-4426-3F50-8BD43463408B}"/>
                    </a:ext>
                  </a:extLst>
                </p:cNvPr>
                <p:cNvSpPr txBox="1"/>
                <p:nvPr/>
              </p:nvSpPr>
              <p:spPr>
                <a:xfrm>
                  <a:off x="10402565" y="2006084"/>
                  <a:ext cx="1234633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altLang="ja-JP" sz="18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M</m:t>
                        </m:r>
                        <m:r>
                          <a:rPr lang="en-US" altLang="ja-JP" sz="18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acc>
                          <m:accPr>
                            <m:chr m:val="̅"/>
                            <m:ctrlPr>
                              <a:rPr lang="ar-AE" altLang="ja-JP" sz="18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ja-JP" altLang="ar-AE" sz="1800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K</m:t>
                            </m:r>
                          </m:e>
                        </m:acc>
                        <m:r>
                          <m:rPr>
                            <m:sty m:val="p"/>
                          </m:rPr>
                          <a:rPr lang="ja-JP" altLang="ar-AE" sz="18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NNN</m:t>
                        </m:r>
                        <m:r>
                          <a:rPr lang="en-US" altLang="ja-JP" sz="18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kumimoji="1" lang="ja-JP" altLang="en-US" dirty="0"/>
                </a:p>
              </p:txBody>
            </p:sp>
          </mc:Choice>
          <mc:Fallback xmlns="">
            <p:sp>
              <p:nvSpPr>
                <p:cNvPr id="12" name="テキスト ボックス 11">
                  <a:extLst>
                    <a:ext uri="{FF2B5EF4-FFF2-40B4-BE49-F238E27FC236}">
                      <a16:creationId xmlns:a16="http://schemas.microsoft.com/office/drawing/2014/main" id="{FC7AD07E-DC15-5B24-CCEE-D101034156B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402565" y="2006084"/>
                  <a:ext cx="1234633" cy="369332"/>
                </a:xfrm>
                <a:prstGeom prst="rect">
                  <a:avLst/>
                </a:prstGeom>
                <a:blipFill>
                  <a:blip r:embed="rId3"/>
                  <a:stretch>
                    <a:fillRect b="-13115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テキスト ボックス 11">
                  <a:extLst>
                    <a:ext uri="{FF2B5EF4-FFF2-40B4-BE49-F238E27FC236}">
                      <a16:creationId xmlns:a16="http://schemas.microsoft.com/office/drawing/2014/main" id="{A1B13945-29C9-62BF-AB1A-A46AEE42CE26}"/>
                    </a:ext>
                  </a:extLst>
                </p:cNvPr>
                <p:cNvSpPr txBox="1"/>
                <p:nvPr/>
              </p:nvSpPr>
              <p:spPr>
                <a:xfrm>
                  <a:off x="10402565" y="3264524"/>
                  <a:ext cx="1078372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 xmlns:m="http://schemas.openxmlformats.org/officeDocument/2006/math">
                      <m:sSup>
                        <m:sSupPr>
                          <m:ctrlPr>
                            <a:rPr lang="en-US" altLang="ja-JP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altLang="ja-JP" sz="18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M</m:t>
                          </m:r>
                          <m:r>
                            <a:rPr lang="en-US" altLang="ja-JP" sz="18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m:rPr>
                              <m:sty m:val="p"/>
                            </m:rPr>
                            <a:rPr lang="el-GR" altLang="ja-JP" sz="18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Σ</m:t>
                          </m:r>
                        </m:e>
                        <m:sup>
                          <m:r>
                            <a:rPr lang="en-US" altLang="ja-JP" sz="18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r>
                        <m:rPr>
                          <m:sty m:val="p"/>
                        </m:rPr>
                        <a:rPr lang="ja-JP" altLang="ar-AE" sz="18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NN</m:t>
                      </m:r>
                    </m:oMath>
                  </a14:m>
                  <a:r>
                    <a:rPr lang="en-US" altLang="ja-JP" dirty="0"/>
                    <a:t>)</a:t>
                  </a:r>
                  <a:endParaRPr kumimoji="1" lang="ja-JP" altLang="en-US" dirty="0"/>
                </a:p>
              </p:txBody>
            </p:sp>
          </mc:Choice>
          <mc:Fallback xmlns="">
            <p:sp>
              <p:nvSpPr>
                <p:cNvPr id="18" name="テキスト ボックス 17">
                  <a:extLst>
                    <a:ext uri="{FF2B5EF4-FFF2-40B4-BE49-F238E27FC236}">
                      <a16:creationId xmlns:a16="http://schemas.microsoft.com/office/drawing/2014/main" id="{8B2F06A1-B2F4-6460-2008-60D01ACE8F6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402565" y="3264524"/>
                  <a:ext cx="1078372" cy="369332"/>
                </a:xfrm>
                <a:prstGeom prst="rect">
                  <a:avLst/>
                </a:prstGeom>
                <a:blipFill>
                  <a:blip r:embed="rId4"/>
                  <a:stretch>
                    <a:fillRect t="-10000" r="-4520" b="-26667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テキスト ボックス 12">
                  <a:extLst>
                    <a:ext uri="{FF2B5EF4-FFF2-40B4-BE49-F238E27FC236}">
                      <a16:creationId xmlns:a16="http://schemas.microsoft.com/office/drawing/2014/main" id="{0760BF7B-D1EA-5336-3E18-DDFAEEA2DFEB}"/>
                    </a:ext>
                  </a:extLst>
                </p:cNvPr>
                <p:cNvSpPr txBox="1"/>
                <p:nvPr/>
              </p:nvSpPr>
              <p:spPr>
                <a:xfrm>
                  <a:off x="10402565" y="2592983"/>
                  <a:ext cx="1156919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ja-JP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altLang="ja-JP">
                                <a:latin typeface="Cambria Math" panose="02040503050406030204" pitchFamily="18" charset="0"/>
                              </a:rPr>
                              <m:t>M</m:t>
                            </m:r>
                            <m:r>
                              <a:rPr lang="en-US" altLang="ja-JP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m:rPr>
                                <m:sty m:val="p"/>
                              </m:rPr>
                              <a:rPr lang="el-GR" altLang="ja-JP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Λ</m:t>
                            </m:r>
                          </m:e>
                          <m:sup>
                            <m:r>
                              <a:rPr lang="en-US" altLang="ja-JP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  <m:r>
                          <m:rPr>
                            <m:sty m:val="p"/>
                          </m:rPr>
                          <a:rPr lang="ja-JP" altLang="ar-AE" sz="18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NN</m:t>
                        </m:r>
                        <m:r>
                          <a:rPr lang="en-US" altLang="ja-JP" sz="18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kumimoji="1" lang="ja-JP" altLang="en-US" dirty="0"/>
                </a:p>
              </p:txBody>
            </p:sp>
          </mc:Choice>
          <mc:Fallback xmlns="">
            <p:sp>
              <p:nvSpPr>
                <p:cNvPr id="19" name="テキスト ボックス 18">
                  <a:extLst>
                    <a:ext uri="{FF2B5EF4-FFF2-40B4-BE49-F238E27FC236}">
                      <a16:creationId xmlns:a16="http://schemas.microsoft.com/office/drawing/2014/main" id="{51A6117F-BA87-D0CD-B5A3-2878E23922D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402565" y="2592983"/>
                  <a:ext cx="1156919" cy="369332"/>
                </a:xfrm>
                <a:prstGeom prst="rect">
                  <a:avLst/>
                </a:prstGeom>
                <a:blipFill>
                  <a:blip r:embed="rId5"/>
                  <a:stretch>
                    <a:fillRect b="-13115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テキスト ボックス 13">
                  <a:extLst>
                    <a:ext uri="{FF2B5EF4-FFF2-40B4-BE49-F238E27FC236}">
                      <a16:creationId xmlns:a16="http://schemas.microsoft.com/office/drawing/2014/main" id="{55F3324E-3B66-779F-D087-CBA49B25702F}"/>
                    </a:ext>
                  </a:extLst>
                </p:cNvPr>
                <p:cNvSpPr txBox="1"/>
                <p:nvPr/>
              </p:nvSpPr>
              <p:spPr>
                <a:xfrm>
                  <a:off x="10402565" y="4189988"/>
                  <a:ext cx="1197764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altLang="ja-JP" smtClean="0">
                            <a:latin typeface="Cambria Math" panose="02040503050406030204" pitchFamily="18" charset="0"/>
                          </a:rPr>
                          <m:t>M</m:t>
                        </m:r>
                        <m:r>
                          <a:rPr lang="en-US" altLang="ja-JP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m:rPr>
                            <m:sty m:val="p"/>
                          </m:rPr>
                          <a:rPr lang="el-GR" altLang="ja-JP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πΣ</m:t>
                        </m:r>
                        <m:r>
                          <m:rPr>
                            <m:sty m:val="p"/>
                          </m:rPr>
                          <a:rPr lang="ja-JP" altLang="ar-AE" sz="18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NN</m:t>
                        </m:r>
                        <m:r>
                          <a:rPr lang="en-US" altLang="ja-JP" sz="18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kumimoji="1" lang="ja-JP" altLang="en-US" dirty="0"/>
                </a:p>
              </p:txBody>
            </p:sp>
          </mc:Choice>
          <mc:Fallback xmlns="">
            <p:sp>
              <p:nvSpPr>
                <p:cNvPr id="20" name="テキスト ボックス 19">
                  <a:extLst>
                    <a:ext uri="{FF2B5EF4-FFF2-40B4-BE49-F238E27FC236}">
                      <a16:creationId xmlns:a16="http://schemas.microsoft.com/office/drawing/2014/main" id="{EA90CA49-3A48-22F6-CF49-D3300E3F989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402565" y="4189988"/>
                  <a:ext cx="1197764" cy="369332"/>
                </a:xfrm>
                <a:prstGeom prst="rect">
                  <a:avLst/>
                </a:prstGeom>
                <a:blipFill>
                  <a:blip r:embed="rId6"/>
                  <a:stretch>
                    <a:fillRect b="-13115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テキスト ボックス 14">
                  <a:extLst>
                    <a:ext uri="{FF2B5EF4-FFF2-40B4-BE49-F238E27FC236}">
                      <a16:creationId xmlns:a16="http://schemas.microsoft.com/office/drawing/2014/main" id="{90570595-4EF2-6424-75AB-B019AC53D9EB}"/>
                    </a:ext>
                  </a:extLst>
                </p:cNvPr>
                <p:cNvSpPr txBox="1"/>
                <p:nvPr/>
              </p:nvSpPr>
              <p:spPr>
                <a:xfrm>
                  <a:off x="10402565" y="5316616"/>
                  <a:ext cx="1210588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altLang="ja-JP" smtClean="0">
                            <a:latin typeface="Cambria Math" panose="02040503050406030204" pitchFamily="18" charset="0"/>
                          </a:rPr>
                          <m:t>M</m:t>
                        </m:r>
                        <m:r>
                          <a:rPr lang="en-US" altLang="ja-JP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m:rPr>
                            <m:sty m:val="p"/>
                          </m:rPr>
                          <a:rPr lang="el-GR" altLang="ja-JP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πΛ</m:t>
                        </m:r>
                        <m:r>
                          <m:rPr>
                            <m:sty m:val="p"/>
                          </m:rPr>
                          <a:rPr lang="ja-JP" altLang="ar-AE" sz="18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NN</m:t>
                        </m:r>
                        <m:r>
                          <a:rPr lang="en-US" altLang="ja-JP" sz="18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kumimoji="1" lang="ja-JP" altLang="en-US" dirty="0"/>
                </a:p>
              </p:txBody>
            </p:sp>
          </mc:Choice>
          <mc:Fallback xmlns="">
            <p:sp>
              <p:nvSpPr>
                <p:cNvPr id="21" name="テキスト ボックス 20">
                  <a:extLst>
                    <a:ext uri="{FF2B5EF4-FFF2-40B4-BE49-F238E27FC236}">
                      <a16:creationId xmlns:a16="http://schemas.microsoft.com/office/drawing/2014/main" id="{99DE9F45-078F-17E7-7079-76ACA1AA67E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402565" y="5316616"/>
                  <a:ext cx="1210588" cy="369332"/>
                </a:xfrm>
                <a:prstGeom prst="rect">
                  <a:avLst/>
                </a:prstGeom>
                <a:blipFill>
                  <a:blip r:embed="rId7"/>
                  <a:stretch>
                    <a:fillRect b="-13115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6" name="テキスト ボックス 15">
              <a:extLst>
                <a:ext uri="{FF2B5EF4-FFF2-40B4-BE49-F238E27FC236}">
                  <a16:creationId xmlns:a16="http://schemas.microsoft.com/office/drawing/2014/main" id="{9F55AF80-DCFF-BA7E-D780-D8B6611E9CC1}"/>
                </a:ext>
              </a:extLst>
            </p:cNvPr>
            <p:cNvSpPr txBox="1"/>
            <p:nvPr/>
          </p:nvSpPr>
          <p:spPr>
            <a:xfrm>
              <a:off x="9411380" y="2009775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/>
                <a:t>0</a:t>
              </a:r>
              <a:endParaRPr kumimoji="1" lang="ja-JP" altLang="en-US" dirty="0"/>
            </a:p>
          </p:txBody>
        </p:sp>
        <p:cxnSp>
          <p:nvCxnSpPr>
            <p:cNvPr id="17" name="直線コネクタ 16">
              <a:extLst>
                <a:ext uri="{FF2B5EF4-FFF2-40B4-BE49-F238E27FC236}">
                  <a16:creationId xmlns:a16="http://schemas.microsoft.com/office/drawing/2014/main" id="{E23F9F73-FF23-95FB-C039-8F1EF61A04B3}"/>
                </a:ext>
              </a:extLst>
            </p:cNvPr>
            <p:cNvCxnSpPr>
              <a:cxnSpLocks/>
            </p:cNvCxnSpPr>
            <p:nvPr/>
          </p:nvCxnSpPr>
          <p:spPr>
            <a:xfrm>
              <a:off x="9817161" y="2777649"/>
              <a:ext cx="52387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線コネクタ 17">
              <a:extLst>
                <a:ext uri="{FF2B5EF4-FFF2-40B4-BE49-F238E27FC236}">
                  <a16:creationId xmlns:a16="http://schemas.microsoft.com/office/drawing/2014/main" id="{EA3A3F50-5761-2F51-0282-C4DA8D502822}"/>
                </a:ext>
              </a:extLst>
            </p:cNvPr>
            <p:cNvCxnSpPr>
              <a:cxnSpLocks/>
            </p:cNvCxnSpPr>
            <p:nvPr/>
          </p:nvCxnSpPr>
          <p:spPr>
            <a:xfrm>
              <a:off x="9817161" y="3429000"/>
              <a:ext cx="52387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線コネクタ 18">
              <a:extLst>
                <a:ext uri="{FF2B5EF4-FFF2-40B4-BE49-F238E27FC236}">
                  <a16:creationId xmlns:a16="http://schemas.microsoft.com/office/drawing/2014/main" id="{D52417FB-EA12-1ED2-B76F-80869B263BE8}"/>
                </a:ext>
              </a:extLst>
            </p:cNvPr>
            <p:cNvCxnSpPr>
              <a:cxnSpLocks/>
            </p:cNvCxnSpPr>
            <p:nvPr/>
          </p:nvCxnSpPr>
          <p:spPr>
            <a:xfrm>
              <a:off x="9817161" y="5529857"/>
              <a:ext cx="52387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線コネクタ 19">
              <a:extLst>
                <a:ext uri="{FF2B5EF4-FFF2-40B4-BE49-F238E27FC236}">
                  <a16:creationId xmlns:a16="http://schemas.microsoft.com/office/drawing/2014/main" id="{D9524FFF-0344-CFCF-EF3F-50B72FF69390}"/>
                </a:ext>
              </a:extLst>
            </p:cNvPr>
            <p:cNvCxnSpPr>
              <a:cxnSpLocks/>
            </p:cNvCxnSpPr>
            <p:nvPr/>
          </p:nvCxnSpPr>
          <p:spPr>
            <a:xfrm>
              <a:off x="9817161" y="4441825"/>
              <a:ext cx="52387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テキスト ボックス 20">
              <a:extLst>
                <a:ext uri="{FF2B5EF4-FFF2-40B4-BE49-F238E27FC236}">
                  <a16:creationId xmlns:a16="http://schemas.microsoft.com/office/drawing/2014/main" id="{7C671930-2ED0-AD3D-9621-13CFF136282A}"/>
                </a:ext>
              </a:extLst>
            </p:cNvPr>
            <p:cNvSpPr txBox="1"/>
            <p:nvPr/>
          </p:nvSpPr>
          <p:spPr>
            <a:xfrm>
              <a:off x="9352871" y="2619375"/>
              <a:ext cx="418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/>
                <a:t>27</a:t>
              </a:r>
              <a:endParaRPr kumimoji="1" lang="ja-JP" altLang="en-US" dirty="0"/>
            </a:p>
          </p:txBody>
        </p:sp>
        <p:sp>
          <p:nvSpPr>
            <p:cNvPr id="22" name="テキスト ボックス 21">
              <a:extLst>
                <a:ext uri="{FF2B5EF4-FFF2-40B4-BE49-F238E27FC236}">
                  <a16:creationId xmlns:a16="http://schemas.microsoft.com/office/drawing/2014/main" id="{6367E906-715D-99B5-20A8-A7F8EFDC6ABD}"/>
                </a:ext>
              </a:extLst>
            </p:cNvPr>
            <p:cNvSpPr txBox="1"/>
            <p:nvPr/>
          </p:nvSpPr>
          <p:spPr>
            <a:xfrm>
              <a:off x="9352871" y="3244334"/>
              <a:ext cx="418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/>
                <a:t>50</a:t>
              </a:r>
              <a:endParaRPr kumimoji="1" lang="ja-JP" altLang="en-US" dirty="0"/>
            </a:p>
          </p:txBody>
        </p:sp>
        <p:sp>
          <p:nvSpPr>
            <p:cNvPr id="23" name="テキスト ボックス 22">
              <a:extLst>
                <a:ext uri="{FF2B5EF4-FFF2-40B4-BE49-F238E27FC236}">
                  <a16:creationId xmlns:a16="http://schemas.microsoft.com/office/drawing/2014/main" id="{E5AC699F-3D44-32B8-3CDE-1532EFA64D01}"/>
                </a:ext>
              </a:extLst>
            </p:cNvPr>
            <p:cNvSpPr txBox="1"/>
            <p:nvPr/>
          </p:nvSpPr>
          <p:spPr>
            <a:xfrm>
              <a:off x="9294361" y="4309526"/>
              <a:ext cx="5357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/>
                <a:t>100</a:t>
              </a:r>
              <a:endParaRPr kumimoji="1" lang="ja-JP" altLang="en-US" dirty="0"/>
            </a:p>
          </p:txBody>
        </p:sp>
        <p:sp>
          <p:nvSpPr>
            <p:cNvPr id="24" name="テキスト ボックス 23">
              <a:extLst>
                <a:ext uri="{FF2B5EF4-FFF2-40B4-BE49-F238E27FC236}">
                  <a16:creationId xmlns:a16="http://schemas.microsoft.com/office/drawing/2014/main" id="{9843744C-CA00-876A-7EE3-5C337090BF9D}"/>
                </a:ext>
              </a:extLst>
            </p:cNvPr>
            <p:cNvSpPr txBox="1"/>
            <p:nvPr/>
          </p:nvSpPr>
          <p:spPr>
            <a:xfrm>
              <a:off x="9294361" y="5316616"/>
              <a:ext cx="5357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dirty="0"/>
                <a:t>180</a:t>
              </a:r>
              <a:endParaRPr kumimoji="1" lang="ja-JP" altLang="en-US" dirty="0"/>
            </a:p>
          </p:txBody>
        </p:sp>
      </p:grpSp>
      <p:sp>
        <p:nvSpPr>
          <p:cNvPr id="25" name="矢印: 左 24">
            <a:extLst>
              <a:ext uri="{FF2B5EF4-FFF2-40B4-BE49-F238E27FC236}">
                <a16:creationId xmlns:a16="http://schemas.microsoft.com/office/drawing/2014/main" id="{A7735F70-BA82-4043-2E41-2654B734F400}"/>
              </a:ext>
            </a:extLst>
          </p:cNvPr>
          <p:cNvSpPr/>
          <p:nvPr/>
        </p:nvSpPr>
        <p:spPr>
          <a:xfrm flipH="1">
            <a:off x="10269592" y="3064939"/>
            <a:ext cx="487338" cy="307698"/>
          </a:xfrm>
          <a:prstGeom prst="lef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grpSp>
        <p:nvGrpSpPr>
          <p:cNvPr id="42" name="グループ化 41">
            <a:extLst>
              <a:ext uri="{FF2B5EF4-FFF2-40B4-BE49-F238E27FC236}">
                <a16:creationId xmlns:a16="http://schemas.microsoft.com/office/drawing/2014/main" id="{63DA5C9A-19E6-4F35-576A-BE0FEDC3C4B6}"/>
              </a:ext>
            </a:extLst>
          </p:cNvPr>
          <p:cNvGrpSpPr/>
          <p:nvPr/>
        </p:nvGrpSpPr>
        <p:grpSpPr>
          <a:xfrm>
            <a:off x="9185670" y="5572515"/>
            <a:ext cx="3006330" cy="1348423"/>
            <a:chOff x="9797449" y="5725610"/>
            <a:chExt cx="2456818" cy="1101951"/>
          </a:xfrm>
        </p:grpSpPr>
        <p:pic>
          <p:nvPicPr>
            <p:cNvPr id="26" name="図 25">
              <a:extLst>
                <a:ext uri="{FF2B5EF4-FFF2-40B4-BE49-F238E27FC236}">
                  <a16:creationId xmlns:a16="http://schemas.microsoft.com/office/drawing/2014/main" id="{2C4298B7-CDE4-1C04-6653-30B97650B60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869413" y="5725610"/>
              <a:ext cx="2322587" cy="1001216"/>
            </a:xfrm>
            <a:prstGeom prst="rect">
              <a:avLst/>
            </a:prstGeom>
            <a:ln w="12700">
              <a:solidFill>
                <a:srgbClr val="0070C0"/>
              </a:solidFill>
            </a:ln>
          </p:spPr>
        </p:pic>
        <p:sp>
          <p:nvSpPr>
            <p:cNvPr id="31" name="正方形/長方形 30">
              <a:extLst>
                <a:ext uri="{FF2B5EF4-FFF2-40B4-BE49-F238E27FC236}">
                  <a16:creationId xmlns:a16="http://schemas.microsoft.com/office/drawing/2014/main" id="{46AFA0D6-A61B-2F5D-4D6E-020397ABA3F7}"/>
                </a:ext>
              </a:extLst>
            </p:cNvPr>
            <p:cNvSpPr/>
            <p:nvPr/>
          </p:nvSpPr>
          <p:spPr>
            <a:xfrm>
              <a:off x="9878937" y="6426994"/>
              <a:ext cx="52022" cy="9286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9" name="テキスト ボックス 28">
              <a:extLst>
                <a:ext uri="{FF2B5EF4-FFF2-40B4-BE49-F238E27FC236}">
                  <a16:creationId xmlns:a16="http://schemas.microsoft.com/office/drawing/2014/main" id="{ACFA93B0-7ACD-5558-CAC3-FC8BE271D065}"/>
                </a:ext>
              </a:extLst>
            </p:cNvPr>
            <p:cNvSpPr txBox="1"/>
            <p:nvPr/>
          </p:nvSpPr>
          <p:spPr>
            <a:xfrm>
              <a:off x="9797449" y="6338901"/>
              <a:ext cx="25039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000" dirty="0"/>
                <a:t>4</a:t>
              </a:r>
              <a:endParaRPr kumimoji="1" lang="ja-JP" altLang="en-US" sz="1000" dirty="0"/>
            </a:p>
          </p:txBody>
        </p:sp>
        <p:cxnSp>
          <p:nvCxnSpPr>
            <p:cNvPr id="34" name="直線コネクタ 33">
              <a:extLst>
                <a:ext uri="{FF2B5EF4-FFF2-40B4-BE49-F238E27FC236}">
                  <a16:creationId xmlns:a16="http://schemas.microsoft.com/office/drawing/2014/main" id="{E4167B42-9B30-406F-E468-67CEBE2C4BD3}"/>
                </a:ext>
              </a:extLst>
            </p:cNvPr>
            <p:cNvCxnSpPr>
              <a:cxnSpLocks/>
            </p:cNvCxnSpPr>
            <p:nvPr/>
          </p:nvCxnSpPr>
          <p:spPr>
            <a:xfrm>
              <a:off x="10151269" y="6552102"/>
              <a:ext cx="1073944" cy="0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テキスト ボックス 35">
              <a:extLst>
                <a:ext uri="{FF2B5EF4-FFF2-40B4-BE49-F238E27FC236}">
                  <a16:creationId xmlns:a16="http://schemas.microsoft.com/office/drawing/2014/main" id="{BB9BFB5A-053D-F317-BE3B-F1AAD12225D6}"/>
                </a:ext>
              </a:extLst>
            </p:cNvPr>
            <p:cNvSpPr txBox="1"/>
            <p:nvPr/>
          </p:nvSpPr>
          <p:spPr>
            <a:xfrm>
              <a:off x="10760352" y="6519784"/>
              <a:ext cx="27764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400" i="1" dirty="0"/>
                <a:t>n</a:t>
              </a:r>
              <a:endParaRPr kumimoji="1" lang="ja-JP" altLang="en-US" sz="1400" i="1" dirty="0"/>
            </a:p>
          </p:txBody>
        </p:sp>
        <p:sp>
          <p:nvSpPr>
            <p:cNvPr id="37" name="正方形/長方形 36">
              <a:extLst>
                <a:ext uri="{FF2B5EF4-FFF2-40B4-BE49-F238E27FC236}">
                  <a16:creationId xmlns:a16="http://schemas.microsoft.com/office/drawing/2014/main" id="{6F9D7A9C-5080-A83D-063D-BA6DB855282F}"/>
                </a:ext>
              </a:extLst>
            </p:cNvPr>
            <p:cNvSpPr/>
            <p:nvPr/>
          </p:nvSpPr>
          <p:spPr>
            <a:xfrm>
              <a:off x="12035924" y="6552102"/>
              <a:ext cx="110832" cy="12015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9" name="テキスト ボックス 38">
              <a:extLst>
                <a:ext uri="{FF2B5EF4-FFF2-40B4-BE49-F238E27FC236}">
                  <a16:creationId xmlns:a16="http://schemas.microsoft.com/office/drawing/2014/main" id="{13D729A7-38DD-C799-A9D0-6DBE7C76315D}"/>
                </a:ext>
              </a:extLst>
            </p:cNvPr>
            <p:cNvSpPr txBox="1"/>
            <p:nvPr/>
          </p:nvSpPr>
          <p:spPr>
            <a:xfrm>
              <a:off x="11976627" y="6470583"/>
              <a:ext cx="27764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400" i="1" dirty="0"/>
                <a:t>d</a:t>
              </a:r>
              <a:endParaRPr kumimoji="1" lang="ja-JP" altLang="en-US" sz="1400" i="1" dirty="0"/>
            </a:p>
          </p:txBody>
        </p:sp>
        <p:sp>
          <p:nvSpPr>
            <p:cNvPr id="41" name="正方形/長方形 40">
              <a:extLst>
                <a:ext uri="{FF2B5EF4-FFF2-40B4-BE49-F238E27FC236}">
                  <a16:creationId xmlns:a16="http://schemas.microsoft.com/office/drawing/2014/main" id="{0A3622C1-0018-2E76-02E1-BD5B4614AC06}"/>
                </a:ext>
              </a:extLst>
            </p:cNvPr>
            <p:cNvSpPr/>
            <p:nvPr/>
          </p:nvSpPr>
          <p:spPr>
            <a:xfrm>
              <a:off x="11246644" y="6396038"/>
              <a:ext cx="352425" cy="228600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900" dirty="0"/>
                <a:t>“X”</a:t>
              </a:r>
              <a:endParaRPr kumimoji="1" lang="ja-JP" altLang="en-US" sz="900" dirty="0"/>
            </a:p>
          </p:txBody>
        </p:sp>
      </p:grpSp>
    </p:spTree>
    <p:extLst>
      <p:ext uri="{BB962C8B-B14F-4D97-AF65-F5344CB8AC3E}">
        <p14:creationId xmlns:p14="http://schemas.microsoft.com/office/powerpoint/2010/main" val="523575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503EAAA-F332-4D9A-9AC6-D6626B7B1D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650" y="4506"/>
            <a:ext cx="11696700" cy="1325563"/>
          </a:xfrm>
        </p:spPr>
        <p:txBody>
          <a:bodyPr>
            <a:normAutofit/>
          </a:bodyPr>
          <a:lstStyle/>
          <a:p>
            <a:pPr algn="ctr"/>
            <a:r>
              <a:rPr lang="en-US" altLang="ja-JP" b="1" dirty="0"/>
              <a:t>K</a:t>
            </a:r>
            <a:r>
              <a:rPr lang="en-US" altLang="ja-JP" baseline="30000" dirty="0"/>
              <a:t>−</a:t>
            </a:r>
            <a:r>
              <a:rPr lang="en-US" altLang="ja-JP" b="1" baseline="30000" dirty="0"/>
              <a:t>4</a:t>
            </a:r>
            <a:r>
              <a:rPr lang="en-US" altLang="ja-JP" b="1" dirty="0"/>
              <a:t>He </a:t>
            </a:r>
            <a:r>
              <a:rPr lang="en-US" altLang="ja-JP" dirty="0"/>
              <a:t>→ </a:t>
            </a:r>
            <a:r>
              <a:rPr lang="en-US" altLang="ja-JP" b="1" dirty="0" err="1">
                <a:latin typeface="Symbol" panose="05050102010706020507" pitchFamily="18" charset="2"/>
              </a:rPr>
              <a:t>L</a:t>
            </a:r>
            <a:r>
              <a:rPr lang="en-US" altLang="ja-JP" b="1" dirty="0" err="1"/>
              <a:t>dn</a:t>
            </a:r>
            <a:r>
              <a:rPr lang="en-US" altLang="ja-JP" b="1" dirty="0"/>
              <a:t> Analysis with the T77 Data</a:t>
            </a:r>
            <a:endParaRPr lang="ja-JP" altLang="en-US" sz="1660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11F5AA7-464E-4225-BB29-C340F639F8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lang="ja-JP" altLang="en-US" smtClean="0"/>
              <a:pPr/>
              <a:t>26</a:t>
            </a:fld>
            <a:endParaRPr lang="ja-JP" altLang="en-US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EFB3B456-7B2C-4E6F-B169-48FE7BF72643}"/>
              </a:ext>
            </a:extLst>
          </p:cNvPr>
          <p:cNvSpPr txBox="1"/>
          <p:nvPr/>
        </p:nvSpPr>
        <p:spPr>
          <a:xfrm>
            <a:off x="758005" y="1055386"/>
            <a:ext cx="88115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600" b="1" dirty="0"/>
              <a:t>What is the observed structure? [Discussion]</a:t>
            </a:r>
          </a:p>
        </p:txBody>
      </p:sp>
      <p:pic>
        <p:nvPicPr>
          <p:cNvPr id="26" name="図 25">
            <a:extLst>
              <a:ext uri="{FF2B5EF4-FFF2-40B4-BE49-F238E27FC236}">
                <a16:creationId xmlns:a16="http://schemas.microsoft.com/office/drawing/2014/main" id="{04D16F36-F00B-F136-DEF0-2B98E95445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2029" y="2249108"/>
            <a:ext cx="8638490" cy="3852079"/>
          </a:xfrm>
          <a:prstGeom prst="rect">
            <a:avLst/>
          </a:prstGeom>
        </p:spPr>
      </p:pic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F6634287-9F1A-CFDC-3D68-DE5D58ADDF15}"/>
              </a:ext>
            </a:extLst>
          </p:cNvPr>
          <p:cNvSpPr txBox="1"/>
          <p:nvPr/>
        </p:nvSpPr>
        <p:spPr>
          <a:xfrm>
            <a:off x="4863546" y="1755545"/>
            <a:ext cx="24649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/>
              <a:t>If “X” is “K</a:t>
            </a:r>
            <a:r>
              <a:rPr kumimoji="1" lang="en-US" altLang="ja-JP" sz="2800" baseline="30000" dirty="0"/>
              <a:t>-</a:t>
            </a:r>
            <a:r>
              <a:rPr kumimoji="1" lang="en-US" altLang="ja-JP" sz="2800" dirty="0" err="1"/>
              <a:t>ppn</a:t>
            </a:r>
            <a:r>
              <a:rPr kumimoji="1" lang="en-US" altLang="ja-JP" sz="2800" dirty="0"/>
              <a:t>”</a:t>
            </a:r>
            <a:endParaRPr kumimoji="1" lang="ja-JP" altLang="en-US" sz="2800" dirty="0"/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B3931838-6559-142A-8FFA-D576F1F54276}"/>
              </a:ext>
            </a:extLst>
          </p:cNvPr>
          <p:cNvSpPr txBox="1"/>
          <p:nvPr/>
        </p:nvSpPr>
        <p:spPr>
          <a:xfrm>
            <a:off x="1665716" y="6071529"/>
            <a:ext cx="886056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ja-JP" sz="2400" dirty="0"/>
              <a:t>The binding energy is compatible with some theoretical predictions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ja-JP" sz="2400" dirty="0"/>
              <a:t>The width is larger than theoretical predictions</a:t>
            </a:r>
            <a:endParaRPr kumimoji="1" lang="ja-JP" altLang="en-US" sz="2400" dirty="0"/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6B1B123E-1DE9-4208-9F29-E7DE5A4F60D8}"/>
              </a:ext>
            </a:extLst>
          </p:cNvPr>
          <p:cNvSpPr txBox="1"/>
          <p:nvPr/>
        </p:nvSpPr>
        <p:spPr>
          <a:xfrm>
            <a:off x="6678747" y="3954478"/>
            <a:ext cx="5265603" cy="2062103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ja-JP" sz="3200" b="1" dirty="0">
                <a:solidFill>
                  <a:schemeClr val="bg1"/>
                </a:solidFill>
              </a:rPr>
              <a:t>More precise measurements</a:t>
            </a:r>
          </a:p>
          <a:p>
            <a:pPr algn="ctr"/>
            <a:r>
              <a:rPr lang="en-US" altLang="ja-JP" sz="3200" b="1" dirty="0">
                <a:solidFill>
                  <a:schemeClr val="bg1"/>
                </a:solidFill>
              </a:rPr>
              <a:t>(especially of decay branches)</a:t>
            </a:r>
          </a:p>
          <a:p>
            <a:pPr algn="ctr"/>
            <a:r>
              <a:rPr lang="en-US" altLang="ja-JP" sz="3200" b="1" dirty="0">
                <a:solidFill>
                  <a:schemeClr val="bg1"/>
                </a:solidFill>
              </a:rPr>
              <a:t> and theoretical investigations are needed</a:t>
            </a:r>
            <a:endParaRPr kumimoji="1" lang="ja-JP" altLang="en-US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0630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CDFEC481-A37E-4BC2-89B5-9BB028B483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3451" y="3983134"/>
            <a:ext cx="4074903" cy="111454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タイトル 10">
                <a:extLst>
                  <a:ext uri="{FF2B5EF4-FFF2-40B4-BE49-F238E27FC236}">
                    <a16:creationId xmlns:a16="http://schemas.microsoft.com/office/drawing/2014/main" id="{859F9415-D08D-AB78-83A1-02FFF8B112B5}"/>
                  </a:ext>
                </a:extLst>
              </p:cNvPr>
              <p:cNvSpPr>
                <a:spLocks noGrp="1"/>
              </p:cNvSpPr>
              <p:nvPr>
                <p:ph type="ctrTitle"/>
              </p:nvPr>
            </p:nvSpPr>
            <p:spPr>
              <a:xfrm>
                <a:off x="493059" y="2251477"/>
                <a:ext cx="11170023" cy="1651005"/>
              </a:xfrm>
            </p:spPr>
            <p:txBody>
              <a:bodyPr>
                <a:normAutofit fontScale="90000"/>
              </a:bodyPr>
              <a:lstStyle/>
              <a:p>
                <a:r>
                  <a:rPr lang="en-US" altLang="ja-JP" b="1" dirty="0"/>
                  <a:t>New Kaonic Nuclei Project at J-PARC</a:t>
                </a:r>
                <a:br>
                  <a:rPr lang="en-US" altLang="ja-JP" sz="5400" b="1" dirty="0"/>
                </a:br>
                <a:r>
                  <a:rPr lang="en-US" altLang="ja-JP" sz="2400" b="1" dirty="0"/>
                  <a:t> </a:t>
                </a:r>
                <a:br>
                  <a:rPr lang="en-US" altLang="ja-JP" sz="4800" dirty="0"/>
                </a:br>
                <a:r>
                  <a:rPr lang="en-US" altLang="ja-JP" sz="4400" i="1" dirty="0"/>
                  <a:t>– from the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ja-JP" sz="44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ja-JP" sz="4400" i="1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</m:acc>
                    <m:r>
                      <a:rPr lang="en-US" altLang="ja-JP" sz="4400" i="1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en-US" altLang="ja-JP" sz="4400" i="1" dirty="0"/>
                  <a:t> to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ja-JP" sz="44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ja-JP" sz="4400" i="1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</m:acc>
                    <m:r>
                      <a:rPr lang="en-US" altLang="ja-JP" sz="4400" i="1">
                        <a:latin typeface="Cambria Math" panose="02040503050406030204" pitchFamily="18" charset="0"/>
                      </a:rPr>
                      <m:t>𝑁𝑁𝑁𝑁</m:t>
                    </m:r>
                  </m:oMath>
                </a14:m>
                <a:r>
                  <a:rPr lang="ja-JP" altLang="en-US" sz="4400" i="1" dirty="0"/>
                  <a:t> </a:t>
                </a:r>
                <a:r>
                  <a:rPr lang="en-US" altLang="ja-JP" sz="4400" i="1" dirty="0"/>
                  <a:t>systems –</a:t>
                </a:r>
                <a:endParaRPr lang="ja-JP" altLang="en-US" dirty="0"/>
              </a:p>
            </p:txBody>
          </p:sp>
        </mc:Choice>
        <mc:Fallback xmlns="">
          <p:sp>
            <p:nvSpPr>
              <p:cNvPr id="11" name="タイトル 10">
                <a:extLst>
                  <a:ext uri="{FF2B5EF4-FFF2-40B4-BE49-F238E27FC236}">
                    <a16:creationId xmlns:a16="http://schemas.microsoft.com/office/drawing/2014/main" id="{859F9415-D08D-AB78-83A1-02FFF8B112B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ctrTitle"/>
              </p:nvPr>
            </p:nvSpPr>
            <p:spPr>
              <a:xfrm>
                <a:off x="493059" y="2251477"/>
                <a:ext cx="11170023" cy="1651005"/>
              </a:xfrm>
              <a:blipFill>
                <a:blip r:embed="rId3"/>
                <a:stretch>
                  <a:fillRect t="-16974" b="-16236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7711506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7" name="表 16">
                <a:extLst>
                  <a:ext uri="{FF2B5EF4-FFF2-40B4-BE49-F238E27FC236}">
                    <a16:creationId xmlns:a16="http://schemas.microsoft.com/office/drawing/2014/main" id="{5E535077-8500-B3D3-361E-194CD514A9C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605841019"/>
                  </p:ext>
                </p:extLst>
              </p:nvPr>
            </p:nvGraphicFramePr>
            <p:xfrm>
              <a:off x="758071" y="671132"/>
              <a:ext cx="10595729" cy="3657600"/>
            </p:xfrm>
            <a:graphic>
              <a:graphicData uri="http://schemas.openxmlformats.org/drawingml/2006/table">
                <a:tbl>
                  <a:tblPr firstRow="1" bandRow="1">
                    <a:tableStyleId>{5202B0CA-FC54-4496-8BCA-5EF66A818D29}</a:tableStyleId>
                  </a:tblPr>
                  <a:tblGrid>
                    <a:gridCol w="1832729">
                      <a:extLst>
                        <a:ext uri="{9D8B030D-6E8A-4147-A177-3AD203B41FA5}">
                          <a16:colId xmlns:a16="http://schemas.microsoft.com/office/drawing/2014/main" val="2727602191"/>
                        </a:ext>
                      </a:extLst>
                    </a:gridCol>
                    <a:gridCol w="1419225">
                      <a:extLst>
                        <a:ext uri="{9D8B030D-6E8A-4147-A177-3AD203B41FA5}">
                          <a16:colId xmlns:a16="http://schemas.microsoft.com/office/drawing/2014/main" val="306764163"/>
                        </a:ext>
                      </a:extLst>
                    </a:gridCol>
                    <a:gridCol w="2111898">
                      <a:extLst>
                        <a:ext uri="{9D8B030D-6E8A-4147-A177-3AD203B41FA5}">
                          <a16:colId xmlns:a16="http://schemas.microsoft.com/office/drawing/2014/main" val="2776455571"/>
                        </a:ext>
                      </a:extLst>
                    </a:gridCol>
                    <a:gridCol w="3007150">
                      <a:extLst>
                        <a:ext uri="{9D8B030D-6E8A-4147-A177-3AD203B41FA5}">
                          <a16:colId xmlns:a16="http://schemas.microsoft.com/office/drawing/2014/main" val="700139639"/>
                        </a:ext>
                      </a:extLst>
                    </a:gridCol>
                    <a:gridCol w="2224727">
                      <a:extLst>
                        <a:ext uri="{9D8B030D-6E8A-4147-A177-3AD203B41FA5}">
                          <a16:colId xmlns:a16="http://schemas.microsoft.com/office/drawing/2014/main" val="106453285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kumimoji="1" lang="ja-JP" altLang="en-US" sz="2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kumimoji="1" lang="en-US" altLang="ja-JP" sz="2400" dirty="0"/>
                            <a:t>Reaction</a:t>
                          </a:r>
                          <a:endParaRPr kumimoji="1" lang="ja-JP" altLang="en-US" sz="2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kumimoji="1" lang="en-US" altLang="ja-JP" sz="2400" dirty="0"/>
                            <a:t>Decays</a:t>
                          </a:r>
                          <a:endParaRPr kumimoji="1" lang="ja-JP" altLang="en-US" sz="2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kumimoji="1" lang="en-US" altLang="ja-JP" sz="2400" dirty="0"/>
                            <a:t>Key</a:t>
                          </a:r>
                          <a:endParaRPr kumimoji="1" lang="ja-JP" altLang="en-US" sz="2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kumimoji="1" lang="en-US" altLang="ja-JP" sz="2400" dirty="0"/>
                            <a:t>Experiment</a:t>
                          </a:r>
                          <a:endParaRPr kumimoji="1" lang="ja-JP" altLang="en-US" sz="2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19860933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acc>
                                  <m:accPr>
                                    <m:chr m:val="̅"/>
                                    <m:ctrlPr>
                                      <a:rPr lang="en-US" altLang="ja-JP" sz="24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altLang="ja-JP" sz="2400">
                                        <a:latin typeface="Cambria Math" panose="02040503050406030204" pitchFamily="18" charset="0"/>
                                      </a:rPr>
                                      <m:t>𝑲</m:t>
                                    </m:r>
                                  </m:e>
                                </m:acc>
                                <m:r>
                                  <a:rPr lang="en-US" altLang="ja-JP" sz="2400">
                                    <a:latin typeface="Cambria Math" panose="02040503050406030204" pitchFamily="18" charset="0"/>
                                  </a:rPr>
                                  <m:t>𝑵</m:t>
                                </m:r>
                              </m:oMath>
                            </m:oMathPara>
                          </a14:m>
                          <a:endParaRPr kumimoji="1" lang="ja-JP" altLang="en-US" sz="24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ja-JP" sz="2400" dirty="0"/>
                            <a:t>d(K</a:t>
                          </a:r>
                          <a:r>
                            <a:rPr lang="en-US" altLang="ja-JP" sz="2400" baseline="30000" dirty="0"/>
                            <a:t>-</a:t>
                          </a:r>
                          <a:r>
                            <a:rPr lang="en-US" altLang="ja-JP" sz="2400" dirty="0"/>
                            <a:t>,n)</a:t>
                          </a:r>
                          <a:endParaRPr kumimoji="1" lang="ja-JP" altLang="en-US" sz="2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ja-JP" sz="2400" i="0" dirty="0">
                              <a:latin typeface="Symbol" panose="05050102010706020507" pitchFamily="18" charset="2"/>
                            </a:rPr>
                            <a:t>p</a:t>
                          </a:r>
                          <a:r>
                            <a:rPr lang="en-US" altLang="ja-JP" sz="2400" i="0" baseline="30000" dirty="0">
                              <a:latin typeface="Symbol" panose="05050102010706020507" pitchFamily="18" charset="2"/>
                            </a:rPr>
                            <a:t>±0</a:t>
                          </a:r>
                          <a:r>
                            <a:rPr lang="en-US" altLang="ja-JP" sz="2400" i="0" dirty="0">
                              <a:latin typeface="Symbol" panose="05050102010706020507" pitchFamily="18" charset="2"/>
                            </a:rPr>
                            <a:t>S</a:t>
                          </a:r>
                          <a:r>
                            <a:rPr lang="ja-JP" altLang="en-US" sz="2400" i="0" baseline="30000" dirty="0">
                              <a:latin typeface="+mn-lt"/>
                            </a:rPr>
                            <a:t>∓</a:t>
                          </a:r>
                          <a:r>
                            <a:rPr lang="en-US" altLang="ja-JP" sz="2400" i="0" baseline="30000" dirty="0">
                              <a:latin typeface="+mn-lt"/>
                            </a:rPr>
                            <a:t>0</a:t>
                          </a:r>
                          <a:endParaRPr kumimoji="1" lang="ja-JP" altLang="en-US" sz="2400" i="0" baseline="30000" dirty="0">
                            <a:latin typeface="+mn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kumimoji="1" lang="en-US" altLang="ja-JP" sz="2400" dirty="0"/>
                            <a:t>n/</a:t>
                          </a:r>
                          <a:r>
                            <a:rPr kumimoji="1" lang="en-US" altLang="ja-JP" sz="2400" dirty="0">
                              <a:latin typeface="Symbol" panose="05050102010706020507" pitchFamily="18" charset="2"/>
                            </a:rPr>
                            <a:t>g</a:t>
                          </a:r>
                          <a:r>
                            <a:rPr kumimoji="1" lang="en-US" altLang="ja-JP" sz="2400" dirty="0"/>
                            <a:t> identification</a:t>
                          </a:r>
                          <a:endParaRPr kumimoji="1" lang="ja-JP" altLang="en-US" sz="2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kumimoji="1" lang="en-US" altLang="ja-JP" sz="2400" dirty="0"/>
                            <a:t>Future</a:t>
                          </a:r>
                          <a:endParaRPr kumimoji="1" lang="ja-JP" altLang="en-US" sz="2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51144624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acc>
                                  <m:accPr>
                                    <m:chr m:val="̅"/>
                                    <m:ctrlPr>
                                      <a:rPr lang="en-US" altLang="ja-JP" sz="24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altLang="ja-JP" sz="2400">
                                        <a:latin typeface="Cambria Math" panose="02040503050406030204" pitchFamily="18" charset="0"/>
                                      </a:rPr>
                                      <m:t>𝑲</m:t>
                                    </m:r>
                                  </m:e>
                                </m:acc>
                                <m:r>
                                  <a:rPr lang="en-US" altLang="ja-JP" sz="2400">
                                    <a:latin typeface="Cambria Math" panose="02040503050406030204" pitchFamily="18" charset="0"/>
                                  </a:rPr>
                                  <m:t>𝑵𝑵</m:t>
                                </m:r>
                              </m:oMath>
                            </m:oMathPara>
                          </a14:m>
                          <a:endParaRPr kumimoji="1" lang="ja-JP" altLang="en-US" sz="2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ja-JP" sz="2400" baseline="30000" dirty="0"/>
                            <a:t>3</a:t>
                          </a:r>
                          <a:r>
                            <a:rPr lang="en-US" altLang="ja-JP" sz="2400" dirty="0"/>
                            <a:t>He(K</a:t>
                          </a:r>
                          <a:r>
                            <a:rPr lang="en-US" altLang="ja-JP" sz="2400" baseline="30000" dirty="0"/>
                            <a:t>-</a:t>
                          </a:r>
                          <a:r>
                            <a:rPr lang="en-US" altLang="ja-JP" sz="2400" dirty="0"/>
                            <a:t>,N)</a:t>
                          </a:r>
                          <a:endParaRPr kumimoji="1" lang="ja-JP" altLang="en-US" sz="2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ja-JP" sz="2400" i="0" dirty="0" err="1">
                              <a:latin typeface="Symbol" panose="05050102010706020507" pitchFamily="18" charset="2"/>
                            </a:rPr>
                            <a:t>L</a:t>
                          </a:r>
                          <a:r>
                            <a:rPr lang="en-US" altLang="ja-JP" sz="2400" i="0" dirty="0" err="1"/>
                            <a:t>p</a:t>
                          </a:r>
                          <a:r>
                            <a:rPr lang="en-US" altLang="ja-JP" sz="2400" i="0" dirty="0"/>
                            <a:t>/</a:t>
                          </a:r>
                          <a:r>
                            <a:rPr lang="en-US" altLang="ja-JP" sz="2400" i="0" dirty="0">
                              <a:latin typeface="Symbol" panose="05050102010706020507" pitchFamily="18" charset="2"/>
                            </a:rPr>
                            <a:t>L</a:t>
                          </a:r>
                          <a:r>
                            <a:rPr lang="en-US" altLang="ja-JP" sz="2400" i="0" dirty="0"/>
                            <a:t>n</a:t>
                          </a:r>
                          <a:endParaRPr kumimoji="1" lang="ja-JP" altLang="en-US" sz="2400" i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kumimoji="1" lang="en-US" altLang="ja-JP" sz="2400" u="none" dirty="0"/>
                            <a:t>polarimeter</a:t>
                          </a:r>
                          <a:endParaRPr kumimoji="1" lang="ja-JP" altLang="en-US" sz="2400" u="non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kumimoji="1" lang="en-US" altLang="ja-JP" sz="2400" u="none" dirty="0"/>
                            <a:t>P89</a:t>
                          </a:r>
                          <a:endParaRPr kumimoji="1" lang="ja-JP" altLang="en-US" sz="2400" u="none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67121174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acc>
                                  <m:accPr>
                                    <m:chr m:val="̅"/>
                                    <m:ctrlPr>
                                      <a:rPr lang="en-US" altLang="ja-JP" sz="24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altLang="ja-JP" sz="2400">
                                        <a:latin typeface="Cambria Math" panose="02040503050406030204" pitchFamily="18" charset="0"/>
                                      </a:rPr>
                                      <m:t>𝑲</m:t>
                                    </m:r>
                                  </m:e>
                                </m:acc>
                                <m:r>
                                  <a:rPr lang="en-US" altLang="ja-JP" sz="2400">
                                    <a:latin typeface="Cambria Math" panose="02040503050406030204" pitchFamily="18" charset="0"/>
                                  </a:rPr>
                                  <m:t>𝑵𝑵𝑵</m:t>
                                </m:r>
                              </m:oMath>
                            </m:oMathPara>
                          </a14:m>
                          <a:endParaRPr kumimoji="1" lang="ja-JP" altLang="en-US" sz="2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ja-JP" sz="2400" baseline="30000" dirty="0"/>
                            <a:t>4</a:t>
                          </a:r>
                          <a:r>
                            <a:rPr lang="en-US" altLang="ja-JP" sz="2400" dirty="0"/>
                            <a:t>He(K</a:t>
                          </a:r>
                          <a:r>
                            <a:rPr lang="en-US" altLang="ja-JP" sz="2400" baseline="30000" dirty="0"/>
                            <a:t>-</a:t>
                          </a:r>
                          <a:r>
                            <a:rPr lang="en-US" altLang="ja-JP" sz="2400" dirty="0"/>
                            <a:t>,N)</a:t>
                          </a:r>
                          <a:endParaRPr kumimoji="1" lang="ja-JP" altLang="en-US" sz="2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ja-JP" sz="2400" i="0" dirty="0" err="1">
                              <a:latin typeface="Symbol" panose="05050102010706020507" pitchFamily="18" charset="2"/>
                            </a:rPr>
                            <a:t>L</a:t>
                          </a:r>
                          <a:r>
                            <a:rPr lang="en-US" altLang="ja-JP" sz="2400" i="0" dirty="0" err="1"/>
                            <a:t>d</a:t>
                          </a:r>
                          <a:r>
                            <a:rPr lang="en-US" altLang="ja-JP" sz="2400" i="0" dirty="0"/>
                            <a:t>/</a:t>
                          </a:r>
                          <a:r>
                            <a:rPr lang="en-US" altLang="ja-JP" sz="2400" i="0" dirty="0" err="1">
                              <a:latin typeface="Symbol" panose="05050102010706020507" pitchFamily="18" charset="2"/>
                            </a:rPr>
                            <a:t>L</a:t>
                          </a:r>
                          <a:r>
                            <a:rPr lang="en-US" altLang="ja-JP" sz="2400" i="0" dirty="0" err="1"/>
                            <a:t>pn</a:t>
                          </a:r>
                          <a:endParaRPr kumimoji="1" lang="ja-JP" altLang="en-US" sz="2400" i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kumimoji="1" lang="en-US" altLang="ja-JP" sz="2400" dirty="0"/>
                            <a:t>large acceptance </a:t>
                          </a:r>
                          <a:endParaRPr kumimoji="1" lang="ja-JP" altLang="en-US" sz="2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kumimoji="1" lang="en-US" altLang="ja-JP" sz="2400" u="none" dirty="0"/>
                            <a:t>E80</a:t>
                          </a:r>
                          <a:endParaRPr kumimoji="1" lang="ja-JP" altLang="en-US" sz="2400" u="none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21901055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acc>
                                  <m:accPr>
                                    <m:chr m:val="̅"/>
                                    <m:ctrlPr>
                                      <a:rPr lang="en-US" altLang="ja-JP" sz="24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altLang="ja-JP" sz="2400" b="1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𝑲</m:t>
                                    </m:r>
                                  </m:e>
                                </m:acc>
                                <m:r>
                                  <a:rPr lang="en-US" altLang="ja-JP" sz="2400" b="1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𝑵𝑵𝑵𝑵</m:t>
                                </m:r>
                              </m:oMath>
                            </m:oMathPara>
                          </a14:m>
                          <a:endParaRPr kumimoji="1" lang="ja-JP" altLang="en-US" sz="2400" b="1" i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ja-JP" sz="2400" i="0" baseline="30000" dirty="0">
                              <a:solidFill>
                                <a:schemeClr val="tx1"/>
                              </a:solidFill>
                            </a:rPr>
                            <a:t>6</a:t>
                          </a:r>
                          <a:r>
                            <a:rPr lang="en-US" altLang="ja-JP" sz="2400" i="0" dirty="0">
                              <a:solidFill>
                                <a:schemeClr val="tx1"/>
                              </a:solidFill>
                            </a:rPr>
                            <a:t>Li(K</a:t>
                          </a:r>
                          <a:r>
                            <a:rPr lang="en-US" altLang="ja-JP" sz="2400" i="0" baseline="30000" dirty="0">
                              <a:solidFill>
                                <a:schemeClr val="tx1"/>
                              </a:solidFill>
                            </a:rPr>
                            <a:t>-</a:t>
                          </a:r>
                          <a:r>
                            <a:rPr lang="en-US" altLang="ja-JP" sz="2400" i="0" dirty="0">
                              <a:solidFill>
                                <a:schemeClr val="tx1"/>
                              </a:solidFill>
                            </a:rPr>
                            <a:t>,d)</a:t>
                          </a:r>
                          <a:endParaRPr kumimoji="1" lang="ja-JP" altLang="en-US" sz="2400" i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ja-JP" sz="2400" i="0" dirty="0">
                              <a:solidFill>
                                <a:schemeClr val="tx1"/>
                              </a:solidFill>
                              <a:latin typeface="Symbol" panose="05050102010706020507" pitchFamily="18" charset="2"/>
                            </a:rPr>
                            <a:t>L</a:t>
                          </a:r>
                          <a:r>
                            <a:rPr lang="en-US" altLang="ja-JP" sz="2400" i="0" dirty="0">
                              <a:solidFill>
                                <a:schemeClr val="tx1"/>
                              </a:solidFill>
                            </a:rPr>
                            <a:t>t/</a:t>
                          </a:r>
                          <a:r>
                            <a:rPr lang="en-US" altLang="ja-JP" sz="2400" i="0" dirty="0" err="1">
                              <a:solidFill>
                                <a:schemeClr val="tx1"/>
                              </a:solidFill>
                              <a:latin typeface="Symbol" panose="05050102010706020507" pitchFamily="18" charset="2"/>
                            </a:rPr>
                            <a:t>L</a:t>
                          </a:r>
                          <a:r>
                            <a:rPr lang="en-US" altLang="ja-JP" sz="2400" i="0" dirty="0" err="1">
                              <a:solidFill>
                                <a:schemeClr val="tx1"/>
                              </a:solidFill>
                            </a:rPr>
                            <a:t>dn</a:t>
                          </a:r>
                          <a:endParaRPr kumimoji="1" lang="ja-JP" altLang="en-US" sz="2400" i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1" lang="en-US" altLang="ja-JP" sz="2400" i="0" dirty="0">
                              <a:solidFill>
                                <a:schemeClr val="tx1"/>
                              </a:solidFill>
                            </a:rPr>
                            <a:t>many body decay</a:t>
                          </a:r>
                          <a:endParaRPr kumimoji="1" lang="ja-JP" altLang="en-US" sz="2400" i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1" lang="en-US" altLang="ja-JP" sz="2400" i="0" dirty="0">
                              <a:solidFill>
                                <a:schemeClr val="tx1"/>
                              </a:solidFill>
                            </a:rPr>
                            <a:t>Future</a:t>
                          </a:r>
                          <a:endParaRPr kumimoji="1" lang="ja-JP" altLang="en-US" sz="2400" i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26716732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acc>
                                  <m:accPr>
                                    <m:chr m:val="̅"/>
                                    <m:ctrlPr>
                                      <a:rPr lang="en-US" altLang="ja-JP" sz="24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altLang="ja-JP" sz="2400" b="1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𝑲</m:t>
                                    </m:r>
                                  </m:e>
                                </m:acc>
                                <m:r>
                                  <a:rPr lang="en-US" altLang="ja-JP" sz="2400" b="1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𝑵𝑵𝑵</m:t>
                                </m:r>
                                <m:r>
                                  <a:rPr lang="en-US" altLang="ja-JP" sz="2400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𝑵</m:t>
                                </m:r>
                                <m:r>
                                  <a:rPr lang="en-US" altLang="ja-JP" sz="2400" b="1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𝑵</m:t>
                                </m:r>
                              </m:oMath>
                            </m:oMathPara>
                          </a14:m>
                          <a:endParaRPr kumimoji="1" lang="ja-JP" altLang="en-US" sz="2400" b="1" i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ja-JP" sz="2400" i="0" baseline="30000" dirty="0">
                              <a:solidFill>
                                <a:schemeClr val="tx1"/>
                              </a:solidFill>
                            </a:rPr>
                            <a:t>6</a:t>
                          </a:r>
                          <a:r>
                            <a:rPr lang="en-US" altLang="ja-JP" sz="2400" i="0" dirty="0">
                              <a:solidFill>
                                <a:schemeClr val="tx1"/>
                              </a:solidFill>
                            </a:rPr>
                            <a:t>Li(K</a:t>
                          </a:r>
                          <a:r>
                            <a:rPr lang="en-US" altLang="ja-JP" sz="2400" i="0" baseline="30000" dirty="0">
                              <a:solidFill>
                                <a:schemeClr val="tx1"/>
                              </a:solidFill>
                            </a:rPr>
                            <a:t>-</a:t>
                          </a:r>
                          <a:r>
                            <a:rPr lang="en-US" altLang="ja-JP" sz="2400" i="0" dirty="0">
                              <a:solidFill>
                                <a:schemeClr val="tx1"/>
                              </a:solidFill>
                            </a:rPr>
                            <a:t>,N)</a:t>
                          </a:r>
                          <a:endParaRPr kumimoji="1" lang="ja-JP" altLang="en-US" sz="2400" i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ja-JP" sz="2400" i="0" dirty="0">
                              <a:solidFill>
                                <a:schemeClr val="tx1"/>
                              </a:solidFill>
                              <a:latin typeface="Symbol" panose="05050102010706020507" pitchFamily="18" charset="2"/>
                            </a:rPr>
                            <a:t>La</a:t>
                          </a:r>
                          <a:r>
                            <a:rPr lang="en-US" altLang="ja-JP" sz="2400" i="0" dirty="0">
                              <a:solidFill>
                                <a:schemeClr val="tx1"/>
                              </a:solidFill>
                            </a:rPr>
                            <a:t>/</a:t>
                          </a:r>
                          <a:r>
                            <a:rPr lang="en-US" altLang="ja-JP" sz="2400" i="0" dirty="0" err="1">
                              <a:solidFill>
                                <a:schemeClr val="tx1"/>
                              </a:solidFill>
                              <a:latin typeface="Symbol" panose="05050102010706020507" pitchFamily="18" charset="2"/>
                            </a:rPr>
                            <a:t>L</a:t>
                          </a:r>
                          <a:r>
                            <a:rPr lang="en-US" altLang="ja-JP" sz="2400" i="0" dirty="0" err="1">
                              <a:solidFill>
                                <a:schemeClr val="tx1"/>
                              </a:solidFill>
                            </a:rPr>
                            <a:t>dd</a:t>
                          </a:r>
                          <a:r>
                            <a:rPr lang="en-US" altLang="ja-JP" sz="2400" i="0" dirty="0">
                              <a:solidFill>
                                <a:schemeClr val="tx1"/>
                              </a:solidFill>
                            </a:rPr>
                            <a:t>/</a:t>
                          </a:r>
                          <a:r>
                            <a:rPr lang="en-US" altLang="ja-JP" sz="2400" i="0" dirty="0" err="1">
                              <a:solidFill>
                                <a:schemeClr val="tx1"/>
                              </a:solidFill>
                              <a:latin typeface="Symbol" panose="05050102010706020507" pitchFamily="18" charset="2"/>
                            </a:rPr>
                            <a:t>L</a:t>
                          </a:r>
                          <a:r>
                            <a:rPr lang="en-US" altLang="ja-JP" sz="2400" i="0" dirty="0" err="1">
                              <a:solidFill>
                                <a:schemeClr val="tx1"/>
                              </a:solidFill>
                            </a:rPr>
                            <a:t>dpn</a:t>
                          </a:r>
                          <a:endParaRPr kumimoji="1" lang="ja-JP" altLang="en-US" sz="2400" i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1" lang="en-US" altLang="ja-JP" sz="2400" i="0" dirty="0">
                              <a:solidFill>
                                <a:schemeClr val="tx1"/>
                              </a:solidFill>
                            </a:rPr>
                            <a:t>many body decay</a:t>
                          </a:r>
                          <a:endParaRPr kumimoji="1" lang="ja-JP" altLang="en-US" sz="2400" i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1" lang="en-US" altLang="ja-JP" sz="2400" i="0" dirty="0">
                              <a:solidFill>
                                <a:schemeClr val="tx1"/>
                              </a:solidFill>
                            </a:rPr>
                            <a:t>Future</a:t>
                          </a:r>
                          <a:endParaRPr kumimoji="1" lang="ja-JP" altLang="en-US" sz="2400" i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59318550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acc>
                                  <m:accPr>
                                    <m:chr m:val="̅"/>
                                    <m:ctrlPr>
                                      <a:rPr lang="en-US" altLang="ja-JP" sz="24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altLang="ja-JP" sz="2400" b="1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𝑲</m:t>
                                    </m:r>
                                  </m:e>
                                </m:acc>
                                <m:r>
                                  <a:rPr lang="en-US" altLang="ja-JP" sz="2400" b="1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𝑵𝑵𝑵</m:t>
                                </m:r>
                                <m:r>
                                  <a:rPr lang="en-US" altLang="ja-JP" sz="2400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𝑵𝑵</m:t>
                                </m:r>
                                <m:r>
                                  <a:rPr lang="en-US" altLang="ja-JP" sz="2400" b="1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𝑵</m:t>
                                </m:r>
                              </m:oMath>
                            </m:oMathPara>
                          </a14:m>
                          <a:endParaRPr kumimoji="1" lang="ja-JP" altLang="en-US" sz="2400" b="1" i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ja-JP" sz="2400" i="0" baseline="30000" dirty="0">
                              <a:solidFill>
                                <a:schemeClr val="tx1"/>
                              </a:solidFill>
                            </a:rPr>
                            <a:t>7</a:t>
                          </a:r>
                          <a:r>
                            <a:rPr lang="en-US" altLang="ja-JP" sz="2400" i="0" dirty="0">
                              <a:solidFill>
                                <a:schemeClr val="tx1"/>
                              </a:solidFill>
                            </a:rPr>
                            <a:t>Li(K</a:t>
                          </a:r>
                          <a:r>
                            <a:rPr lang="en-US" altLang="ja-JP" sz="2400" i="0" baseline="30000" dirty="0">
                              <a:solidFill>
                                <a:schemeClr val="tx1"/>
                              </a:solidFill>
                            </a:rPr>
                            <a:t>-</a:t>
                          </a:r>
                          <a:r>
                            <a:rPr lang="en-US" altLang="ja-JP" sz="2400" i="0" dirty="0">
                              <a:solidFill>
                                <a:schemeClr val="tx1"/>
                              </a:solidFill>
                            </a:rPr>
                            <a:t>,N)</a:t>
                          </a:r>
                          <a:endParaRPr kumimoji="1" lang="ja-JP" altLang="en-US" sz="2400" i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ja-JP" sz="2400" i="0" dirty="0">
                              <a:solidFill>
                                <a:schemeClr val="tx1"/>
                              </a:solidFill>
                              <a:latin typeface="Symbol" panose="05050102010706020507" pitchFamily="18" charset="2"/>
                            </a:rPr>
                            <a:t>La</a:t>
                          </a:r>
                          <a:r>
                            <a:rPr lang="en-US" altLang="ja-JP" sz="2400" i="0" dirty="0">
                              <a:solidFill>
                                <a:schemeClr val="tx1"/>
                              </a:solidFill>
                            </a:rPr>
                            <a:t>n/</a:t>
                          </a:r>
                          <a:r>
                            <a:rPr lang="en-US" altLang="ja-JP" sz="2400" i="0" dirty="0" err="1">
                              <a:solidFill>
                                <a:schemeClr val="tx1"/>
                              </a:solidFill>
                              <a:latin typeface="Symbol" panose="05050102010706020507" pitchFamily="18" charset="2"/>
                            </a:rPr>
                            <a:t>L</a:t>
                          </a:r>
                          <a:r>
                            <a:rPr lang="en-US" altLang="ja-JP" sz="2400" i="0" dirty="0" err="1">
                              <a:solidFill>
                                <a:schemeClr val="tx1"/>
                              </a:solidFill>
                            </a:rPr>
                            <a:t>ddn</a:t>
                          </a:r>
                          <a:endParaRPr kumimoji="1" lang="ja-JP" altLang="en-US" sz="2400" i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1" lang="en-US" altLang="ja-JP" sz="2400" i="0" dirty="0">
                              <a:solidFill>
                                <a:schemeClr val="tx1"/>
                              </a:solidFill>
                            </a:rPr>
                            <a:t>many body decay</a:t>
                          </a:r>
                          <a:endParaRPr kumimoji="1" lang="ja-JP" altLang="en-US" sz="2400" i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1" lang="en-US" altLang="ja-JP" sz="2400" i="0" dirty="0">
                              <a:solidFill>
                                <a:schemeClr val="tx1"/>
                              </a:solidFill>
                            </a:rPr>
                            <a:t>Future</a:t>
                          </a:r>
                          <a:endParaRPr kumimoji="1" lang="ja-JP" altLang="en-US" sz="2400" i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81503952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acc>
                                  <m:accPr>
                                    <m:chr m:val="̅"/>
                                    <m:ctrlPr>
                                      <a:rPr lang="en-US" altLang="ja-JP" sz="2400" b="1" i="1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altLang="ja-JP" sz="2400" b="1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𝑲</m:t>
                                    </m:r>
                                  </m:e>
                                </m:acc>
                                <m:acc>
                                  <m:accPr>
                                    <m:chr m:val="̅"/>
                                    <m:ctrlPr>
                                      <a:rPr lang="en-US" altLang="ja-JP" sz="2400" b="1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altLang="ja-JP" sz="2400" b="1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𝑲</m:t>
                                    </m:r>
                                  </m:e>
                                </m:acc>
                                <m:r>
                                  <a:rPr lang="en-US" altLang="ja-JP" sz="2400" b="1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𝑵𝑵</m:t>
                                </m:r>
                              </m:oMath>
                            </m:oMathPara>
                          </a14:m>
                          <a:endParaRPr kumimoji="1" lang="ja-JP" altLang="en-US" sz="2400" b="1" i="1" dirty="0">
                            <a:solidFill>
                              <a:srgbClr val="7030A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 xmlns:m="http://schemas.openxmlformats.org/officeDocument/2006/math">
                              <m:acc>
                                <m:accPr>
                                  <m:chr m:val="̅"/>
                                  <m:ctrlPr>
                                    <a:rPr lang="en-US" altLang="ja-JP" sz="240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ja-JP" sz="240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</m:acc>
                            </m:oMath>
                          </a14:m>
                          <a:r>
                            <a:rPr lang="en-US" altLang="ja-JP" sz="2400" i="1" dirty="0">
                              <a:solidFill>
                                <a:srgbClr val="7030A0"/>
                              </a:solidFill>
                            </a:rPr>
                            <a:t> + </a:t>
                          </a:r>
                          <a:r>
                            <a:rPr lang="en-US" altLang="ja-JP" sz="2400" i="1" baseline="30000" dirty="0">
                              <a:solidFill>
                                <a:srgbClr val="7030A0"/>
                              </a:solidFill>
                            </a:rPr>
                            <a:t>3</a:t>
                          </a:r>
                          <a:r>
                            <a:rPr lang="en-US" altLang="ja-JP" sz="2400" i="1" dirty="0">
                              <a:solidFill>
                                <a:srgbClr val="7030A0"/>
                              </a:solidFill>
                            </a:rPr>
                            <a:t>He</a:t>
                          </a:r>
                          <a:endParaRPr kumimoji="1" lang="ja-JP" altLang="en-US" sz="2400" i="1" dirty="0">
                            <a:solidFill>
                              <a:srgbClr val="7030A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ja-JP" sz="2400" i="1" dirty="0">
                              <a:solidFill>
                                <a:srgbClr val="7030A0"/>
                              </a:solidFill>
                              <a:latin typeface="Symbol" panose="05050102010706020507" pitchFamily="18" charset="2"/>
                            </a:rPr>
                            <a:t>LL</a:t>
                          </a:r>
                          <a:endParaRPr kumimoji="1" lang="ja-JP" altLang="en-US" sz="2400" i="1" dirty="0">
                            <a:solidFill>
                              <a:srgbClr val="7030A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acc>
                                <m:accPr>
                                  <m:chr m:val="̅"/>
                                  <m:ctrlPr>
                                    <a:rPr lang="en-US" altLang="ja-JP" sz="240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ja-JP" sz="240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</m:acc>
                            </m:oMath>
                          </a14:m>
                          <a:r>
                            <a:rPr kumimoji="1" lang="en-US" altLang="ja-JP" sz="2400" i="1" dirty="0">
                              <a:solidFill>
                                <a:srgbClr val="7030A0"/>
                              </a:solidFill>
                            </a:rPr>
                            <a:t> beam yield</a:t>
                          </a:r>
                          <a:endParaRPr kumimoji="1" lang="ja-JP" altLang="en-US" sz="2400" i="1" dirty="0">
                            <a:solidFill>
                              <a:srgbClr val="7030A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1" lang="en-US" altLang="ja-JP" sz="2400" i="1" dirty="0">
                              <a:solidFill>
                                <a:srgbClr val="7030A0"/>
                              </a:solidFill>
                            </a:rPr>
                            <a:t>Future (</a:t>
                          </a:r>
                          <a:r>
                            <a:rPr kumimoji="1" lang="en-US" altLang="ja-JP" sz="2400" i="1" dirty="0" err="1">
                              <a:solidFill>
                                <a:srgbClr val="7030A0"/>
                              </a:solidFill>
                            </a:rPr>
                            <a:t>LoI</a:t>
                          </a:r>
                          <a:r>
                            <a:rPr kumimoji="1" lang="en-US" altLang="ja-JP" sz="2400" i="1" dirty="0">
                              <a:solidFill>
                                <a:srgbClr val="7030A0"/>
                              </a:solidFill>
                            </a:rPr>
                            <a:t>)</a:t>
                          </a:r>
                          <a:endParaRPr kumimoji="1" lang="ja-JP" altLang="en-US" sz="2400" i="1" dirty="0">
                            <a:solidFill>
                              <a:srgbClr val="7030A0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2401001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7" name="表 16">
                <a:extLst>
                  <a:ext uri="{FF2B5EF4-FFF2-40B4-BE49-F238E27FC236}">
                    <a16:creationId xmlns:a16="http://schemas.microsoft.com/office/drawing/2014/main" id="{5E535077-8500-B3D3-361E-194CD514A9C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605841019"/>
                  </p:ext>
                </p:extLst>
              </p:nvPr>
            </p:nvGraphicFramePr>
            <p:xfrm>
              <a:off x="758071" y="671132"/>
              <a:ext cx="10595729" cy="3657600"/>
            </p:xfrm>
            <a:graphic>
              <a:graphicData uri="http://schemas.openxmlformats.org/drawingml/2006/table">
                <a:tbl>
                  <a:tblPr firstRow="1" bandRow="1">
                    <a:tableStyleId>{5202B0CA-FC54-4496-8BCA-5EF66A818D29}</a:tableStyleId>
                  </a:tblPr>
                  <a:tblGrid>
                    <a:gridCol w="1832729">
                      <a:extLst>
                        <a:ext uri="{9D8B030D-6E8A-4147-A177-3AD203B41FA5}">
                          <a16:colId xmlns:a16="http://schemas.microsoft.com/office/drawing/2014/main" val="2727602191"/>
                        </a:ext>
                      </a:extLst>
                    </a:gridCol>
                    <a:gridCol w="1419225">
                      <a:extLst>
                        <a:ext uri="{9D8B030D-6E8A-4147-A177-3AD203B41FA5}">
                          <a16:colId xmlns:a16="http://schemas.microsoft.com/office/drawing/2014/main" val="306764163"/>
                        </a:ext>
                      </a:extLst>
                    </a:gridCol>
                    <a:gridCol w="2111898">
                      <a:extLst>
                        <a:ext uri="{9D8B030D-6E8A-4147-A177-3AD203B41FA5}">
                          <a16:colId xmlns:a16="http://schemas.microsoft.com/office/drawing/2014/main" val="2776455571"/>
                        </a:ext>
                      </a:extLst>
                    </a:gridCol>
                    <a:gridCol w="3007150">
                      <a:extLst>
                        <a:ext uri="{9D8B030D-6E8A-4147-A177-3AD203B41FA5}">
                          <a16:colId xmlns:a16="http://schemas.microsoft.com/office/drawing/2014/main" val="700139639"/>
                        </a:ext>
                      </a:extLst>
                    </a:gridCol>
                    <a:gridCol w="2224727">
                      <a:extLst>
                        <a:ext uri="{9D8B030D-6E8A-4147-A177-3AD203B41FA5}">
                          <a16:colId xmlns:a16="http://schemas.microsoft.com/office/drawing/2014/main" val="106453285"/>
                        </a:ext>
                      </a:extLst>
                    </a:gridCol>
                  </a:tblGrid>
                  <a:tr h="457200">
                    <a:tc>
                      <a:txBody>
                        <a:bodyPr/>
                        <a:lstStyle/>
                        <a:p>
                          <a:endParaRPr kumimoji="1" lang="ja-JP" altLang="en-US" sz="2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kumimoji="1" lang="en-US" altLang="ja-JP" sz="2400" dirty="0"/>
                            <a:t>Reaction</a:t>
                          </a:r>
                          <a:endParaRPr kumimoji="1" lang="ja-JP" altLang="en-US" sz="2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kumimoji="1" lang="en-US" altLang="ja-JP" sz="2400" dirty="0"/>
                            <a:t>Decays</a:t>
                          </a:r>
                          <a:endParaRPr kumimoji="1" lang="ja-JP" altLang="en-US" sz="2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kumimoji="1" lang="en-US" altLang="ja-JP" sz="2400" dirty="0"/>
                            <a:t>Key</a:t>
                          </a:r>
                          <a:endParaRPr kumimoji="1" lang="ja-JP" altLang="en-US" sz="2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kumimoji="1" lang="en-US" altLang="ja-JP" sz="2400" dirty="0"/>
                            <a:t>Experiment</a:t>
                          </a:r>
                          <a:endParaRPr kumimoji="1" lang="ja-JP" altLang="en-US" sz="2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198609337"/>
                      </a:ext>
                    </a:extLst>
                  </a:tr>
                  <a:tr h="457200">
                    <a:tc>
                      <a:txBody>
                        <a:bodyPr/>
                        <a:lstStyle/>
                        <a:p>
                          <a:endParaRPr lang="ja-JP"/>
                        </a:p>
                      </a:txBody>
                      <a:tcPr>
                        <a:blipFill>
                          <a:blip r:embed="rId2"/>
                          <a:stretch>
                            <a:fillRect t="-110667" r="-477741" b="-630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ja-JP" sz="2400" dirty="0"/>
                            <a:t>d(K</a:t>
                          </a:r>
                          <a:r>
                            <a:rPr lang="en-US" altLang="ja-JP" sz="2400" baseline="30000" dirty="0"/>
                            <a:t>-</a:t>
                          </a:r>
                          <a:r>
                            <a:rPr lang="en-US" altLang="ja-JP" sz="2400" dirty="0"/>
                            <a:t>,n)</a:t>
                          </a:r>
                          <a:endParaRPr kumimoji="1" lang="ja-JP" altLang="en-US" sz="2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ja-JP" sz="2400" i="0" dirty="0">
                              <a:latin typeface="Symbol" panose="05050102010706020507" pitchFamily="18" charset="2"/>
                            </a:rPr>
                            <a:t>p</a:t>
                          </a:r>
                          <a:r>
                            <a:rPr lang="en-US" altLang="ja-JP" sz="2400" i="0" baseline="30000" dirty="0">
                              <a:latin typeface="Symbol" panose="05050102010706020507" pitchFamily="18" charset="2"/>
                            </a:rPr>
                            <a:t>±0</a:t>
                          </a:r>
                          <a:r>
                            <a:rPr lang="en-US" altLang="ja-JP" sz="2400" i="0" dirty="0">
                              <a:latin typeface="Symbol" panose="05050102010706020507" pitchFamily="18" charset="2"/>
                            </a:rPr>
                            <a:t>S</a:t>
                          </a:r>
                          <a:r>
                            <a:rPr lang="ja-JP" altLang="en-US" sz="2400" i="0" baseline="30000" dirty="0">
                              <a:latin typeface="+mn-lt"/>
                            </a:rPr>
                            <a:t>∓</a:t>
                          </a:r>
                          <a:r>
                            <a:rPr lang="en-US" altLang="ja-JP" sz="2400" i="0" baseline="30000" dirty="0">
                              <a:latin typeface="+mn-lt"/>
                            </a:rPr>
                            <a:t>0</a:t>
                          </a:r>
                          <a:endParaRPr kumimoji="1" lang="ja-JP" altLang="en-US" sz="2400" i="0" baseline="30000" dirty="0">
                            <a:latin typeface="+mn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kumimoji="1" lang="en-US" altLang="ja-JP" sz="2400" dirty="0"/>
                            <a:t>n/</a:t>
                          </a:r>
                          <a:r>
                            <a:rPr kumimoji="1" lang="en-US" altLang="ja-JP" sz="2400" dirty="0">
                              <a:latin typeface="Symbol" panose="05050102010706020507" pitchFamily="18" charset="2"/>
                            </a:rPr>
                            <a:t>g</a:t>
                          </a:r>
                          <a:r>
                            <a:rPr kumimoji="1" lang="en-US" altLang="ja-JP" sz="2400" dirty="0"/>
                            <a:t> identification</a:t>
                          </a:r>
                          <a:endParaRPr kumimoji="1" lang="ja-JP" altLang="en-US" sz="2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kumimoji="1" lang="en-US" altLang="ja-JP" sz="2400" dirty="0"/>
                            <a:t>Future</a:t>
                          </a:r>
                          <a:endParaRPr kumimoji="1" lang="ja-JP" altLang="en-US" sz="2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511446243"/>
                      </a:ext>
                    </a:extLst>
                  </a:tr>
                  <a:tr h="457200">
                    <a:tc>
                      <a:txBody>
                        <a:bodyPr/>
                        <a:lstStyle/>
                        <a:p>
                          <a:endParaRPr lang="ja-JP"/>
                        </a:p>
                      </a:txBody>
                      <a:tcPr>
                        <a:blipFill>
                          <a:blip r:embed="rId2"/>
                          <a:stretch>
                            <a:fillRect t="-210667" r="-477741" b="-530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ja-JP" sz="2400" baseline="30000" dirty="0"/>
                            <a:t>3</a:t>
                          </a:r>
                          <a:r>
                            <a:rPr lang="en-US" altLang="ja-JP" sz="2400" dirty="0"/>
                            <a:t>He(K</a:t>
                          </a:r>
                          <a:r>
                            <a:rPr lang="en-US" altLang="ja-JP" sz="2400" baseline="30000" dirty="0"/>
                            <a:t>-</a:t>
                          </a:r>
                          <a:r>
                            <a:rPr lang="en-US" altLang="ja-JP" sz="2400" dirty="0"/>
                            <a:t>,N)</a:t>
                          </a:r>
                          <a:endParaRPr kumimoji="1" lang="ja-JP" altLang="en-US" sz="2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ja-JP" sz="2400" i="0" dirty="0" err="1">
                              <a:latin typeface="Symbol" panose="05050102010706020507" pitchFamily="18" charset="2"/>
                            </a:rPr>
                            <a:t>L</a:t>
                          </a:r>
                          <a:r>
                            <a:rPr lang="en-US" altLang="ja-JP" sz="2400" i="0" dirty="0" err="1"/>
                            <a:t>p</a:t>
                          </a:r>
                          <a:r>
                            <a:rPr lang="en-US" altLang="ja-JP" sz="2400" i="0" dirty="0"/>
                            <a:t>/</a:t>
                          </a:r>
                          <a:r>
                            <a:rPr lang="en-US" altLang="ja-JP" sz="2400" i="0" dirty="0">
                              <a:latin typeface="Symbol" panose="05050102010706020507" pitchFamily="18" charset="2"/>
                            </a:rPr>
                            <a:t>L</a:t>
                          </a:r>
                          <a:r>
                            <a:rPr lang="en-US" altLang="ja-JP" sz="2400" i="0" dirty="0"/>
                            <a:t>n</a:t>
                          </a:r>
                          <a:endParaRPr kumimoji="1" lang="ja-JP" altLang="en-US" sz="2400" i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kumimoji="1" lang="en-US" altLang="ja-JP" sz="2400" u="none" dirty="0"/>
                            <a:t>polarimeter</a:t>
                          </a:r>
                          <a:endParaRPr kumimoji="1" lang="ja-JP" altLang="en-US" sz="2400" u="non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kumimoji="1" lang="en-US" altLang="ja-JP" sz="2400" u="none" dirty="0"/>
                            <a:t>P89</a:t>
                          </a:r>
                          <a:endParaRPr kumimoji="1" lang="ja-JP" altLang="en-US" sz="2400" u="none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671211748"/>
                      </a:ext>
                    </a:extLst>
                  </a:tr>
                  <a:tr h="457200">
                    <a:tc>
                      <a:txBody>
                        <a:bodyPr/>
                        <a:lstStyle/>
                        <a:p>
                          <a:endParaRPr lang="ja-JP"/>
                        </a:p>
                      </a:txBody>
                      <a:tcPr>
                        <a:blipFill>
                          <a:blip r:embed="rId2"/>
                          <a:stretch>
                            <a:fillRect t="-306579" r="-477741" b="-42368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ja-JP" sz="2400" baseline="30000" dirty="0"/>
                            <a:t>4</a:t>
                          </a:r>
                          <a:r>
                            <a:rPr lang="en-US" altLang="ja-JP" sz="2400" dirty="0"/>
                            <a:t>He(K</a:t>
                          </a:r>
                          <a:r>
                            <a:rPr lang="en-US" altLang="ja-JP" sz="2400" baseline="30000" dirty="0"/>
                            <a:t>-</a:t>
                          </a:r>
                          <a:r>
                            <a:rPr lang="en-US" altLang="ja-JP" sz="2400" dirty="0"/>
                            <a:t>,N)</a:t>
                          </a:r>
                          <a:endParaRPr kumimoji="1" lang="ja-JP" altLang="en-US" sz="2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ja-JP" sz="2400" i="0" dirty="0" err="1">
                              <a:latin typeface="Symbol" panose="05050102010706020507" pitchFamily="18" charset="2"/>
                            </a:rPr>
                            <a:t>L</a:t>
                          </a:r>
                          <a:r>
                            <a:rPr lang="en-US" altLang="ja-JP" sz="2400" i="0" dirty="0" err="1"/>
                            <a:t>d</a:t>
                          </a:r>
                          <a:r>
                            <a:rPr lang="en-US" altLang="ja-JP" sz="2400" i="0" dirty="0"/>
                            <a:t>/</a:t>
                          </a:r>
                          <a:r>
                            <a:rPr lang="en-US" altLang="ja-JP" sz="2400" i="0" dirty="0" err="1">
                              <a:latin typeface="Symbol" panose="05050102010706020507" pitchFamily="18" charset="2"/>
                            </a:rPr>
                            <a:t>L</a:t>
                          </a:r>
                          <a:r>
                            <a:rPr lang="en-US" altLang="ja-JP" sz="2400" i="0" dirty="0" err="1"/>
                            <a:t>pn</a:t>
                          </a:r>
                          <a:endParaRPr kumimoji="1" lang="ja-JP" altLang="en-US" sz="2400" i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kumimoji="1" lang="en-US" altLang="ja-JP" sz="2400" dirty="0"/>
                            <a:t>large acceptance </a:t>
                          </a:r>
                          <a:endParaRPr kumimoji="1" lang="ja-JP" altLang="en-US" sz="2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kumimoji="1" lang="en-US" altLang="ja-JP" sz="2400" u="none" dirty="0"/>
                            <a:t>E80</a:t>
                          </a:r>
                          <a:endParaRPr kumimoji="1" lang="ja-JP" altLang="en-US" sz="2400" u="none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219010552"/>
                      </a:ext>
                    </a:extLst>
                  </a:tr>
                  <a:tr h="457200">
                    <a:tc>
                      <a:txBody>
                        <a:bodyPr/>
                        <a:lstStyle/>
                        <a:p>
                          <a:endParaRPr lang="ja-JP"/>
                        </a:p>
                      </a:txBody>
                      <a:tcPr>
                        <a:blipFill>
                          <a:blip r:embed="rId2"/>
                          <a:stretch>
                            <a:fillRect t="-412000" r="-477741" b="-329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ja-JP" sz="2400" i="0" baseline="30000" dirty="0">
                              <a:solidFill>
                                <a:schemeClr val="tx1"/>
                              </a:solidFill>
                            </a:rPr>
                            <a:t>6</a:t>
                          </a:r>
                          <a:r>
                            <a:rPr lang="en-US" altLang="ja-JP" sz="2400" i="0" dirty="0">
                              <a:solidFill>
                                <a:schemeClr val="tx1"/>
                              </a:solidFill>
                            </a:rPr>
                            <a:t>Li(K</a:t>
                          </a:r>
                          <a:r>
                            <a:rPr lang="en-US" altLang="ja-JP" sz="2400" i="0" baseline="30000" dirty="0">
                              <a:solidFill>
                                <a:schemeClr val="tx1"/>
                              </a:solidFill>
                            </a:rPr>
                            <a:t>-</a:t>
                          </a:r>
                          <a:r>
                            <a:rPr lang="en-US" altLang="ja-JP" sz="2400" i="0" dirty="0">
                              <a:solidFill>
                                <a:schemeClr val="tx1"/>
                              </a:solidFill>
                            </a:rPr>
                            <a:t>,d)</a:t>
                          </a:r>
                          <a:endParaRPr kumimoji="1" lang="ja-JP" altLang="en-US" sz="2400" i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ja-JP" sz="2400" i="0" dirty="0">
                              <a:solidFill>
                                <a:schemeClr val="tx1"/>
                              </a:solidFill>
                              <a:latin typeface="Symbol" panose="05050102010706020507" pitchFamily="18" charset="2"/>
                            </a:rPr>
                            <a:t>L</a:t>
                          </a:r>
                          <a:r>
                            <a:rPr lang="en-US" altLang="ja-JP" sz="2400" i="0" dirty="0">
                              <a:solidFill>
                                <a:schemeClr val="tx1"/>
                              </a:solidFill>
                            </a:rPr>
                            <a:t>t/</a:t>
                          </a:r>
                          <a:r>
                            <a:rPr lang="en-US" altLang="ja-JP" sz="2400" i="0" dirty="0" err="1">
                              <a:solidFill>
                                <a:schemeClr val="tx1"/>
                              </a:solidFill>
                              <a:latin typeface="Symbol" panose="05050102010706020507" pitchFamily="18" charset="2"/>
                            </a:rPr>
                            <a:t>L</a:t>
                          </a:r>
                          <a:r>
                            <a:rPr lang="en-US" altLang="ja-JP" sz="2400" i="0" dirty="0" err="1">
                              <a:solidFill>
                                <a:schemeClr val="tx1"/>
                              </a:solidFill>
                            </a:rPr>
                            <a:t>dn</a:t>
                          </a:r>
                          <a:endParaRPr kumimoji="1" lang="ja-JP" altLang="en-US" sz="2400" i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1" lang="en-US" altLang="ja-JP" sz="2400" i="0" dirty="0">
                              <a:solidFill>
                                <a:schemeClr val="tx1"/>
                              </a:solidFill>
                            </a:rPr>
                            <a:t>many body decay</a:t>
                          </a:r>
                          <a:endParaRPr kumimoji="1" lang="ja-JP" altLang="en-US" sz="2400" i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1" lang="en-US" altLang="ja-JP" sz="2400" i="0" dirty="0">
                              <a:solidFill>
                                <a:schemeClr val="tx1"/>
                              </a:solidFill>
                            </a:rPr>
                            <a:t>Future</a:t>
                          </a:r>
                          <a:endParaRPr kumimoji="1" lang="ja-JP" altLang="en-US" sz="2400" i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267167321"/>
                      </a:ext>
                    </a:extLst>
                  </a:tr>
                  <a:tr h="457200">
                    <a:tc>
                      <a:txBody>
                        <a:bodyPr/>
                        <a:lstStyle/>
                        <a:p>
                          <a:endParaRPr lang="ja-JP"/>
                        </a:p>
                      </a:txBody>
                      <a:tcPr>
                        <a:blipFill>
                          <a:blip r:embed="rId2"/>
                          <a:stretch>
                            <a:fillRect t="-512000" r="-477741" b="-229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ja-JP" sz="2400" i="0" baseline="30000" dirty="0">
                              <a:solidFill>
                                <a:schemeClr val="tx1"/>
                              </a:solidFill>
                            </a:rPr>
                            <a:t>6</a:t>
                          </a:r>
                          <a:r>
                            <a:rPr lang="en-US" altLang="ja-JP" sz="2400" i="0" dirty="0">
                              <a:solidFill>
                                <a:schemeClr val="tx1"/>
                              </a:solidFill>
                            </a:rPr>
                            <a:t>Li(K</a:t>
                          </a:r>
                          <a:r>
                            <a:rPr lang="en-US" altLang="ja-JP" sz="2400" i="0" baseline="30000" dirty="0">
                              <a:solidFill>
                                <a:schemeClr val="tx1"/>
                              </a:solidFill>
                            </a:rPr>
                            <a:t>-</a:t>
                          </a:r>
                          <a:r>
                            <a:rPr lang="en-US" altLang="ja-JP" sz="2400" i="0" dirty="0">
                              <a:solidFill>
                                <a:schemeClr val="tx1"/>
                              </a:solidFill>
                            </a:rPr>
                            <a:t>,N)</a:t>
                          </a:r>
                          <a:endParaRPr kumimoji="1" lang="ja-JP" altLang="en-US" sz="2400" i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ja-JP" sz="2400" i="0" dirty="0">
                              <a:solidFill>
                                <a:schemeClr val="tx1"/>
                              </a:solidFill>
                              <a:latin typeface="Symbol" panose="05050102010706020507" pitchFamily="18" charset="2"/>
                            </a:rPr>
                            <a:t>La</a:t>
                          </a:r>
                          <a:r>
                            <a:rPr lang="en-US" altLang="ja-JP" sz="2400" i="0" dirty="0">
                              <a:solidFill>
                                <a:schemeClr val="tx1"/>
                              </a:solidFill>
                            </a:rPr>
                            <a:t>/</a:t>
                          </a:r>
                          <a:r>
                            <a:rPr lang="en-US" altLang="ja-JP" sz="2400" i="0" dirty="0" err="1">
                              <a:solidFill>
                                <a:schemeClr val="tx1"/>
                              </a:solidFill>
                              <a:latin typeface="Symbol" panose="05050102010706020507" pitchFamily="18" charset="2"/>
                            </a:rPr>
                            <a:t>L</a:t>
                          </a:r>
                          <a:r>
                            <a:rPr lang="en-US" altLang="ja-JP" sz="2400" i="0" dirty="0" err="1">
                              <a:solidFill>
                                <a:schemeClr val="tx1"/>
                              </a:solidFill>
                            </a:rPr>
                            <a:t>dd</a:t>
                          </a:r>
                          <a:r>
                            <a:rPr lang="en-US" altLang="ja-JP" sz="2400" i="0" dirty="0">
                              <a:solidFill>
                                <a:schemeClr val="tx1"/>
                              </a:solidFill>
                            </a:rPr>
                            <a:t>/</a:t>
                          </a:r>
                          <a:r>
                            <a:rPr lang="en-US" altLang="ja-JP" sz="2400" i="0" dirty="0" err="1">
                              <a:solidFill>
                                <a:schemeClr val="tx1"/>
                              </a:solidFill>
                              <a:latin typeface="Symbol" panose="05050102010706020507" pitchFamily="18" charset="2"/>
                            </a:rPr>
                            <a:t>L</a:t>
                          </a:r>
                          <a:r>
                            <a:rPr lang="en-US" altLang="ja-JP" sz="2400" i="0" dirty="0" err="1">
                              <a:solidFill>
                                <a:schemeClr val="tx1"/>
                              </a:solidFill>
                            </a:rPr>
                            <a:t>dpn</a:t>
                          </a:r>
                          <a:endParaRPr kumimoji="1" lang="ja-JP" altLang="en-US" sz="2400" i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1" lang="en-US" altLang="ja-JP" sz="2400" i="0" dirty="0">
                              <a:solidFill>
                                <a:schemeClr val="tx1"/>
                              </a:solidFill>
                            </a:rPr>
                            <a:t>many body decay</a:t>
                          </a:r>
                          <a:endParaRPr kumimoji="1" lang="ja-JP" altLang="en-US" sz="2400" i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1" lang="en-US" altLang="ja-JP" sz="2400" i="0" dirty="0">
                              <a:solidFill>
                                <a:schemeClr val="tx1"/>
                              </a:solidFill>
                            </a:rPr>
                            <a:t>Future</a:t>
                          </a:r>
                          <a:endParaRPr kumimoji="1" lang="ja-JP" altLang="en-US" sz="2400" i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593185508"/>
                      </a:ext>
                    </a:extLst>
                  </a:tr>
                  <a:tr h="457200">
                    <a:tc>
                      <a:txBody>
                        <a:bodyPr/>
                        <a:lstStyle/>
                        <a:p>
                          <a:endParaRPr lang="ja-JP"/>
                        </a:p>
                      </a:txBody>
                      <a:tcPr>
                        <a:blipFill>
                          <a:blip r:embed="rId2"/>
                          <a:stretch>
                            <a:fillRect t="-612000" r="-477741" b="-129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ja-JP" sz="2400" i="0" baseline="30000" dirty="0">
                              <a:solidFill>
                                <a:schemeClr val="tx1"/>
                              </a:solidFill>
                            </a:rPr>
                            <a:t>7</a:t>
                          </a:r>
                          <a:r>
                            <a:rPr lang="en-US" altLang="ja-JP" sz="2400" i="0" dirty="0">
                              <a:solidFill>
                                <a:schemeClr val="tx1"/>
                              </a:solidFill>
                            </a:rPr>
                            <a:t>Li(K</a:t>
                          </a:r>
                          <a:r>
                            <a:rPr lang="en-US" altLang="ja-JP" sz="2400" i="0" baseline="30000" dirty="0">
                              <a:solidFill>
                                <a:schemeClr val="tx1"/>
                              </a:solidFill>
                            </a:rPr>
                            <a:t>-</a:t>
                          </a:r>
                          <a:r>
                            <a:rPr lang="en-US" altLang="ja-JP" sz="2400" i="0" dirty="0">
                              <a:solidFill>
                                <a:schemeClr val="tx1"/>
                              </a:solidFill>
                            </a:rPr>
                            <a:t>,N)</a:t>
                          </a:r>
                          <a:endParaRPr kumimoji="1" lang="ja-JP" altLang="en-US" sz="2400" i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ja-JP" sz="2400" i="0" dirty="0">
                              <a:solidFill>
                                <a:schemeClr val="tx1"/>
                              </a:solidFill>
                              <a:latin typeface="Symbol" panose="05050102010706020507" pitchFamily="18" charset="2"/>
                            </a:rPr>
                            <a:t>La</a:t>
                          </a:r>
                          <a:r>
                            <a:rPr lang="en-US" altLang="ja-JP" sz="2400" i="0" dirty="0">
                              <a:solidFill>
                                <a:schemeClr val="tx1"/>
                              </a:solidFill>
                            </a:rPr>
                            <a:t>n/</a:t>
                          </a:r>
                          <a:r>
                            <a:rPr lang="en-US" altLang="ja-JP" sz="2400" i="0" dirty="0" err="1">
                              <a:solidFill>
                                <a:schemeClr val="tx1"/>
                              </a:solidFill>
                              <a:latin typeface="Symbol" panose="05050102010706020507" pitchFamily="18" charset="2"/>
                            </a:rPr>
                            <a:t>L</a:t>
                          </a:r>
                          <a:r>
                            <a:rPr lang="en-US" altLang="ja-JP" sz="2400" i="0" dirty="0" err="1">
                              <a:solidFill>
                                <a:schemeClr val="tx1"/>
                              </a:solidFill>
                            </a:rPr>
                            <a:t>ddn</a:t>
                          </a:r>
                          <a:endParaRPr kumimoji="1" lang="ja-JP" altLang="en-US" sz="2400" i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1" lang="en-US" altLang="ja-JP" sz="2400" i="0" dirty="0">
                              <a:solidFill>
                                <a:schemeClr val="tx1"/>
                              </a:solidFill>
                            </a:rPr>
                            <a:t>many body decay</a:t>
                          </a:r>
                          <a:endParaRPr kumimoji="1" lang="ja-JP" altLang="en-US" sz="2400" i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1" lang="en-US" altLang="ja-JP" sz="2400" i="0" dirty="0">
                              <a:solidFill>
                                <a:schemeClr val="tx1"/>
                              </a:solidFill>
                            </a:rPr>
                            <a:t>Future</a:t>
                          </a:r>
                          <a:endParaRPr kumimoji="1" lang="ja-JP" altLang="en-US" sz="2400" i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815039525"/>
                      </a:ext>
                    </a:extLst>
                  </a:tr>
                  <a:tr h="457200">
                    <a:tc>
                      <a:txBody>
                        <a:bodyPr/>
                        <a:lstStyle/>
                        <a:p>
                          <a:endParaRPr lang="ja-JP"/>
                        </a:p>
                      </a:txBody>
                      <a:tcPr>
                        <a:blipFill>
                          <a:blip r:embed="rId2"/>
                          <a:stretch>
                            <a:fillRect t="-712000" r="-477741" b="-29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ja-JP"/>
                        </a:p>
                      </a:txBody>
                      <a:tcPr>
                        <a:blipFill>
                          <a:blip r:embed="rId2"/>
                          <a:stretch>
                            <a:fillRect l="-129185" t="-712000" r="-517167" b="-29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ja-JP" sz="2400" i="1" dirty="0">
                              <a:solidFill>
                                <a:srgbClr val="7030A0"/>
                              </a:solidFill>
                              <a:latin typeface="Symbol" panose="05050102010706020507" pitchFamily="18" charset="2"/>
                            </a:rPr>
                            <a:t>LL</a:t>
                          </a:r>
                          <a:endParaRPr kumimoji="1" lang="ja-JP" altLang="en-US" sz="2400" i="1" dirty="0">
                            <a:solidFill>
                              <a:srgbClr val="7030A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ja-JP"/>
                        </a:p>
                      </a:txBody>
                      <a:tcPr>
                        <a:blipFill>
                          <a:blip r:embed="rId2"/>
                          <a:stretch>
                            <a:fillRect l="-178138" t="-712000" r="-73887" b="-29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1" lang="en-US" altLang="ja-JP" sz="2400" i="1" dirty="0">
                              <a:solidFill>
                                <a:srgbClr val="7030A0"/>
                              </a:solidFill>
                            </a:rPr>
                            <a:t>Future (</a:t>
                          </a:r>
                          <a:r>
                            <a:rPr kumimoji="1" lang="en-US" altLang="ja-JP" sz="2400" i="1" dirty="0" err="1">
                              <a:solidFill>
                                <a:srgbClr val="7030A0"/>
                              </a:solidFill>
                            </a:rPr>
                            <a:t>LoI</a:t>
                          </a:r>
                          <a:r>
                            <a:rPr kumimoji="1" lang="en-US" altLang="ja-JP" sz="2400" i="1" dirty="0">
                              <a:solidFill>
                                <a:srgbClr val="7030A0"/>
                              </a:solidFill>
                            </a:rPr>
                            <a:t>)</a:t>
                          </a:r>
                          <a:endParaRPr kumimoji="1" lang="ja-JP" altLang="en-US" sz="2400" i="1" dirty="0">
                            <a:solidFill>
                              <a:srgbClr val="7030A0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24010014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2" name="タイトル 1">
            <a:extLst>
              <a:ext uri="{FF2B5EF4-FFF2-40B4-BE49-F238E27FC236}">
                <a16:creationId xmlns:a16="http://schemas.microsoft.com/office/drawing/2014/main" id="{6B92F5B2-A1C9-47BB-AC49-00E12C327F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0" y="-258414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kumimoji="1" lang="en-US" altLang="ja-JP" b="1" dirty="0"/>
              <a:t>Strategy</a:t>
            </a:r>
            <a:endParaRPr kumimoji="1" lang="ja-JP" altLang="en-US" b="1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6C944B5-0C05-48FD-A811-884E143C7A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4570" y="4267934"/>
            <a:ext cx="9544049" cy="2688385"/>
          </a:xfrm>
        </p:spPr>
        <p:txBody>
          <a:bodyPr>
            <a:noAutofit/>
          </a:bodyPr>
          <a:lstStyle/>
          <a:p>
            <a:r>
              <a:rPr lang="en-US" altLang="ja-JP" dirty="0"/>
              <a:t>To realize the systematic measurements, we need</a:t>
            </a:r>
          </a:p>
          <a:p>
            <a:pPr lvl="1">
              <a:buFont typeface="Wingdings" panose="05000000000000000000" pitchFamily="2" charset="2"/>
              <a:buChar char="p"/>
            </a:pPr>
            <a:r>
              <a:rPr lang="en-US" altLang="ja-JP" sz="2800" dirty="0"/>
              <a:t> </a:t>
            </a:r>
            <a:r>
              <a:rPr lang="en-US" altLang="ja-JP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large acceptance spectrometer</a:t>
            </a:r>
          </a:p>
          <a:p>
            <a:pPr lvl="2"/>
            <a:r>
              <a:rPr lang="en-US" altLang="ja-JP" sz="2400" dirty="0"/>
              <a:t>detect/identify all particles to specify the reaction</a:t>
            </a:r>
          </a:p>
          <a:p>
            <a:pPr lvl="1">
              <a:buFont typeface="Wingdings" panose="05000000000000000000" pitchFamily="2" charset="2"/>
              <a:buChar char="p"/>
            </a:pPr>
            <a:r>
              <a:rPr lang="en-US" altLang="ja-JP" sz="2800" dirty="0"/>
              <a:t> </a:t>
            </a:r>
            <a:r>
              <a:rPr lang="en-US" altLang="ja-JP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high-intensity kaon beam</a:t>
            </a:r>
          </a:p>
          <a:p>
            <a:pPr lvl="2"/>
            <a:r>
              <a:rPr lang="en-US" altLang="ja-JP" sz="2400" dirty="0"/>
              <a:t>more K</a:t>
            </a:r>
            <a:r>
              <a:rPr lang="en-US" altLang="ja-JP" sz="2400" baseline="30000" dirty="0"/>
              <a:t>−</a:t>
            </a:r>
            <a:r>
              <a:rPr lang="en-US" altLang="ja-JP" sz="2400" dirty="0"/>
              <a:t> yield than the existing beamline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98914DC-A46E-44AF-BBC6-09CCAFE90D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kumimoji="1" lang="ja-JP" altLang="en-US" smtClean="0"/>
              <a:t>28</a:t>
            </a:fld>
            <a:endParaRPr kumimoji="1" lang="ja-JP" altLang="en-US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25A68622-A045-4A88-AF05-7468C1A2FDFC}"/>
              </a:ext>
            </a:extLst>
          </p:cNvPr>
          <p:cNvSpPr txBox="1"/>
          <p:nvPr/>
        </p:nvSpPr>
        <p:spPr>
          <a:xfrm>
            <a:off x="10263330" y="2058361"/>
            <a:ext cx="19286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sym typeface="Wingdings" panose="05000000000000000000" pitchFamily="2" charset="2"/>
              </a:rPr>
              <a:t> A first step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B9CF7366-13EF-4C45-898F-4B95AD9E2CD6}"/>
              </a:ext>
            </a:extLst>
          </p:cNvPr>
          <p:cNvSpPr txBox="1"/>
          <p:nvPr/>
        </p:nvSpPr>
        <p:spPr>
          <a:xfrm>
            <a:off x="6055935" y="4735950"/>
            <a:ext cx="16755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sym typeface="Wingdings" panose="05000000000000000000" pitchFamily="2" charset="2"/>
              </a:rPr>
              <a:t> new CDS</a:t>
            </a:r>
            <a:endParaRPr lang="ja-JP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FF00"/>
              </a:highlight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295A52C7-CDF4-4928-B7BB-E6F5008E00D7}"/>
              </a:ext>
            </a:extLst>
          </p:cNvPr>
          <p:cNvSpPr txBox="1"/>
          <p:nvPr/>
        </p:nvSpPr>
        <p:spPr>
          <a:xfrm>
            <a:off x="5027857" y="5560783"/>
            <a:ext cx="27547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sym typeface="Wingdings" panose="05000000000000000000" pitchFamily="2" charset="2"/>
              </a:rPr>
              <a:t> improved K1.8BR</a:t>
            </a:r>
            <a:endParaRPr lang="ja-JP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FF00"/>
              </a:highlight>
            </a:endParaRP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34F7C731-C6A8-DCEA-4E81-504B43E6F37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8144" r="51195" b="35238"/>
          <a:stretch/>
        </p:blipFill>
        <p:spPr>
          <a:xfrm>
            <a:off x="43503" y="1377727"/>
            <a:ext cx="790714" cy="456810"/>
          </a:xfrm>
          <a:prstGeom prst="rect">
            <a:avLst/>
          </a:prstGeom>
          <a:ln>
            <a:noFill/>
          </a:ln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2859E3E2-311E-0400-0532-392E3B0BED1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79674" b="35869"/>
          <a:stretch/>
        </p:blipFill>
        <p:spPr>
          <a:xfrm>
            <a:off x="224570" y="945243"/>
            <a:ext cx="524181" cy="452362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5E4495AA-CCF5-2539-D3CA-82518751055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3362" r="-1" b="19539"/>
          <a:stretch/>
        </p:blipFill>
        <p:spPr>
          <a:xfrm>
            <a:off x="71635" y="2382307"/>
            <a:ext cx="686990" cy="567544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57837D38-2A74-F46A-9786-5BE21F3CD167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3920" y="4023988"/>
            <a:ext cx="522261" cy="301093"/>
          </a:xfrm>
          <a:prstGeom prst="rect">
            <a:avLst/>
          </a:prstGeom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326C7ECE-C2F5-837C-1767-941D11FDF4E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9372" r="25078" b="19539"/>
          <a:stretch/>
        </p:blipFill>
        <p:spPr>
          <a:xfrm>
            <a:off x="109401" y="1861709"/>
            <a:ext cx="658918" cy="567544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65E11DA3-3D0B-D6F5-3E39-4BD7AC1FCE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82585" y="4357812"/>
            <a:ext cx="2336057" cy="1803316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4149A722-B9C4-1CDE-6343-9FB6A218A50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5688" r="3975"/>
          <a:stretch/>
        </p:blipFill>
        <p:spPr>
          <a:xfrm>
            <a:off x="9732474" y="4637630"/>
            <a:ext cx="2430365" cy="2184906"/>
          </a:xfrm>
          <a:prstGeom prst="rect">
            <a:avLst/>
          </a:prstGeom>
        </p:spPr>
      </p:pic>
      <p:sp>
        <p:nvSpPr>
          <p:cNvPr id="9" name="コンテンツ プレースホルダー 2">
            <a:extLst>
              <a:ext uri="{FF2B5EF4-FFF2-40B4-BE49-F238E27FC236}">
                <a16:creationId xmlns:a16="http://schemas.microsoft.com/office/drawing/2014/main" id="{0AF75772-1D16-58D7-0B6F-EC3450773B3E}"/>
              </a:ext>
            </a:extLst>
          </p:cNvPr>
          <p:cNvSpPr txBox="1">
            <a:spLocks/>
          </p:cNvSpPr>
          <p:nvPr/>
        </p:nvSpPr>
        <p:spPr>
          <a:xfrm>
            <a:off x="3024522" y="6316480"/>
            <a:ext cx="6218817" cy="72310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ja-JP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 take a </a:t>
            </a:r>
            <a:r>
              <a:rPr lang="en-US" altLang="ja-JP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step-by-step</a:t>
            </a:r>
            <a:r>
              <a:rPr lang="en-US" altLang="ja-JP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approach</a:t>
            </a:r>
          </a:p>
          <a:p>
            <a:pPr>
              <a:buFont typeface="Wingdings" panose="05000000000000000000" pitchFamily="2" charset="2"/>
              <a:buChar char="l"/>
            </a:pPr>
            <a:endParaRPr lang="en-US" altLang="ja-JP" sz="3200" dirty="0"/>
          </a:p>
        </p:txBody>
      </p:sp>
      <p:grpSp>
        <p:nvGrpSpPr>
          <p:cNvPr id="27" name="グループ化 26">
            <a:extLst>
              <a:ext uri="{FF2B5EF4-FFF2-40B4-BE49-F238E27FC236}">
                <a16:creationId xmlns:a16="http://schemas.microsoft.com/office/drawing/2014/main" id="{5082B837-611A-7A42-9195-DA97C78212D4}"/>
              </a:ext>
            </a:extLst>
          </p:cNvPr>
          <p:cNvGrpSpPr/>
          <p:nvPr/>
        </p:nvGrpSpPr>
        <p:grpSpPr>
          <a:xfrm>
            <a:off x="71555" y="2919376"/>
            <a:ext cx="686990" cy="567544"/>
            <a:chOff x="66421" y="3319271"/>
            <a:chExt cx="686990" cy="567544"/>
          </a:xfrm>
        </p:grpSpPr>
        <p:pic>
          <p:nvPicPr>
            <p:cNvPr id="23" name="図 22">
              <a:extLst>
                <a:ext uri="{FF2B5EF4-FFF2-40B4-BE49-F238E27FC236}">
                  <a16:creationId xmlns:a16="http://schemas.microsoft.com/office/drawing/2014/main" id="{D3751BA4-7309-DD5D-FF1C-685104F8D9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73362" r="-1" b="19539"/>
            <a:stretch/>
          </p:blipFill>
          <p:spPr>
            <a:xfrm>
              <a:off x="66421" y="3319271"/>
              <a:ext cx="686990" cy="567544"/>
            </a:xfrm>
            <a:prstGeom prst="rect">
              <a:avLst/>
            </a:prstGeom>
          </p:spPr>
        </p:pic>
        <p:pic>
          <p:nvPicPr>
            <p:cNvPr id="24" name="図 23">
              <a:extLst>
                <a:ext uri="{FF2B5EF4-FFF2-40B4-BE49-F238E27FC236}">
                  <a16:creationId xmlns:a16="http://schemas.microsoft.com/office/drawing/2014/main" id="{5AA107C7-9306-B6B3-783E-D33F6B0A3B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81214" t="2480" r="8536" b="58697"/>
            <a:stretch/>
          </p:blipFill>
          <p:spPr>
            <a:xfrm>
              <a:off x="109401" y="3578368"/>
              <a:ext cx="264319" cy="273844"/>
            </a:xfrm>
            <a:prstGeom prst="ellipse">
              <a:avLst/>
            </a:prstGeom>
          </p:spPr>
        </p:pic>
      </p:grpSp>
      <p:grpSp>
        <p:nvGrpSpPr>
          <p:cNvPr id="26" name="グループ化 25">
            <a:extLst>
              <a:ext uri="{FF2B5EF4-FFF2-40B4-BE49-F238E27FC236}">
                <a16:creationId xmlns:a16="http://schemas.microsoft.com/office/drawing/2014/main" id="{D6749CFA-B913-232C-EB2E-8BDEC764EF40}"/>
              </a:ext>
            </a:extLst>
          </p:cNvPr>
          <p:cNvGrpSpPr/>
          <p:nvPr/>
        </p:nvGrpSpPr>
        <p:grpSpPr>
          <a:xfrm>
            <a:off x="61761" y="3456444"/>
            <a:ext cx="686990" cy="567544"/>
            <a:chOff x="66421" y="2839850"/>
            <a:chExt cx="686990" cy="567544"/>
          </a:xfrm>
        </p:grpSpPr>
        <p:pic>
          <p:nvPicPr>
            <p:cNvPr id="18" name="図 17">
              <a:extLst>
                <a:ext uri="{FF2B5EF4-FFF2-40B4-BE49-F238E27FC236}">
                  <a16:creationId xmlns:a16="http://schemas.microsoft.com/office/drawing/2014/main" id="{DF3BAC5D-0D2F-B560-DD74-F0E29340A11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73362" r="-1" b="19539"/>
            <a:stretch/>
          </p:blipFill>
          <p:spPr>
            <a:xfrm>
              <a:off x="66421" y="2839850"/>
              <a:ext cx="686990" cy="567544"/>
            </a:xfrm>
            <a:prstGeom prst="rect">
              <a:avLst/>
            </a:prstGeom>
          </p:spPr>
        </p:pic>
        <p:pic>
          <p:nvPicPr>
            <p:cNvPr id="19" name="図 18">
              <a:extLst>
                <a:ext uri="{FF2B5EF4-FFF2-40B4-BE49-F238E27FC236}">
                  <a16:creationId xmlns:a16="http://schemas.microsoft.com/office/drawing/2014/main" id="{114CF6B9-A234-30F5-A09D-05C99BA555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81214" t="2480" r="8536" b="58697"/>
            <a:stretch/>
          </p:blipFill>
          <p:spPr>
            <a:xfrm>
              <a:off x="109401" y="3098947"/>
              <a:ext cx="264319" cy="273844"/>
            </a:xfrm>
            <a:prstGeom prst="ellipse">
              <a:avLst/>
            </a:prstGeom>
          </p:spPr>
        </p:pic>
        <p:pic>
          <p:nvPicPr>
            <p:cNvPr id="25" name="図 24">
              <a:extLst>
                <a:ext uri="{FF2B5EF4-FFF2-40B4-BE49-F238E27FC236}">
                  <a16:creationId xmlns:a16="http://schemas.microsoft.com/office/drawing/2014/main" id="{FA179D01-1B66-31FB-8C7D-CB75736FB7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50732" t="22475" r="39665" b="41502"/>
            <a:stretch/>
          </p:blipFill>
          <p:spPr>
            <a:xfrm>
              <a:off x="409916" y="2908199"/>
              <a:ext cx="247650" cy="254092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4757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12" grpId="0"/>
      <p:bldP spid="5" grpId="0"/>
      <p:bldP spid="11" grpId="0"/>
      <p:bldP spid="9" grpId="0" uiExpand="1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" name="グループ化 99">
            <a:extLst>
              <a:ext uri="{FF2B5EF4-FFF2-40B4-BE49-F238E27FC236}">
                <a16:creationId xmlns:a16="http://schemas.microsoft.com/office/drawing/2014/main" id="{FD34B88A-5377-A152-6ECD-EC027BE0AFB1}"/>
              </a:ext>
            </a:extLst>
          </p:cNvPr>
          <p:cNvGrpSpPr/>
          <p:nvPr/>
        </p:nvGrpSpPr>
        <p:grpSpPr>
          <a:xfrm>
            <a:off x="7713686" y="517828"/>
            <a:ext cx="4249230" cy="1649203"/>
            <a:chOff x="7713686" y="844132"/>
            <a:chExt cx="4249230" cy="1649203"/>
          </a:xfrm>
        </p:grpSpPr>
        <p:pic>
          <p:nvPicPr>
            <p:cNvPr id="20" name="図 19" descr="ダイアグラム が含まれている画像&#10;&#10;自動的に生成された説明">
              <a:extLst>
                <a:ext uri="{FF2B5EF4-FFF2-40B4-BE49-F238E27FC236}">
                  <a16:creationId xmlns:a16="http://schemas.microsoft.com/office/drawing/2014/main" id="{5AEBDF36-C425-1885-1AF0-9057BC8A129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13686" y="844132"/>
              <a:ext cx="4249230" cy="1639008"/>
            </a:xfrm>
            <a:prstGeom prst="rect">
              <a:avLst/>
            </a:prstGeom>
          </p:spPr>
        </p:pic>
        <p:sp>
          <p:nvSpPr>
            <p:cNvPr id="24" name="テキスト ボックス 23">
              <a:extLst>
                <a:ext uri="{FF2B5EF4-FFF2-40B4-BE49-F238E27FC236}">
                  <a16:creationId xmlns:a16="http://schemas.microsoft.com/office/drawing/2014/main" id="{4C8D69A4-B83B-2681-7A75-EFB596F17431}"/>
                </a:ext>
              </a:extLst>
            </p:cNvPr>
            <p:cNvSpPr txBox="1"/>
            <p:nvPr/>
          </p:nvSpPr>
          <p:spPr>
            <a:xfrm>
              <a:off x="10366606" y="1815249"/>
              <a:ext cx="3064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i="1" dirty="0">
                  <a:solidFill>
                    <a:schemeClr val="bg1">
                      <a:lumMod val="50000"/>
                    </a:schemeClr>
                  </a:solidFill>
                </a:rPr>
                <a:t>q</a:t>
              </a:r>
              <a:endParaRPr kumimoji="1" lang="ja-JP" altLang="en-US" i="1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25" name="楕円 24">
              <a:extLst>
                <a:ext uri="{FF2B5EF4-FFF2-40B4-BE49-F238E27FC236}">
                  <a16:creationId xmlns:a16="http://schemas.microsoft.com/office/drawing/2014/main" id="{BF2088BD-D5C4-2AAD-AA77-8CEB4A5EBAC9}"/>
                </a:ext>
              </a:extLst>
            </p:cNvPr>
            <p:cNvSpPr/>
            <p:nvPr/>
          </p:nvSpPr>
          <p:spPr>
            <a:xfrm>
              <a:off x="9743145" y="1815249"/>
              <a:ext cx="1610937" cy="678086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82" name="グループ化 81">
            <a:extLst>
              <a:ext uri="{FF2B5EF4-FFF2-40B4-BE49-F238E27FC236}">
                <a16:creationId xmlns:a16="http://schemas.microsoft.com/office/drawing/2014/main" id="{4562A3AE-E622-6DF3-5641-24D4D8676D6B}"/>
              </a:ext>
            </a:extLst>
          </p:cNvPr>
          <p:cNvGrpSpPr/>
          <p:nvPr/>
        </p:nvGrpSpPr>
        <p:grpSpPr>
          <a:xfrm>
            <a:off x="7885384" y="2253627"/>
            <a:ext cx="3949479" cy="3827304"/>
            <a:chOff x="7416986" y="2087810"/>
            <a:chExt cx="3949479" cy="3827304"/>
          </a:xfrm>
        </p:grpSpPr>
        <p:pic>
          <p:nvPicPr>
            <p:cNvPr id="83" name="Google Shape;296;p25" descr="イメージ">
              <a:extLst>
                <a:ext uri="{FF2B5EF4-FFF2-40B4-BE49-F238E27FC236}">
                  <a16:creationId xmlns:a16="http://schemas.microsoft.com/office/drawing/2014/main" id="{5A739D52-D568-81BD-ECC1-C11BC8291D85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 r="49768"/>
            <a:stretch/>
          </p:blipFill>
          <p:spPr>
            <a:xfrm>
              <a:off x="7416986" y="2087810"/>
              <a:ext cx="3949479" cy="3827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4" name="テキスト ボックス 83">
              <a:extLst>
                <a:ext uri="{FF2B5EF4-FFF2-40B4-BE49-F238E27FC236}">
                  <a16:creationId xmlns:a16="http://schemas.microsoft.com/office/drawing/2014/main" id="{AFE5142D-4975-DCBA-F240-8EE7CB49768C}"/>
                </a:ext>
              </a:extLst>
            </p:cNvPr>
            <p:cNvSpPr txBox="1"/>
            <p:nvPr/>
          </p:nvSpPr>
          <p:spPr>
            <a:xfrm>
              <a:off x="9505452" y="2276449"/>
              <a:ext cx="176208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AAAAB+HiraKakuProN-W3"/>
                  <a:ea typeface="游ゴシック" panose="020B0400000000000000" pitchFamily="50" charset="-128"/>
                  <a:cs typeface="+mn-cs"/>
                </a:rPr>
                <a:t>0.3 &lt;q &lt; 0.6 GeV/c</a:t>
              </a:r>
              <a:endParaRPr kumimoji="1" lang="ja-JP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85" name="テキスト ボックス 84">
              <a:extLst>
                <a:ext uri="{FF2B5EF4-FFF2-40B4-BE49-F238E27FC236}">
                  <a16:creationId xmlns:a16="http://schemas.microsoft.com/office/drawing/2014/main" id="{A7489639-357A-6A74-E5AC-B154FC197DB6}"/>
                </a:ext>
              </a:extLst>
            </p:cNvPr>
            <p:cNvSpPr txBox="1"/>
            <p:nvPr/>
          </p:nvSpPr>
          <p:spPr>
            <a:xfrm>
              <a:off x="9659980" y="2615003"/>
              <a:ext cx="129073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4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游ゴシック" panose="020F0502020204030204"/>
                  <a:ea typeface="游ゴシック" panose="020B0400000000000000" pitchFamily="50" charset="-128"/>
                  <a:cs typeface="+mn-cs"/>
                </a:rPr>
                <a:t>acceptance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4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游ゴシック" panose="020F0502020204030204"/>
                  <a:ea typeface="游ゴシック" panose="020B0400000000000000" pitchFamily="50" charset="-128"/>
                  <a:cs typeface="+mn-cs"/>
                </a:rPr>
                <a:t>not corrected</a:t>
              </a:r>
              <a:endParaRPr kumimoji="1" lang="ja-JP" alt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cxnSp>
          <p:nvCxnSpPr>
            <p:cNvPr id="86" name="直線コネクタ 85">
              <a:extLst>
                <a:ext uri="{FF2B5EF4-FFF2-40B4-BE49-F238E27FC236}">
                  <a16:creationId xmlns:a16="http://schemas.microsoft.com/office/drawing/2014/main" id="{338AA592-687D-044E-A578-FCFED047B9B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195355" y="2210097"/>
              <a:ext cx="0" cy="3250255"/>
            </a:xfrm>
            <a:prstGeom prst="line">
              <a:avLst/>
            </a:prstGeom>
            <a:ln w="2540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7" name="テキスト ボックス 86">
              <a:extLst>
                <a:ext uri="{FF2B5EF4-FFF2-40B4-BE49-F238E27FC236}">
                  <a16:creationId xmlns:a16="http://schemas.microsoft.com/office/drawing/2014/main" id="{B75BC1D9-D2C3-D23D-F1E6-211A1F59178F}"/>
                </a:ext>
              </a:extLst>
            </p:cNvPr>
            <p:cNvSpPr txBox="1"/>
            <p:nvPr/>
          </p:nvSpPr>
          <p:spPr>
            <a:xfrm>
              <a:off x="9544859" y="3924601"/>
              <a:ext cx="42351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6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游ゴシック" panose="020F0502020204030204"/>
                  <a:ea typeface="游ゴシック" panose="020B0400000000000000" pitchFamily="50" charset="-128"/>
                  <a:cs typeface="+mn-cs"/>
                </a:rPr>
                <a:t>all</a:t>
              </a:r>
              <a:endParaRPr kumimoji="1" lang="ja-JP" altLang="en-US" sz="1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88" name="テキスト ボックス 87">
              <a:extLst>
                <a:ext uri="{FF2B5EF4-FFF2-40B4-BE49-F238E27FC236}">
                  <a16:creationId xmlns:a16="http://schemas.microsoft.com/office/drawing/2014/main" id="{533A2DBD-A50C-035A-3611-303D259AEE25}"/>
                </a:ext>
              </a:extLst>
            </p:cNvPr>
            <p:cNvSpPr txBox="1"/>
            <p:nvPr/>
          </p:nvSpPr>
          <p:spPr>
            <a:xfrm>
              <a:off x="9765178" y="4129310"/>
              <a:ext cx="99257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6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游ゴシック" panose="020F0502020204030204"/>
                  <a:ea typeface="游ゴシック" panose="020B0400000000000000" pitchFamily="50" charset="-128"/>
                  <a:cs typeface="+mn-cs"/>
                </a:rPr>
                <a:t>“K-</a:t>
              </a:r>
              <a:r>
                <a:rPr kumimoji="1" lang="en-US" altLang="ja-JP" sz="16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游ゴシック" panose="020F0502020204030204"/>
                  <a:ea typeface="游ゴシック" panose="020B0400000000000000" pitchFamily="50" charset="-128"/>
                  <a:cs typeface="+mn-cs"/>
                </a:rPr>
                <a:t>ppn</a:t>
              </a:r>
              <a:r>
                <a:rPr kumimoji="1" lang="en-US" altLang="ja-JP" sz="16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游ゴシック" panose="020F0502020204030204"/>
                  <a:ea typeface="游ゴシック" panose="020B0400000000000000" pitchFamily="50" charset="-128"/>
                  <a:cs typeface="+mn-cs"/>
                </a:rPr>
                <a:t>”</a:t>
              </a:r>
              <a:endParaRPr kumimoji="1" lang="ja-JP" altLang="en-US" sz="1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89" name="テキスト ボックス 88">
              <a:extLst>
                <a:ext uri="{FF2B5EF4-FFF2-40B4-BE49-F238E27FC236}">
                  <a16:creationId xmlns:a16="http://schemas.microsoft.com/office/drawing/2014/main" id="{8BB7AC29-A8A9-E248-7A5D-FE9C42E56B17}"/>
                </a:ext>
              </a:extLst>
            </p:cNvPr>
            <p:cNvSpPr txBox="1"/>
            <p:nvPr/>
          </p:nvSpPr>
          <p:spPr>
            <a:xfrm>
              <a:off x="10004694" y="4423008"/>
              <a:ext cx="48763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6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游ゴシック" panose="020F0502020204030204"/>
                  <a:ea typeface="游ゴシック" panose="020B0400000000000000" pitchFamily="50" charset="-128"/>
                  <a:cs typeface="+mn-cs"/>
                </a:rPr>
                <a:t>BG</a:t>
              </a:r>
              <a:endParaRPr kumimoji="1" lang="ja-JP" altLang="en-US" sz="1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90" name="テキスト ボックス 89">
              <a:extLst>
                <a:ext uri="{FF2B5EF4-FFF2-40B4-BE49-F238E27FC236}">
                  <a16:creationId xmlns:a16="http://schemas.microsoft.com/office/drawing/2014/main" id="{8E78C1A5-80A4-899D-AA42-EC11AAFB210D}"/>
                </a:ext>
              </a:extLst>
            </p:cNvPr>
            <p:cNvSpPr txBox="1"/>
            <p:nvPr/>
          </p:nvSpPr>
          <p:spPr>
            <a:xfrm>
              <a:off x="10162715" y="4696420"/>
              <a:ext cx="66396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6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游ゴシック" panose="020F0502020204030204"/>
                  <a:ea typeface="游ゴシック" panose="020B0400000000000000" pitchFamily="50" charset="-128"/>
                  <a:cs typeface="+mn-cs"/>
                </a:rPr>
                <a:t>QF</a:t>
              </a:r>
              <a:r>
                <a:rPr kumimoji="1" lang="en-US" altLang="ja-JP" sz="1600" b="1" i="1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游ゴシック" panose="020F0502020204030204"/>
                  <a:ea typeface="游ゴシック" panose="020B0400000000000000" pitchFamily="50" charset="-128"/>
                  <a:cs typeface="+mn-cs"/>
                </a:rPr>
                <a:t>KA</a:t>
              </a:r>
              <a:endParaRPr kumimoji="1" lang="ja-JP" altLang="en-US" sz="1600" b="1" i="1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pic>
          <p:nvPicPr>
            <p:cNvPr id="91" name="図 90">
              <a:extLst>
                <a:ext uri="{FF2B5EF4-FFF2-40B4-BE49-F238E27FC236}">
                  <a16:creationId xmlns:a16="http://schemas.microsoft.com/office/drawing/2014/main" id="{F038565F-57FD-58A1-BE2F-78AB7DFA248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109542" y="3548991"/>
              <a:ext cx="723893" cy="270420"/>
            </a:xfrm>
            <a:prstGeom prst="rect">
              <a:avLst/>
            </a:prstGeom>
          </p:spPr>
        </p:pic>
        <p:sp>
          <p:nvSpPr>
            <p:cNvPr id="92" name="テキスト ボックス 91">
              <a:extLst>
                <a:ext uri="{FF2B5EF4-FFF2-40B4-BE49-F238E27FC236}">
                  <a16:creationId xmlns:a16="http://schemas.microsoft.com/office/drawing/2014/main" id="{F4061CD8-DDE7-BE7A-ABAB-2FA6B32847E2}"/>
                </a:ext>
              </a:extLst>
            </p:cNvPr>
            <p:cNvSpPr txBox="1"/>
            <p:nvPr/>
          </p:nvSpPr>
          <p:spPr>
            <a:xfrm rot="20714549">
              <a:off x="9417465" y="3106253"/>
              <a:ext cx="189827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400" b="1" i="1" u="none" strike="noStrike" kern="1200" cap="none" spc="0" normalizeH="0" baseline="0" noProof="0" dirty="0">
                  <a:ln w="10160">
                    <a:solidFill>
                      <a:prstClr val="black"/>
                    </a:solidFill>
                    <a:prstDash val="solid"/>
                  </a:ln>
                  <a:noFill/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游ゴシック" panose="020F0502020204030204"/>
                  <a:ea typeface="游ゴシック" panose="020B0400000000000000" pitchFamily="50" charset="-128"/>
                  <a:cs typeface="+mn-cs"/>
                </a:rPr>
                <a:t>Preliminary</a:t>
              </a:r>
              <a:endParaRPr kumimoji="1" lang="ja-JP" altLang="en-US" sz="2400" b="1" i="1" u="none" strike="noStrike" kern="1200" cap="none" spc="0" normalizeH="0" baseline="0" noProof="0" dirty="0">
                <a:ln w="10160">
                  <a:solidFill>
                    <a:prstClr val="black"/>
                  </a:solidFill>
                  <a:prstDash val="solid"/>
                </a:ln>
                <a:noFill/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cxnSp>
          <p:nvCxnSpPr>
            <p:cNvPr id="93" name="直線コネクタ 92">
              <a:extLst>
                <a:ext uri="{FF2B5EF4-FFF2-40B4-BE49-F238E27FC236}">
                  <a16:creationId xmlns:a16="http://schemas.microsoft.com/office/drawing/2014/main" id="{C4E0DD85-852D-393D-5C22-5E6FB738F31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314572" y="4162762"/>
              <a:ext cx="264315" cy="24541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直線コネクタ 93">
              <a:extLst>
                <a:ext uri="{FF2B5EF4-FFF2-40B4-BE49-F238E27FC236}">
                  <a16:creationId xmlns:a16="http://schemas.microsoft.com/office/drawing/2014/main" id="{25ABF74D-4F8E-E97D-E863-3BFA196D18AE}"/>
                </a:ext>
              </a:extLst>
            </p:cNvPr>
            <p:cNvCxnSpPr/>
            <p:nvPr/>
          </p:nvCxnSpPr>
          <p:spPr>
            <a:xfrm flipH="1">
              <a:off x="9329003" y="4327457"/>
              <a:ext cx="475768" cy="51574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直線コネクタ 94">
              <a:extLst>
                <a:ext uri="{FF2B5EF4-FFF2-40B4-BE49-F238E27FC236}">
                  <a16:creationId xmlns:a16="http://schemas.microsoft.com/office/drawing/2014/main" id="{6262A707-C45A-8B5F-7782-D9D051E3337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389898" y="4646333"/>
              <a:ext cx="664071" cy="64577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直線コネクタ 95">
              <a:extLst>
                <a:ext uri="{FF2B5EF4-FFF2-40B4-BE49-F238E27FC236}">
                  <a16:creationId xmlns:a16="http://schemas.microsoft.com/office/drawing/2014/main" id="{7CDC9003-1DCC-F1C9-A40B-B767F2B060E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573898" y="4865697"/>
              <a:ext cx="589786" cy="52801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9" name="テキスト ボックス 98">
              <a:extLst>
                <a:ext uri="{FF2B5EF4-FFF2-40B4-BE49-F238E27FC236}">
                  <a16:creationId xmlns:a16="http://schemas.microsoft.com/office/drawing/2014/main" id="{C893AC5E-1504-B079-0D14-B4D44E4D3279}"/>
                </a:ext>
              </a:extLst>
            </p:cNvPr>
            <p:cNvSpPr txBox="1"/>
            <p:nvPr/>
          </p:nvSpPr>
          <p:spPr>
            <a:xfrm rot="16200000">
              <a:off x="8880161" y="2596559"/>
              <a:ext cx="109433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2000" dirty="0">
                  <a:solidFill>
                    <a:srgbClr val="FF0000"/>
                  </a:solidFill>
                </a:rPr>
                <a:t>M(</a:t>
              </a:r>
              <a:r>
                <a:rPr kumimoji="1" lang="en-US" altLang="ja-JP" sz="2000" dirty="0" err="1">
                  <a:solidFill>
                    <a:srgbClr val="FF0000"/>
                  </a:solidFill>
                </a:rPr>
                <a:t>Kppn</a:t>
              </a:r>
              <a:r>
                <a:rPr kumimoji="1" lang="en-US" altLang="ja-JP" sz="2000" dirty="0">
                  <a:solidFill>
                    <a:srgbClr val="FF0000"/>
                  </a:solidFill>
                </a:rPr>
                <a:t>)</a:t>
              </a:r>
              <a:endParaRPr kumimoji="1" lang="ja-JP" altLang="en-US" sz="2000" dirty="0">
                <a:solidFill>
                  <a:srgbClr val="FF0000"/>
                </a:solidFill>
              </a:endParaRPr>
            </a:p>
          </p:txBody>
        </p:sp>
      </p:grpSp>
      <p:pic>
        <p:nvPicPr>
          <p:cNvPr id="15" name="図 14">
            <a:extLst>
              <a:ext uri="{FF2B5EF4-FFF2-40B4-BE49-F238E27FC236}">
                <a16:creationId xmlns:a16="http://schemas.microsoft.com/office/drawing/2014/main" id="{260FCA33-2DAA-4972-8185-B3A7ECD9DE4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9339" r="27751"/>
          <a:stretch/>
        </p:blipFill>
        <p:spPr>
          <a:xfrm>
            <a:off x="473825" y="77526"/>
            <a:ext cx="1167822" cy="139423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タイトル 1">
                <a:extLst>
                  <a:ext uri="{FF2B5EF4-FFF2-40B4-BE49-F238E27FC236}">
                    <a16:creationId xmlns:a16="http://schemas.microsoft.com/office/drawing/2014/main" id="{6B92F5B2-A1C9-47BB-AC49-00E12C327F32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1306392" y="1"/>
                <a:ext cx="5580183" cy="1325563"/>
              </a:xfrm>
            </p:spPr>
            <p:txBody>
              <a:bodyPr>
                <a:normAutofit/>
              </a:bodyPr>
              <a:lstStyle/>
              <a:p>
                <a:pPr algn="ctr"/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ja-JP">
                            <a:latin typeface="Cambria Math" panose="02040503050406030204" pitchFamily="18" charset="0"/>
                          </a:rPr>
                          <m:t>𝑲</m:t>
                        </m:r>
                      </m:e>
                    </m:acc>
                    <m:r>
                      <a:rPr lang="en-US" altLang="ja-JP">
                        <a:latin typeface="Cambria Math" panose="02040503050406030204" pitchFamily="18" charset="0"/>
                      </a:rPr>
                      <m:t>𝑵𝑵𝑵</m:t>
                    </m:r>
                  </m:oMath>
                </a14:m>
                <a:r>
                  <a:rPr kumimoji="1" lang="ja-JP" altLang="en-US" b="1" dirty="0"/>
                  <a:t> </a:t>
                </a:r>
                <a:r>
                  <a:rPr kumimoji="1" lang="en-US" altLang="ja-JP" b="1" dirty="0"/>
                  <a:t>@ E80</a:t>
                </a:r>
                <a:endParaRPr kumimoji="1" lang="ja-JP" altLang="en-US" b="1" dirty="0"/>
              </a:p>
            </p:txBody>
          </p:sp>
        </mc:Choice>
        <mc:Fallback xmlns="">
          <p:sp>
            <p:nvSpPr>
              <p:cNvPr id="2" name="タイトル 1">
                <a:extLst>
                  <a:ext uri="{FF2B5EF4-FFF2-40B4-BE49-F238E27FC236}">
                    <a16:creationId xmlns:a16="http://schemas.microsoft.com/office/drawing/2014/main" id="{6B92F5B2-A1C9-47BB-AC49-00E12C327F3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1306392" y="1"/>
                <a:ext cx="5580183" cy="1325563"/>
              </a:xfr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コンテンツ プレースホルダー 7">
                <a:extLst>
                  <a:ext uri="{FF2B5EF4-FFF2-40B4-BE49-F238E27FC236}">
                    <a16:creationId xmlns:a16="http://schemas.microsoft.com/office/drawing/2014/main" id="{22B5AF31-22EF-4DDC-9232-BE72A050D1D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-17832" y="1685434"/>
                <a:ext cx="7663514" cy="3974253"/>
              </a:xfrm>
            </p:spPr>
            <p:txBody>
              <a:bodyPr>
                <a:normAutofit/>
              </a:bodyPr>
              <a:lstStyle/>
              <a:p>
                <a:pPr marL="514350" indent="-514350">
                  <a:buFont typeface="+mj-ea"/>
                  <a:buAutoNum type="circleNumDbPlain"/>
                </a:pPr>
                <a:r>
                  <a:rPr lang="en-US" altLang="ja-JP" b="1" dirty="0"/>
                  <a:t>Establish the existence of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ja-JP" b="1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ja-JP" b="1" i="1">
                            <a:latin typeface="Cambria Math" panose="02040503050406030204" pitchFamily="18" charset="0"/>
                          </a:rPr>
                          <m:t>𝑲</m:t>
                        </m:r>
                      </m:e>
                    </m:acc>
                    <m:r>
                      <a:rPr lang="en-US" altLang="ja-JP" b="1" i="1">
                        <a:latin typeface="Cambria Math" panose="02040503050406030204" pitchFamily="18" charset="0"/>
                      </a:rPr>
                      <m:t>𝑵𝑵𝑵</m:t>
                    </m:r>
                  </m:oMath>
                </a14:m>
                <a:endParaRPr lang="en-US" altLang="ja-JP" b="1" dirty="0"/>
              </a:p>
              <a:p>
                <a:pPr lvl="1">
                  <a:buFont typeface="Wingdings" panose="05000000000000000000" pitchFamily="2" charset="2"/>
                  <a:buChar char="Ø"/>
                </a:pPr>
                <a:r>
                  <a:rPr lang="en-US" altLang="ja-JP" dirty="0"/>
                  <a:t> </a:t>
                </a:r>
                <a:r>
                  <a:rPr lang="en-US" altLang="ja-JP" b="1" dirty="0"/>
                  <a:t>“</a:t>
                </a:r>
                <a:r>
                  <a:rPr lang="en-US" altLang="ja-JP" dirty="0" err="1"/>
                  <a:t>K-p</a:t>
                </a:r>
                <a:r>
                  <a:rPr lang="en-US" altLang="ja-JP" dirty="0"/>
                  <a:t>pn”</a:t>
                </a:r>
                <a:r>
                  <a:rPr lang="en-US" altLang="ja-JP" dirty="0">
                    <a:sym typeface="Wingdings" panose="05000000000000000000" pitchFamily="2" charset="2"/>
                  </a:rPr>
                  <a:t></a:t>
                </a:r>
                <a:r>
                  <a:rPr lang="en-US" altLang="ja-JP" dirty="0">
                    <a:latin typeface="Symbol" panose="05050102010706020507" pitchFamily="18" charset="2"/>
                  </a:rPr>
                  <a:t>L</a:t>
                </a:r>
                <a:r>
                  <a:rPr lang="en-US" altLang="ja-JP" dirty="0"/>
                  <a:t>d 2-body decay</a:t>
                </a:r>
                <a:endParaRPr lang="en-US" altLang="ja-JP" sz="1200" dirty="0"/>
              </a:p>
              <a:p>
                <a:pPr marL="514350" indent="-514350">
                  <a:buFont typeface="+mj-ea"/>
                  <a:buAutoNum type="circleNumDbPlain"/>
                </a:pPr>
                <a:endParaRPr lang="en-US" altLang="ja-JP" sz="800" b="1" dirty="0"/>
              </a:p>
              <a:p>
                <a:pPr marL="514350" indent="-514350">
                  <a:buFont typeface="+mj-ea"/>
                  <a:buAutoNum type="circleNumDbPlain"/>
                </a:pPr>
                <a:r>
                  <a:rPr lang="en-US" altLang="ja-JP" b="1" dirty="0"/>
                  <a:t>Study the multi-particle decay mode of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ja-JP" b="1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ja-JP" b="1" i="1">
                            <a:latin typeface="Cambria Math" panose="02040503050406030204" pitchFamily="18" charset="0"/>
                          </a:rPr>
                          <m:t>𝑲</m:t>
                        </m:r>
                      </m:e>
                    </m:acc>
                    <m:r>
                      <a:rPr lang="en-US" altLang="ja-JP" b="1" i="1">
                        <a:latin typeface="Cambria Math" panose="02040503050406030204" pitchFamily="18" charset="0"/>
                      </a:rPr>
                      <m:t>𝑵𝑵𝑵</m:t>
                    </m:r>
                  </m:oMath>
                </a14:m>
                <a:r>
                  <a:rPr lang="en-US" altLang="ja-JP" b="1" dirty="0"/>
                  <a:t> toward understanding its internal structure</a:t>
                </a:r>
              </a:p>
              <a:p>
                <a:pPr lvl="1">
                  <a:buFont typeface="Wingdings" panose="05000000000000000000" pitchFamily="2" charset="2"/>
                  <a:buChar char="Ø"/>
                </a:pPr>
                <a:r>
                  <a:rPr lang="en-US" altLang="ja-JP" dirty="0"/>
                  <a:t>“</a:t>
                </a:r>
                <a:r>
                  <a:rPr lang="en-US" altLang="ja-JP" dirty="0" err="1"/>
                  <a:t>K-p</a:t>
                </a:r>
                <a:r>
                  <a:rPr lang="en-US" altLang="ja-JP" dirty="0"/>
                  <a:t>pn”</a:t>
                </a:r>
                <a:r>
                  <a:rPr lang="en-US" altLang="ja-JP" dirty="0">
                    <a:sym typeface="Wingdings" panose="05000000000000000000" pitchFamily="2" charset="2"/>
                  </a:rPr>
                  <a:t></a:t>
                </a:r>
                <a:r>
                  <a:rPr lang="en-US" altLang="ja-JP" dirty="0">
                    <a:latin typeface="Symbol" panose="05050102010706020507" pitchFamily="18" charset="2"/>
                  </a:rPr>
                  <a:t>L</a:t>
                </a:r>
                <a:r>
                  <a:rPr lang="en-US" altLang="ja-JP" dirty="0"/>
                  <a:t>pn 3-body decay</a:t>
                </a:r>
              </a:p>
              <a:p>
                <a:pPr marL="541338" indent="-541338">
                  <a:buFont typeface="Wingdings" panose="05000000000000000000" pitchFamily="2" charset="2"/>
                  <a:buChar char="l"/>
                </a:pPr>
                <a:endParaRPr lang="en-US" altLang="ja-JP" sz="800" b="1" dirty="0"/>
              </a:p>
              <a:p>
                <a:pPr marL="541338" indent="-541338">
                  <a:buFont typeface="Wingdings" panose="05000000000000000000" pitchFamily="2" charset="2"/>
                  <a:buChar char="l"/>
                </a:pPr>
                <a:r>
                  <a:rPr lang="en-US" altLang="ja-JP" sz="2400" b="1" dirty="0"/>
                  <a:t>Feasibility study of spin-spin correlation measurement for P89</a:t>
                </a:r>
              </a:p>
              <a:p>
                <a:pPr lvl="1">
                  <a:buFont typeface="Wingdings" panose="05000000000000000000" pitchFamily="2" charset="2"/>
                  <a:buChar char="Ø"/>
                </a:pPr>
                <a:r>
                  <a:rPr lang="en-US" altLang="ja-JP" sz="2000" dirty="0"/>
                  <a:t> </a:t>
                </a:r>
                <a:r>
                  <a:rPr lang="en-US" altLang="ja-JP" sz="2000" i="1" dirty="0"/>
                  <a:t>e.g</a:t>
                </a:r>
                <a:r>
                  <a:rPr lang="en-US" altLang="ja-JP" sz="2000" dirty="0"/>
                  <a:t>., installing a prototype module of a polarimeter</a:t>
                </a:r>
                <a:endParaRPr lang="ja-JP" altLang="en-US" sz="2000" dirty="0"/>
              </a:p>
              <a:p>
                <a:pPr lvl="1">
                  <a:buFont typeface="Wingdings" panose="05000000000000000000" pitchFamily="2" charset="2"/>
                  <a:buChar char="Ø"/>
                </a:pPr>
                <a:endParaRPr lang="en-US" altLang="ja-JP" dirty="0"/>
              </a:p>
            </p:txBody>
          </p:sp>
        </mc:Choice>
        <mc:Fallback xmlns="">
          <p:sp>
            <p:nvSpPr>
              <p:cNvPr id="8" name="コンテンツ プレースホルダー 7">
                <a:extLst>
                  <a:ext uri="{FF2B5EF4-FFF2-40B4-BE49-F238E27FC236}">
                    <a16:creationId xmlns:a16="http://schemas.microsoft.com/office/drawing/2014/main" id="{22B5AF31-22EF-4DDC-9232-BE72A050D1D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-17832" y="1685434"/>
                <a:ext cx="7663514" cy="3974253"/>
              </a:xfrm>
              <a:blipFill>
                <a:blip r:embed="rId7"/>
                <a:stretch>
                  <a:fillRect l="-2307" t="-4141" r="-127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4A1AB317-3F69-4813-AA48-7869868B9816}"/>
              </a:ext>
            </a:extLst>
          </p:cNvPr>
          <p:cNvSpPr txBox="1"/>
          <p:nvPr/>
        </p:nvSpPr>
        <p:spPr>
          <a:xfrm>
            <a:off x="1683212" y="843108"/>
            <a:ext cx="51617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3200" i="1" dirty="0"/>
              <a:t>via </a:t>
            </a:r>
            <a:r>
              <a:rPr lang="en-US" altLang="ja-JP" sz="3200" i="1" baseline="30000" dirty="0"/>
              <a:t>4</a:t>
            </a:r>
            <a:r>
              <a:rPr lang="en-US" altLang="ja-JP" sz="3200" i="1" dirty="0"/>
              <a:t>He(1 GeV/c K</a:t>
            </a:r>
            <a:r>
              <a:rPr lang="en-US" altLang="ja-JP" sz="3200" i="1" baseline="30000" dirty="0"/>
              <a:t>-</a:t>
            </a:r>
            <a:r>
              <a:rPr lang="en-US" altLang="ja-JP" sz="3200" i="1" dirty="0"/>
              <a:t>, n) reaction</a:t>
            </a:r>
            <a:endParaRPr lang="ja-JP" altLang="en-US" sz="3200" i="1" dirty="0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0C292A93-49EB-C6B6-61B0-1B9AFA1414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kumimoji="1" lang="ja-JP" altLang="en-US" smtClean="0"/>
              <a:t>29</a:t>
            </a:fld>
            <a:endParaRPr kumimoji="1" lang="ja-JP" altLang="en-US"/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75B07C12-3BCE-755A-D7D1-52B10689F07D}"/>
              </a:ext>
            </a:extLst>
          </p:cNvPr>
          <p:cNvSpPr txBox="1"/>
          <p:nvPr/>
        </p:nvSpPr>
        <p:spPr>
          <a:xfrm>
            <a:off x="8018872" y="1553152"/>
            <a:ext cx="147623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800" b="1" dirty="0"/>
              <a:t>T77 data</a:t>
            </a:r>
          </a:p>
          <a:p>
            <a:pPr algn="ctr"/>
            <a:r>
              <a:rPr lang="en-US" altLang="ja-JP" b="1" dirty="0"/>
              <a:t>(~3 days)</a:t>
            </a:r>
            <a:endParaRPr kumimoji="1" lang="ja-JP" altLang="en-US" b="1" dirty="0"/>
          </a:p>
        </p:txBody>
      </p:sp>
      <p:sp>
        <p:nvSpPr>
          <p:cNvPr id="23" name="四角形: 角を丸くする 22">
            <a:extLst>
              <a:ext uri="{FF2B5EF4-FFF2-40B4-BE49-F238E27FC236}">
                <a16:creationId xmlns:a16="http://schemas.microsoft.com/office/drawing/2014/main" id="{0EE9A067-3B3C-0E25-E387-26944741E349}"/>
              </a:ext>
            </a:extLst>
          </p:cNvPr>
          <p:cNvSpPr/>
          <p:nvPr/>
        </p:nvSpPr>
        <p:spPr>
          <a:xfrm>
            <a:off x="7636978" y="516804"/>
            <a:ext cx="4424097" cy="6169746"/>
          </a:xfrm>
          <a:prstGeom prst="roundRect">
            <a:avLst>
              <a:gd name="adj" fmla="val 4452"/>
            </a:avLst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aphicFrame>
        <p:nvGraphicFramePr>
          <p:cNvPr id="101" name="表 100">
            <a:extLst>
              <a:ext uri="{FF2B5EF4-FFF2-40B4-BE49-F238E27FC236}">
                <a16:creationId xmlns:a16="http://schemas.microsoft.com/office/drawing/2014/main" id="{517DB313-2843-5183-2E30-F35A373CD1A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0511757"/>
              </p:ext>
            </p:extLst>
          </p:nvPr>
        </p:nvGraphicFramePr>
        <p:xfrm>
          <a:off x="1561567" y="5762006"/>
          <a:ext cx="4380870" cy="91440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190435">
                  <a:extLst>
                    <a:ext uri="{9D8B030D-6E8A-4147-A177-3AD203B41FA5}">
                      <a16:colId xmlns:a16="http://schemas.microsoft.com/office/drawing/2014/main" val="3028582700"/>
                    </a:ext>
                  </a:extLst>
                </a:gridCol>
                <a:gridCol w="2190435">
                  <a:extLst>
                    <a:ext uri="{9D8B030D-6E8A-4147-A177-3AD203B41FA5}">
                      <a16:colId xmlns:a16="http://schemas.microsoft.com/office/drawing/2014/main" val="238273093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2400" b="1" dirty="0"/>
                        <a:t>Beam</a:t>
                      </a:r>
                      <a:r>
                        <a:rPr kumimoji="1" lang="ja-JP" altLang="en-US" sz="2400" b="1" dirty="0"/>
                        <a:t> </a:t>
                      </a:r>
                      <a:r>
                        <a:rPr kumimoji="1" lang="en-US" altLang="ja-JP" sz="2400" b="1" dirty="0"/>
                        <a:t>intensity</a:t>
                      </a:r>
                      <a:endParaRPr kumimoji="1" lang="ja-JP" alt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2400" b="1" u="none" strike="noStrike" kern="1200" baseline="0" dirty="0"/>
                        <a:t>90kW</a:t>
                      </a:r>
                      <a:endParaRPr kumimoji="1" lang="en-US" altLang="ja-JP" sz="2400" b="1" i="0" u="none" strike="noStrike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702551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2400" b="1" dirty="0"/>
                        <a:t>Beam</a:t>
                      </a:r>
                      <a:r>
                        <a:rPr kumimoji="1" lang="ja-JP" altLang="en-US" sz="2400" b="1" dirty="0"/>
                        <a:t> </a:t>
                      </a:r>
                      <a:r>
                        <a:rPr kumimoji="1" lang="en-US" altLang="ja-JP" sz="2400" b="1" dirty="0"/>
                        <a:t>time</a:t>
                      </a:r>
                      <a:endParaRPr kumimoji="1" lang="ja-JP" alt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2400" b="1" dirty="0"/>
                        <a:t>1+1+3 weeks</a:t>
                      </a:r>
                      <a:endParaRPr kumimoji="1" lang="ja-JP" altLang="en-US" sz="2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45179433"/>
                  </a:ext>
                </a:extLst>
              </a:tr>
            </a:tbl>
          </a:graphicData>
        </a:graphic>
      </p:graphicFrame>
      <p:sp>
        <p:nvSpPr>
          <p:cNvPr id="102" name="テキスト ボックス 101">
            <a:extLst>
              <a:ext uri="{FF2B5EF4-FFF2-40B4-BE49-F238E27FC236}">
                <a16:creationId xmlns:a16="http://schemas.microsoft.com/office/drawing/2014/main" id="{E1BE9B8D-3472-1542-2A63-A37E22BFB9BD}"/>
              </a:ext>
            </a:extLst>
          </p:cNvPr>
          <p:cNvSpPr txBox="1"/>
          <p:nvPr/>
        </p:nvSpPr>
        <p:spPr>
          <a:xfrm>
            <a:off x="7799425" y="6056188"/>
            <a:ext cx="409920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MRoman12-Regular-Identity-H"/>
                <a:sym typeface="Wingdings" panose="05000000000000000000" pitchFamily="2" charset="2"/>
              </a:rPr>
              <a:t>the sign of </a:t>
            </a:r>
            <a:r>
              <a:rPr lang="en-US" altLang="ja-JP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MRoman12-Regular-Identity-H"/>
              </a:rPr>
              <a:t>the “K</a:t>
            </a:r>
            <a:r>
              <a:rPr lang="en-US" altLang="ja-JP" sz="3200" b="1" baseline="30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MRoman12-Regular-Identity-H"/>
              </a:rPr>
              <a:t>−</a:t>
            </a:r>
            <a:r>
              <a:rPr lang="en-US" altLang="ja-JP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MRoman12-Regular-Identity-H"/>
              </a:rPr>
              <a:t>ppn</a:t>
            </a:r>
            <a:r>
              <a:rPr lang="en-US" altLang="ja-JP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MRoman12-Regular-Identity-H"/>
              </a:rPr>
              <a:t>”</a:t>
            </a:r>
            <a:endParaRPr lang="ja-JP" alt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5" name="図 104">
            <a:extLst>
              <a:ext uri="{FF2B5EF4-FFF2-40B4-BE49-F238E27FC236}">
                <a16:creationId xmlns:a16="http://schemas.microsoft.com/office/drawing/2014/main" id="{C85D8F07-1101-9941-9AC7-445EACCA969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9339" r="27751"/>
          <a:stretch/>
        </p:blipFill>
        <p:spPr>
          <a:xfrm>
            <a:off x="8615138" y="3210770"/>
            <a:ext cx="760977" cy="908511"/>
          </a:xfrm>
          <a:prstGeom prst="rect">
            <a:avLst/>
          </a:prstGeom>
        </p:spPr>
      </p:pic>
      <p:cxnSp>
        <p:nvCxnSpPr>
          <p:cNvPr id="107" name="直線矢印コネクタ 106">
            <a:extLst>
              <a:ext uri="{FF2B5EF4-FFF2-40B4-BE49-F238E27FC236}">
                <a16:creationId xmlns:a16="http://schemas.microsoft.com/office/drawing/2014/main" id="{E6A81DDC-C803-8F1A-058D-DA2BEADD0E4E}"/>
              </a:ext>
            </a:extLst>
          </p:cNvPr>
          <p:cNvCxnSpPr/>
          <p:nvPr/>
        </p:nvCxnSpPr>
        <p:spPr>
          <a:xfrm flipV="1">
            <a:off x="9043774" y="4974368"/>
            <a:ext cx="576999" cy="1153552"/>
          </a:xfrm>
          <a:prstGeom prst="straightConnector1">
            <a:avLst/>
          </a:prstGeom>
          <a:ln w="1174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図 3">
            <a:extLst>
              <a:ext uri="{FF2B5EF4-FFF2-40B4-BE49-F238E27FC236}">
                <a16:creationId xmlns:a16="http://schemas.microsoft.com/office/drawing/2014/main" id="{EF1D509E-D20B-480C-C5BD-692D4F5F3D2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77742" y="1539241"/>
            <a:ext cx="1725033" cy="1067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974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65B1ABD-98CC-0445-B8D6-B0F040138F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ja-JP" b="1" dirty="0"/>
              <a:t>“K</a:t>
            </a:r>
            <a:r>
              <a:rPr lang="en-US" altLang="ja-JP" b="1" baseline="30000" dirty="0"/>
              <a:t>-</a:t>
            </a:r>
            <a:r>
              <a:rPr lang="en-US" altLang="ja-JP" b="1" dirty="0"/>
              <a:t>pp” Search</a:t>
            </a:r>
            <a:r>
              <a:rPr lang="ja-JP" altLang="en-US" b="1" dirty="0"/>
              <a:t> ＠ </a:t>
            </a:r>
            <a:r>
              <a:rPr kumimoji="1" lang="en-US" altLang="ja-JP" b="1" dirty="0"/>
              <a:t>J-PARC E15</a:t>
            </a:r>
            <a:endParaRPr kumimoji="1" lang="ja-JP" altLang="en-US" b="1" dirty="0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5822AEAB-BBF9-BD6F-A556-BCE3958DF2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lang="ja-JP" altLang="en-US" smtClean="0"/>
              <a:pPr/>
              <a:t>3</a:t>
            </a:fld>
            <a:endParaRPr lang="ja-JP" altLang="en-US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4411A7E8-6D8C-8B4A-8726-D4E271077E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25" b="19813"/>
          <a:stretch/>
        </p:blipFill>
        <p:spPr bwMode="auto">
          <a:xfrm>
            <a:off x="838200" y="2073160"/>
            <a:ext cx="10515600" cy="471684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0373B9A2-53A5-19AB-8D3C-D5D28D8F1990}"/>
              </a:ext>
            </a:extLst>
          </p:cNvPr>
          <p:cNvSpPr/>
          <p:nvPr/>
        </p:nvSpPr>
        <p:spPr>
          <a:xfrm rot="21083074">
            <a:off x="1218849" y="4430411"/>
            <a:ext cx="3447646" cy="12539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262F8DDB-0672-B00D-7D19-CB5150510442}"/>
              </a:ext>
            </a:extLst>
          </p:cNvPr>
          <p:cNvSpPr txBox="1">
            <a:spLocks/>
          </p:cNvSpPr>
          <p:nvPr/>
        </p:nvSpPr>
        <p:spPr>
          <a:xfrm>
            <a:off x="208722" y="969497"/>
            <a:ext cx="11774556" cy="130144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ja-JP" sz="3500" b="1" baseline="30000" dirty="0"/>
              <a:t>3</a:t>
            </a:r>
            <a:r>
              <a:rPr lang="en-US" altLang="ja-JP" sz="3500" b="1" dirty="0"/>
              <a:t>He(</a:t>
            </a:r>
            <a:r>
              <a:rPr lang="en-US" altLang="ja-JP" sz="3500" b="1" i="1" dirty="0"/>
              <a:t>in-flight</a:t>
            </a:r>
            <a:r>
              <a:rPr lang="en-US" altLang="ja-JP" sz="3500" b="1" dirty="0"/>
              <a:t> K</a:t>
            </a:r>
            <a:r>
              <a:rPr lang="en-US" altLang="ja-JP" sz="3500" b="1" baseline="30000" dirty="0"/>
              <a:t>-</a:t>
            </a:r>
            <a:r>
              <a:rPr lang="en-US" altLang="ja-JP" sz="3500" b="1" dirty="0"/>
              <a:t>,n) reaction @ 1.0 GeV/c</a:t>
            </a:r>
            <a:endParaRPr lang="ja-JP" altLang="en-US" sz="3500" b="1" dirty="0"/>
          </a:p>
          <a:p>
            <a:pPr marL="457200" lvl="1" indent="0" algn="ctr">
              <a:buNone/>
            </a:pPr>
            <a:r>
              <a:rPr lang="en-US" altLang="ja-JP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multi-NA and Y decays can be discriminated kinematically</a:t>
            </a:r>
            <a:endParaRPr kumimoji="1" lang="en-US" altLang="ja-JP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Picture 13" descr="C:\Users\sakuma\Desktop\ダウンロード.png">
            <a:extLst>
              <a:ext uri="{FF2B5EF4-FFF2-40B4-BE49-F238E27FC236}">
                <a16:creationId xmlns:a16="http://schemas.microsoft.com/office/drawing/2014/main" id="{AF879B01-ADF8-0595-ADC1-6CC90C74AC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713" y="1537150"/>
            <a:ext cx="431334" cy="431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グループ化 13">
            <a:extLst>
              <a:ext uri="{FF2B5EF4-FFF2-40B4-BE49-F238E27FC236}">
                <a16:creationId xmlns:a16="http://schemas.microsoft.com/office/drawing/2014/main" id="{DE75308D-DB70-6617-722C-3D0465D07386}"/>
              </a:ext>
            </a:extLst>
          </p:cNvPr>
          <p:cNvGrpSpPr/>
          <p:nvPr/>
        </p:nvGrpSpPr>
        <p:grpSpPr>
          <a:xfrm>
            <a:off x="218076" y="4629210"/>
            <a:ext cx="4130741" cy="1780671"/>
            <a:chOff x="208958" y="4324578"/>
            <a:chExt cx="4130741" cy="1780671"/>
          </a:xfrm>
        </p:grpSpPr>
        <p:pic>
          <p:nvPicPr>
            <p:cNvPr id="11" name="図 10">
              <a:extLst>
                <a:ext uri="{FF2B5EF4-FFF2-40B4-BE49-F238E27FC236}">
                  <a16:creationId xmlns:a16="http://schemas.microsoft.com/office/drawing/2014/main" id="{1D7C5483-37DC-608B-2687-A2E010F2DCE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08958" y="4324578"/>
              <a:ext cx="4130741" cy="1780671"/>
            </a:xfrm>
            <a:prstGeom prst="rect">
              <a:avLst/>
            </a:prstGeom>
            <a:ln w="63500">
              <a:solidFill>
                <a:srgbClr val="0070C0"/>
              </a:solidFill>
            </a:ln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テキスト ボックス 11">
                  <a:extLst>
                    <a:ext uri="{FF2B5EF4-FFF2-40B4-BE49-F238E27FC236}">
                      <a16:creationId xmlns:a16="http://schemas.microsoft.com/office/drawing/2014/main" id="{1293FDB6-2064-3972-4850-6D2009C068EE}"/>
                    </a:ext>
                  </a:extLst>
                </p:cNvPr>
                <p:cNvSpPr txBox="1"/>
                <p:nvPr/>
              </p:nvSpPr>
              <p:spPr>
                <a:xfrm>
                  <a:off x="2015950" y="4760941"/>
                  <a:ext cx="1975221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kumimoji="1" lang="en-US" altLang="ja-JP" b="1" i="1" dirty="0">
                      <a:solidFill>
                        <a:srgbClr val="0070C0"/>
                      </a:solidFill>
                    </a:rPr>
                    <a:t>Low momentum </a:t>
                  </a:r>
                  <a14:m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kumimoji="1" lang="en-US" altLang="ja-JP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kumimoji="1" lang="en-US" altLang="ja-JP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𝑲</m:t>
                          </m:r>
                        </m:e>
                      </m:acc>
                    </m:oMath>
                  </a14:m>
                  <a:endParaRPr kumimoji="1" lang="en-US" altLang="ja-JP" b="1" i="1" dirty="0">
                    <a:solidFill>
                      <a:srgbClr val="0070C0"/>
                    </a:solidFill>
                  </a:endParaRPr>
                </a:p>
              </p:txBody>
            </p:sp>
          </mc:Choice>
          <mc:Fallback xmlns="">
            <p:sp>
              <p:nvSpPr>
                <p:cNvPr id="12" name="テキスト ボックス 11">
                  <a:extLst>
                    <a:ext uri="{FF2B5EF4-FFF2-40B4-BE49-F238E27FC236}">
                      <a16:creationId xmlns:a16="http://schemas.microsoft.com/office/drawing/2014/main" id="{1293FDB6-2064-3972-4850-6D2009C068E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15950" y="4760941"/>
                  <a:ext cx="1975221" cy="369332"/>
                </a:xfrm>
                <a:prstGeom prst="rect">
                  <a:avLst/>
                </a:prstGeom>
                <a:blipFill>
                  <a:blip r:embed="rId5"/>
                  <a:stretch>
                    <a:fillRect l="-2469" t="-9836" r="-15123" b="-24590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3" name="楕円 12">
              <a:extLst>
                <a:ext uri="{FF2B5EF4-FFF2-40B4-BE49-F238E27FC236}">
                  <a16:creationId xmlns:a16="http://schemas.microsoft.com/office/drawing/2014/main" id="{5293B96D-F0AB-913F-A552-ADD51045E52A}"/>
                </a:ext>
              </a:extLst>
            </p:cNvPr>
            <p:cNvSpPr/>
            <p:nvPr/>
          </p:nvSpPr>
          <p:spPr>
            <a:xfrm>
              <a:off x="2245368" y="5090260"/>
              <a:ext cx="355023" cy="355023"/>
            </a:xfrm>
            <a:prstGeom prst="ellipse">
              <a:avLst/>
            </a:prstGeom>
            <a:noFill/>
            <a:ln w="381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29999698-A895-D8C9-5712-184CC6AD2D27}"/>
              </a:ext>
            </a:extLst>
          </p:cNvPr>
          <p:cNvSpPr txBox="1"/>
          <p:nvPr/>
        </p:nvSpPr>
        <p:spPr>
          <a:xfrm>
            <a:off x="277092" y="4079773"/>
            <a:ext cx="4085414" cy="461665"/>
          </a:xfrm>
          <a:prstGeom prst="rect">
            <a:avLst/>
          </a:prstGeom>
          <a:solidFill>
            <a:srgbClr val="0070C0"/>
          </a:solidFill>
        </p:spPr>
        <p:txBody>
          <a:bodyPr wrap="none" rtlCol="0">
            <a:spAutoFit/>
          </a:bodyPr>
          <a:lstStyle/>
          <a:p>
            <a:r>
              <a:rPr lang="en-US" altLang="ja-JP" sz="2400" b="1" dirty="0">
                <a:solidFill>
                  <a:schemeClr val="bg1"/>
                </a:solidFill>
              </a:rPr>
              <a:t>with intense K</a:t>
            </a:r>
            <a:r>
              <a:rPr lang="en-US" altLang="ja-JP" sz="2400" b="1" baseline="30000" dirty="0">
                <a:solidFill>
                  <a:schemeClr val="bg1"/>
                </a:solidFill>
              </a:rPr>
              <a:t>-</a:t>
            </a:r>
            <a:r>
              <a:rPr lang="en-US" altLang="ja-JP" sz="2400" b="1" dirty="0">
                <a:solidFill>
                  <a:schemeClr val="bg1"/>
                </a:solidFill>
              </a:rPr>
              <a:t> bean @ </a:t>
            </a:r>
            <a:r>
              <a:rPr kumimoji="1" lang="en-US" altLang="ja-JP" sz="2400" b="1" dirty="0">
                <a:solidFill>
                  <a:schemeClr val="bg1"/>
                </a:solidFill>
              </a:rPr>
              <a:t>J-PARC</a:t>
            </a:r>
            <a:endParaRPr kumimoji="1" lang="ja-JP" alt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212878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0A8906F-67F8-5420-1E98-D9F161917F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2934" y="0"/>
            <a:ext cx="9525922" cy="1325563"/>
          </a:xfrm>
        </p:spPr>
        <p:txBody>
          <a:bodyPr>
            <a:normAutofit/>
          </a:bodyPr>
          <a:lstStyle/>
          <a:p>
            <a:pPr algn="ctr"/>
            <a:r>
              <a:rPr kumimoji="1" lang="en-US" altLang="ja-JP" b="1" dirty="0"/>
              <a:t>New Cylindrical Detector System (CDS)</a:t>
            </a:r>
            <a:endParaRPr kumimoji="1" lang="ja-JP" altLang="en-US" b="1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9EB2DD6-A891-EB26-7AF4-AD75199915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lang="ja-JP" altLang="en-US" smtClean="0"/>
              <a:pPr/>
              <a:t>30</a:t>
            </a:fld>
            <a:endParaRPr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A2E3958E-2C54-CE50-458F-98EC7891AA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311" y="1536628"/>
            <a:ext cx="3243952" cy="2790826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ECD10BAF-32CF-7CA9-B039-539752DA77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14144" y="1388307"/>
            <a:ext cx="6943482" cy="5360011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E585BA9A-287E-BDB8-C3DC-833FB630286D}"/>
              </a:ext>
            </a:extLst>
          </p:cNvPr>
          <p:cNvSpPr txBox="1"/>
          <p:nvPr/>
        </p:nvSpPr>
        <p:spPr>
          <a:xfrm>
            <a:off x="171311" y="1536628"/>
            <a:ext cx="13405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>
                <a:solidFill>
                  <a:srgbClr val="FFFF00"/>
                </a:solidFill>
              </a:rPr>
              <a:t>Present CDS</a:t>
            </a:r>
            <a:endParaRPr kumimoji="1" lang="ja-JP" altLang="en-US" b="1" dirty="0">
              <a:solidFill>
                <a:srgbClr val="FFFF00"/>
              </a:solidFill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28122C6A-A695-2153-3267-BCE60C4F8AB0}"/>
              </a:ext>
            </a:extLst>
          </p:cNvPr>
          <p:cNvSpPr txBox="1"/>
          <p:nvPr/>
        </p:nvSpPr>
        <p:spPr>
          <a:xfrm>
            <a:off x="4914144" y="1421070"/>
            <a:ext cx="172957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b="1" dirty="0">
                <a:solidFill>
                  <a:srgbClr val="FFFF00"/>
                </a:solidFill>
              </a:rPr>
              <a:t>New CDS</a:t>
            </a:r>
            <a:endParaRPr kumimoji="1" lang="ja-JP" altLang="en-US" sz="3200" b="1" dirty="0">
              <a:solidFill>
                <a:srgbClr val="FFFF00"/>
              </a:solidFill>
            </a:endParaRPr>
          </a:p>
        </p:txBody>
      </p:sp>
      <p:sp>
        <p:nvSpPr>
          <p:cNvPr id="10" name="矢印: 右 9">
            <a:extLst>
              <a:ext uri="{FF2B5EF4-FFF2-40B4-BE49-F238E27FC236}">
                <a16:creationId xmlns:a16="http://schemas.microsoft.com/office/drawing/2014/main" id="{51C10704-ED64-6BEE-FA44-FE2785457BA7}"/>
              </a:ext>
            </a:extLst>
          </p:cNvPr>
          <p:cNvSpPr/>
          <p:nvPr/>
        </p:nvSpPr>
        <p:spPr>
          <a:xfrm>
            <a:off x="3701735" y="3120325"/>
            <a:ext cx="978408" cy="1228725"/>
          </a:xfrm>
          <a:prstGeom prst="rightArrow">
            <a:avLst/>
          </a:prstGeom>
          <a:solidFill>
            <a:schemeClr val="bg1"/>
          </a:solidFill>
          <a:ln w="635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18EFC0E6-699A-65FF-63D6-8D5B7982A16D}"/>
              </a:ext>
            </a:extLst>
          </p:cNvPr>
          <p:cNvSpPr txBox="1"/>
          <p:nvPr/>
        </p:nvSpPr>
        <p:spPr>
          <a:xfrm>
            <a:off x="-120590" y="5054194"/>
            <a:ext cx="521796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85725" lvl="1">
              <a:buFont typeface="Wingdings" panose="05000000000000000000" pitchFamily="2" charset="2"/>
              <a:buChar char="ü"/>
            </a:pPr>
            <a:r>
              <a:rPr lang="en-US" altLang="ja-JP" sz="2400" b="1" dirty="0"/>
              <a:t>Solid angle:    x1.6 </a:t>
            </a:r>
            <a:r>
              <a:rPr lang="en-US" altLang="ja-JP" sz="2400" dirty="0"/>
              <a:t>(59% </a:t>
            </a:r>
            <a:r>
              <a:rPr lang="en-US" altLang="ja-JP" sz="2400" dirty="0">
                <a:sym typeface="Wingdings" panose="05000000000000000000" pitchFamily="2" charset="2"/>
              </a:rPr>
              <a:t> 93%)</a:t>
            </a:r>
            <a:endParaRPr lang="en-US" altLang="ja-JP" sz="2400" dirty="0"/>
          </a:p>
          <a:p>
            <a:pPr marL="85725" lvl="1">
              <a:buFont typeface="Wingdings" panose="05000000000000000000" pitchFamily="2" charset="2"/>
              <a:buChar char="ü"/>
            </a:pPr>
            <a:r>
              <a:rPr kumimoji="1" lang="en-US" altLang="ja-JP" sz="2400" b="1" dirty="0"/>
              <a:t>Neutron eff.:  x6~7    </a:t>
            </a:r>
            <a:r>
              <a:rPr kumimoji="1" lang="en-US" altLang="ja-JP" sz="2400" dirty="0"/>
              <a:t>(3% </a:t>
            </a:r>
            <a:r>
              <a:rPr kumimoji="1" lang="en-US" altLang="ja-JP" sz="2400" dirty="0">
                <a:sym typeface="Wingdings" panose="05000000000000000000" pitchFamily="2" charset="2"/>
              </a:rPr>
              <a:t> 15%x1.6)</a:t>
            </a: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23718136-45D5-8EAE-E8FA-DE7E6E417234}"/>
              </a:ext>
            </a:extLst>
          </p:cNvPr>
          <p:cNvSpPr txBox="1"/>
          <p:nvPr/>
        </p:nvSpPr>
        <p:spPr>
          <a:xfrm rot="21060000">
            <a:off x="7334250" y="3540586"/>
            <a:ext cx="25878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>
                <a:solidFill>
                  <a:schemeClr val="bg1"/>
                </a:solidFill>
              </a:rPr>
              <a:t>Cylindrical Drift Chamber</a:t>
            </a:r>
            <a:endParaRPr kumimoji="1" lang="ja-JP" altLang="en-US" b="1" dirty="0">
              <a:solidFill>
                <a:schemeClr val="bg1"/>
              </a:solidFill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D5AA9C04-5E48-4225-D937-415CF4963ACF}"/>
              </a:ext>
            </a:extLst>
          </p:cNvPr>
          <p:cNvSpPr txBox="1"/>
          <p:nvPr/>
        </p:nvSpPr>
        <p:spPr>
          <a:xfrm rot="21060000">
            <a:off x="7858783" y="3113232"/>
            <a:ext cx="17991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>
                <a:solidFill>
                  <a:schemeClr val="bg1"/>
                </a:solidFill>
              </a:rPr>
              <a:t>Neutron Counter</a:t>
            </a:r>
            <a:endParaRPr kumimoji="1" lang="ja-JP" altLang="en-US" b="1" dirty="0">
              <a:solidFill>
                <a:schemeClr val="bg1"/>
              </a:solidFill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02B067CD-FF2B-B044-B889-D59B691ECDC5}"/>
              </a:ext>
            </a:extLst>
          </p:cNvPr>
          <p:cNvSpPr txBox="1"/>
          <p:nvPr/>
        </p:nvSpPr>
        <p:spPr>
          <a:xfrm rot="21060000">
            <a:off x="7422703" y="2576744"/>
            <a:ext cx="26713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>
                <a:solidFill>
                  <a:schemeClr val="bg1"/>
                </a:solidFill>
              </a:rPr>
              <a:t>Superconducting Solenoid</a:t>
            </a:r>
            <a:endParaRPr kumimoji="1" lang="ja-JP" altLang="en-US" b="1" dirty="0">
              <a:solidFill>
                <a:schemeClr val="bg1"/>
              </a:solidFill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1FD4B29E-2647-0C04-D5F1-E76C3691A6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4508" y="1353079"/>
            <a:ext cx="1816955" cy="1124909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476D613D-06F4-0847-E298-628C5FA7754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52136" y="1245166"/>
            <a:ext cx="1495723" cy="1124909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</p:pic>
    </p:spTree>
    <p:extLst>
      <p:ext uri="{BB962C8B-B14F-4D97-AF65-F5344CB8AC3E}">
        <p14:creationId xmlns:p14="http://schemas.microsoft.com/office/powerpoint/2010/main" val="134118810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図 14">
            <a:extLst>
              <a:ext uri="{FF2B5EF4-FFF2-40B4-BE49-F238E27FC236}">
                <a16:creationId xmlns:a16="http://schemas.microsoft.com/office/drawing/2014/main" id="{E45F8F62-9746-1EFC-CA13-9FD5A5E5EA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0315" y="4049596"/>
            <a:ext cx="3345129" cy="2744052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DC78D780-BFFF-3239-F9EF-31D35163EC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1754" y="38083"/>
            <a:ext cx="4751521" cy="3876692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141701F7-048A-024E-8AA8-9201034BB9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5257800" cy="1325563"/>
          </a:xfrm>
        </p:spPr>
        <p:txBody>
          <a:bodyPr/>
          <a:lstStyle/>
          <a:p>
            <a:pPr algn="ctr"/>
            <a:r>
              <a:rPr kumimoji="1" lang="en-US" altLang="ja-JP" b="1" dirty="0"/>
              <a:t>Superconducting Solenoid Magnet</a:t>
            </a:r>
            <a:endParaRPr kumimoji="1" lang="ja-JP" altLang="en-US" b="1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8887F08-9F60-5A39-E455-9DF29A9AF1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489" y="1374129"/>
            <a:ext cx="6591300" cy="5419519"/>
          </a:xfrm>
        </p:spPr>
        <p:txBody>
          <a:bodyPr>
            <a:normAutofit/>
          </a:bodyPr>
          <a:lstStyle/>
          <a:p>
            <a:r>
              <a:rPr kumimoji="1" lang="en-US" altLang="ja-JP" dirty="0"/>
              <a:t>Same design as “the detector solenoid magnet” for COMET-I</a:t>
            </a:r>
          </a:p>
          <a:p>
            <a:endParaRPr lang="en-US" altLang="ja-JP" dirty="0"/>
          </a:p>
          <a:p>
            <a:endParaRPr kumimoji="1" lang="en-US" altLang="ja-JP" dirty="0"/>
          </a:p>
          <a:p>
            <a:r>
              <a:rPr kumimoji="1" lang="en-US" altLang="ja-JP" dirty="0"/>
              <a:t>3.3m x 3.3m x 3.9m, </a:t>
            </a:r>
            <a:r>
              <a:rPr lang="en-US" altLang="ja-JP" dirty="0"/>
              <a:t>~108t in total</a:t>
            </a:r>
          </a:p>
          <a:p>
            <a:r>
              <a:rPr lang="en-US" altLang="ja-JP" dirty="0"/>
              <a:t>Max. field of 1.0T @ center</a:t>
            </a:r>
          </a:p>
          <a:p>
            <a:pPr lvl="1"/>
            <a:r>
              <a:rPr lang="en-US" altLang="ja-JP" dirty="0"/>
              <a:t>189A – 10V</a:t>
            </a:r>
          </a:p>
          <a:p>
            <a:r>
              <a:rPr kumimoji="1" lang="en-US" altLang="ja-JP" dirty="0" err="1"/>
              <a:t>NbTi</a:t>
            </a:r>
            <a:r>
              <a:rPr kumimoji="1" lang="en-US" altLang="ja-JP" dirty="0"/>
              <a:t>/Cu SC wire, 98km in total</a:t>
            </a:r>
          </a:p>
          <a:p>
            <a:r>
              <a:rPr lang="en-US" altLang="ja-JP" b="1" dirty="0"/>
              <a:t>Conduction-cooling with GM*3</a:t>
            </a:r>
            <a:endParaRPr kumimoji="1" lang="en-US" altLang="ja-JP" b="1" dirty="0"/>
          </a:p>
          <a:p>
            <a:r>
              <a:rPr kumimoji="1" lang="en-US" altLang="ja-JP" dirty="0"/>
              <a:t>Semi-ac</a:t>
            </a:r>
            <a:r>
              <a:rPr lang="en-US" altLang="ja-JP" dirty="0"/>
              <a:t>tive quench-back system</a:t>
            </a:r>
          </a:p>
          <a:p>
            <a:r>
              <a:rPr kumimoji="1" lang="en-US" altLang="ja-JP" b="1" dirty="0">
                <a:solidFill>
                  <a:srgbClr val="0070C0"/>
                </a:solidFill>
              </a:rPr>
              <a:t>Will be completed in FY2024</a:t>
            </a:r>
            <a:endParaRPr kumimoji="1" lang="ja-JP" altLang="en-US" b="1" dirty="0">
              <a:solidFill>
                <a:srgbClr val="0070C0"/>
              </a:solidFill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5E9B978-CD11-6BC7-1AD7-DC50CA7244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kumimoji="1" lang="ja-JP" altLang="en-US" smtClean="0"/>
              <a:t>31</a:t>
            </a:fld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F9E6F7CE-4A36-97DB-4C83-20569A6D30B1}"/>
              </a:ext>
            </a:extLst>
          </p:cNvPr>
          <p:cNvSpPr txBox="1"/>
          <p:nvPr/>
        </p:nvSpPr>
        <p:spPr>
          <a:xfrm>
            <a:off x="463045" y="2300912"/>
            <a:ext cx="5037982" cy="83099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altLang="ja-JP" sz="2400" b="1" dirty="0">
                <a:solidFill>
                  <a:srgbClr val="FF0000"/>
                </a:solidFill>
              </a:rPr>
              <a:t>b</a:t>
            </a:r>
            <a:r>
              <a:rPr kumimoji="1" lang="en-US" altLang="ja-JP" sz="2400" b="1" dirty="0">
                <a:solidFill>
                  <a:srgbClr val="FF0000"/>
                </a:solidFill>
              </a:rPr>
              <a:t>eing constructed in cooperation with</a:t>
            </a:r>
          </a:p>
          <a:p>
            <a:pPr algn="ctr"/>
            <a:r>
              <a:rPr kumimoji="1" lang="en-US" altLang="ja-JP" sz="2400" b="1" dirty="0">
                <a:solidFill>
                  <a:srgbClr val="FF0000"/>
                </a:solidFill>
              </a:rPr>
              <a:t>the J-PARC Cryogenics Section</a:t>
            </a:r>
          </a:p>
        </p:txBody>
      </p:sp>
      <p:pic>
        <p:nvPicPr>
          <p:cNvPr id="10" name="Picture 2" descr="FA-50 Indoor Air-Cooled Compressor Series Image 1">
            <a:extLst>
              <a:ext uri="{FF2B5EF4-FFF2-40B4-BE49-F238E27FC236}">
                <a16:creationId xmlns:a16="http://schemas.microsoft.com/office/drawing/2014/main" id="{EE5A5CD9-7A1D-C846-BE2D-D0CC88F466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4859" y="526395"/>
            <a:ext cx="1397193" cy="1695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RDE-418D4 4K Cryocooler Series Image 1">
            <a:extLst>
              <a:ext uri="{FF2B5EF4-FFF2-40B4-BE49-F238E27FC236}">
                <a16:creationId xmlns:a16="http://schemas.microsoft.com/office/drawing/2014/main" id="{3223A752-41B1-3BEA-2106-2F267F98EF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2640" y="2334999"/>
            <a:ext cx="1372569" cy="1665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3E620A7B-00C3-6D55-ED73-32EE951E56AA}"/>
              </a:ext>
            </a:extLst>
          </p:cNvPr>
          <p:cNvSpPr txBox="1"/>
          <p:nvPr/>
        </p:nvSpPr>
        <p:spPr>
          <a:xfrm>
            <a:off x="10751193" y="2147024"/>
            <a:ext cx="12907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/>
              <a:t>SHI RDE-418D4</a:t>
            </a:r>
            <a:endParaRPr kumimoji="1" lang="ja-JP" altLang="en-US" sz="1400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841C82EC-7FB6-B5C8-6AED-FE36D64DADDF}"/>
              </a:ext>
            </a:extLst>
          </p:cNvPr>
          <p:cNvSpPr txBox="1"/>
          <p:nvPr/>
        </p:nvSpPr>
        <p:spPr>
          <a:xfrm>
            <a:off x="10764229" y="3175"/>
            <a:ext cx="10504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400" dirty="0"/>
              <a:t>SHI</a:t>
            </a:r>
            <a:r>
              <a:rPr lang="ja-JP" altLang="en-US" sz="1400" dirty="0"/>
              <a:t> </a:t>
            </a:r>
            <a:r>
              <a:rPr kumimoji="1" lang="en-US" altLang="ja-JP" sz="1400" dirty="0"/>
              <a:t>FA-50</a:t>
            </a:r>
          </a:p>
          <a:p>
            <a:pPr algn="ctr"/>
            <a:r>
              <a:rPr lang="en-US" altLang="ja-JP" sz="1400" dirty="0"/>
              <a:t>(air cooling)</a:t>
            </a:r>
            <a:endParaRPr kumimoji="1" lang="ja-JP" altLang="en-US" sz="1400" dirty="0"/>
          </a:p>
        </p:txBody>
      </p:sp>
      <p:pic>
        <p:nvPicPr>
          <p:cNvPr id="5" name="図 4" descr="電車の車両&#10;&#10;低い精度で自動的に生成された説明">
            <a:extLst>
              <a:ext uri="{FF2B5EF4-FFF2-40B4-BE49-F238E27FC236}">
                <a16:creationId xmlns:a16="http://schemas.microsoft.com/office/drawing/2014/main" id="{EE800164-7ADF-2AB4-872D-D345F7CE729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4659" y="4049596"/>
            <a:ext cx="3658735" cy="2744052"/>
          </a:xfrm>
          <a:prstGeom prst="rect">
            <a:avLst/>
          </a:prstGeom>
          <a:ln w="38100">
            <a:noFill/>
          </a:ln>
        </p:spPr>
      </p:pic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C1712498-516A-DA60-3600-80D760ABD430}"/>
              </a:ext>
            </a:extLst>
          </p:cNvPr>
          <p:cNvSpPr txBox="1"/>
          <p:nvPr/>
        </p:nvSpPr>
        <p:spPr>
          <a:xfrm>
            <a:off x="8638905" y="6435348"/>
            <a:ext cx="21814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FFFF00"/>
                </a:solidFill>
              </a:rPr>
              <a:t>Completed in FY2022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6E332766-58C8-9663-74E9-392FA9183B17}"/>
              </a:ext>
            </a:extLst>
          </p:cNvPr>
          <p:cNvSpPr txBox="1"/>
          <p:nvPr/>
        </p:nvSpPr>
        <p:spPr>
          <a:xfrm>
            <a:off x="6393164" y="6429832"/>
            <a:ext cx="21814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FFFF00"/>
                </a:solidFill>
              </a:rPr>
              <a:t>Completed in FY2023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63502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図 17" descr="屋内, 人, テーブル, 男 が含まれている画像&#10;&#10;自動的に生成された説明">
            <a:extLst>
              <a:ext uri="{FF2B5EF4-FFF2-40B4-BE49-F238E27FC236}">
                <a16:creationId xmlns:a16="http://schemas.microsoft.com/office/drawing/2014/main" id="{C469129A-1D3C-CE84-3227-DD1306BD7D2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74" t="17898" r="5209" b="28046"/>
          <a:stretch/>
        </p:blipFill>
        <p:spPr>
          <a:xfrm>
            <a:off x="7185480" y="111824"/>
            <a:ext cx="4909454" cy="2478162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892114B6-B3BD-4EDC-837C-D68608B754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6391" y="17370"/>
            <a:ext cx="6105525" cy="1325563"/>
          </a:xfrm>
        </p:spPr>
        <p:txBody>
          <a:bodyPr>
            <a:normAutofit/>
          </a:bodyPr>
          <a:lstStyle/>
          <a:p>
            <a:pPr algn="ctr"/>
            <a:r>
              <a:rPr kumimoji="1" lang="en-US" altLang="ja-JP" b="1" dirty="0"/>
              <a:t>Cylindrical Drift Chamber</a:t>
            </a:r>
            <a:endParaRPr kumimoji="1" lang="ja-JP" altLang="en-US" b="1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B015BA5-230E-45EA-B4D8-004BA855F7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" y="1200373"/>
            <a:ext cx="7088413" cy="1836811"/>
          </a:xfrm>
        </p:spPr>
        <p:txBody>
          <a:bodyPr>
            <a:normAutofit/>
          </a:bodyPr>
          <a:lstStyle/>
          <a:p>
            <a:r>
              <a:rPr kumimoji="1" lang="en-US" altLang="ja-JP" sz="3200" dirty="0"/>
              <a:t>The same design of the present end-cap</a:t>
            </a:r>
          </a:p>
          <a:p>
            <a:pPr lvl="1"/>
            <a:r>
              <a:rPr kumimoji="1" lang="en-US" altLang="ja-JP" sz="2800" dirty="0"/>
              <a:t>New CDC is 3 times the length of the existing CDC</a:t>
            </a:r>
            <a:endParaRPr kumimoji="1" lang="ja-JP" altLang="en-US" sz="2800" dirty="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6CC1F610-46F5-49B3-B459-037BC3F8C4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30" y="3100932"/>
            <a:ext cx="12144869" cy="3619619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D1C7DAD2-372D-4826-A1CF-50D54193AE92}"/>
              </a:ext>
            </a:extLst>
          </p:cNvPr>
          <p:cNvSpPr txBox="1"/>
          <p:nvPr/>
        </p:nvSpPr>
        <p:spPr>
          <a:xfrm>
            <a:off x="7185479" y="4947312"/>
            <a:ext cx="13437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Signal</a:t>
            </a:r>
            <a:r>
              <a:rPr lang="ja-JP" altLang="en-US" dirty="0"/>
              <a:t> </a:t>
            </a:r>
            <a:r>
              <a:rPr lang="en-US" altLang="ja-JP" dirty="0"/>
              <a:t>board</a:t>
            </a:r>
            <a:endParaRPr kumimoji="1" lang="ja-JP" altLang="en-US" dirty="0"/>
          </a:p>
        </p:txBody>
      </p:sp>
      <p:pic>
        <p:nvPicPr>
          <p:cNvPr id="10" name="図 9" descr="古い, 大きい, 表示 が含まれている画像&#10;&#10;自動的に生成された説明">
            <a:extLst>
              <a:ext uri="{FF2B5EF4-FFF2-40B4-BE49-F238E27FC236}">
                <a16:creationId xmlns:a16="http://schemas.microsoft.com/office/drawing/2014/main" id="{C82528F9-AD83-4A06-AFE3-416C86573E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2475" y="5277811"/>
            <a:ext cx="2107096" cy="1580322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4609D69F-CD86-4000-B520-931024C059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33652" y="5303907"/>
            <a:ext cx="2381035" cy="1554496"/>
          </a:xfrm>
          <a:prstGeom prst="rect">
            <a:avLst/>
          </a:prstGeom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B9920BC5-69BA-4141-AABB-C5676142041D}"/>
              </a:ext>
            </a:extLst>
          </p:cNvPr>
          <p:cNvSpPr txBox="1"/>
          <p:nvPr/>
        </p:nvSpPr>
        <p:spPr>
          <a:xfrm>
            <a:off x="9063693" y="4947312"/>
            <a:ext cx="23810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ASD preamplifier board</a:t>
            </a:r>
            <a:endParaRPr kumimoji="1" lang="ja-JP" altLang="en-US" dirty="0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8EB742B3-CBDE-D764-6897-BC4209097FEE}"/>
              </a:ext>
            </a:extLst>
          </p:cNvPr>
          <p:cNvSpPr txBox="1"/>
          <p:nvPr/>
        </p:nvSpPr>
        <p:spPr>
          <a:xfrm>
            <a:off x="608382" y="2586232"/>
            <a:ext cx="86666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>
                <a:solidFill>
                  <a:srgbClr val="0070C0"/>
                </a:solidFill>
              </a:rPr>
              <a:t>Will be completed next month, and commissioning starts</a:t>
            </a:r>
            <a:endParaRPr kumimoji="1" lang="ja-JP" altLang="en-US" sz="2800" b="1" dirty="0">
              <a:solidFill>
                <a:srgbClr val="0070C0"/>
              </a:solidFill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7E17D931-1010-1173-E006-A8144D0B38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kumimoji="1" lang="ja-JP" altLang="en-US" smtClean="0"/>
              <a:t>32</a:t>
            </a:fld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55845D66-A1C0-E297-48C2-ACCA026AD528}"/>
              </a:ext>
            </a:extLst>
          </p:cNvPr>
          <p:cNvSpPr txBox="1"/>
          <p:nvPr/>
        </p:nvSpPr>
        <p:spPr>
          <a:xfrm>
            <a:off x="4465657" y="3466663"/>
            <a:ext cx="5381794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dirty="0"/>
              <a:t>Wire length = 2.55m</a:t>
            </a:r>
          </a:p>
          <a:p>
            <a:pPr algn="ctr"/>
            <a:r>
              <a:rPr kumimoji="1" lang="en-US" altLang="ja-JP" sz="1600" i="1" dirty="0"/>
              <a:t>(Almost the same length as the longest wire of the Belle2-CDC)</a:t>
            </a:r>
            <a:endParaRPr kumimoji="1" lang="ja-JP" altLang="en-US" sz="1600" i="1" dirty="0"/>
          </a:p>
        </p:txBody>
      </p:sp>
      <p:pic>
        <p:nvPicPr>
          <p:cNvPr id="15" name="図 14" descr="回路 が含まれている画像&#10;&#10;自動的に生成された説明">
            <a:extLst>
              <a:ext uri="{FF2B5EF4-FFF2-40B4-BE49-F238E27FC236}">
                <a16:creationId xmlns:a16="http://schemas.microsoft.com/office/drawing/2014/main" id="{F5FBD7F1-D21F-B5E7-1718-4BC9802D4CC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6" t="24261" r="4385" b="20001"/>
          <a:stretch/>
        </p:blipFill>
        <p:spPr>
          <a:xfrm>
            <a:off x="4072467" y="5644369"/>
            <a:ext cx="2643838" cy="1196261"/>
          </a:xfrm>
          <a:prstGeom prst="rect">
            <a:avLst/>
          </a:prstGeom>
        </p:spPr>
      </p:pic>
      <p:cxnSp>
        <p:nvCxnSpPr>
          <p:cNvPr id="16" name="直線矢印コネクタ 15">
            <a:extLst>
              <a:ext uri="{FF2B5EF4-FFF2-40B4-BE49-F238E27FC236}">
                <a16:creationId xmlns:a16="http://schemas.microsoft.com/office/drawing/2014/main" id="{0203BD38-F1B3-7D06-F46A-206052B489C4}"/>
              </a:ext>
            </a:extLst>
          </p:cNvPr>
          <p:cNvCxnSpPr>
            <a:cxnSpLocks/>
          </p:cNvCxnSpPr>
          <p:nvPr/>
        </p:nvCxnSpPr>
        <p:spPr>
          <a:xfrm flipV="1">
            <a:off x="8321230" y="985495"/>
            <a:ext cx="2464700" cy="640686"/>
          </a:xfrm>
          <a:prstGeom prst="straightConnector1">
            <a:avLst/>
          </a:prstGeom>
          <a:ln w="12700">
            <a:solidFill>
              <a:srgbClr val="FFFF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B3B083B5-E8D0-07BD-26A5-433AA689FADC}"/>
              </a:ext>
            </a:extLst>
          </p:cNvPr>
          <p:cNvSpPr txBox="1"/>
          <p:nvPr/>
        </p:nvSpPr>
        <p:spPr>
          <a:xfrm rot="20760000">
            <a:off x="9255828" y="908503"/>
            <a:ext cx="10791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FFFF00"/>
                </a:solidFill>
              </a:rPr>
              <a:t>2,680mm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5F6A5204-E224-4A1C-AFE4-7B8F406017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124689" y="2626268"/>
            <a:ext cx="1941264" cy="1455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98B21A25-070A-A9A9-D548-2F5FFFD8AB4E}"/>
              </a:ext>
            </a:extLst>
          </p:cNvPr>
          <p:cNvSpPr txBox="1"/>
          <p:nvPr/>
        </p:nvSpPr>
        <p:spPr>
          <a:xfrm>
            <a:off x="10430394" y="3764704"/>
            <a:ext cx="13583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FFFF00"/>
                </a:solidFill>
              </a:rPr>
              <a:t>existing CDC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05008A8A-318C-FDCE-FBA1-B6601C92DC3B}"/>
              </a:ext>
            </a:extLst>
          </p:cNvPr>
          <p:cNvSpPr txBox="1"/>
          <p:nvPr/>
        </p:nvSpPr>
        <p:spPr>
          <a:xfrm>
            <a:off x="7656917" y="2205116"/>
            <a:ext cx="40190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srgbClr val="FFFF00"/>
                </a:solidFill>
                <a:latin typeface="Arial" panose="020B0604020202020204" pitchFamily="34" charset="0"/>
              </a:rPr>
              <a:t>w</a:t>
            </a:r>
            <a:r>
              <a:rPr lang="en-US" altLang="ja-JP" sz="1800" b="0" i="0" u="none" strike="noStrike" dirty="0">
                <a:solidFill>
                  <a:srgbClr val="FFFF00"/>
                </a:solidFill>
                <a:effectLst/>
                <a:latin typeface="Arial" panose="020B0604020202020204" pitchFamily="34" charset="0"/>
              </a:rPr>
              <a:t>ire stringing work has been finished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661351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図 11">
            <a:extLst>
              <a:ext uri="{FF2B5EF4-FFF2-40B4-BE49-F238E27FC236}">
                <a16:creationId xmlns:a16="http://schemas.microsoft.com/office/drawing/2014/main" id="{9EB82893-5F9F-86ED-D0E1-70817281CBB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3" b="1633"/>
          <a:stretch/>
        </p:blipFill>
        <p:spPr>
          <a:xfrm>
            <a:off x="7641492" y="0"/>
            <a:ext cx="4180655" cy="3696929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566B0D7B-DEAA-4011-8AB3-3145D56331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53998" y="3376834"/>
            <a:ext cx="4258547" cy="3193911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6779B8F0-96D2-43B2-9A4F-8CD08CB6D1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75"/>
            <a:ext cx="6317974" cy="1325563"/>
          </a:xfrm>
        </p:spPr>
        <p:txBody>
          <a:bodyPr/>
          <a:lstStyle/>
          <a:p>
            <a:pPr algn="ctr"/>
            <a:r>
              <a:rPr kumimoji="1" lang="en-US" altLang="ja-JP" b="1" dirty="0"/>
              <a:t>Neutron Counter</a:t>
            </a:r>
            <a:endParaRPr kumimoji="1" lang="ja-JP" altLang="en-US" b="1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D69520B9-CF38-487D-BC67-15414D8E24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3248" y="1081238"/>
            <a:ext cx="7859371" cy="3193911"/>
          </a:xfrm>
        </p:spPr>
        <p:txBody>
          <a:bodyPr>
            <a:normAutofit fontScale="92500" lnSpcReduction="10000"/>
          </a:bodyPr>
          <a:lstStyle/>
          <a:p>
            <a:r>
              <a:rPr lang="en-US" altLang="ja-JP" dirty="0"/>
              <a:t>scintillator array: 2 layers, 12cm thickness</a:t>
            </a:r>
          </a:p>
          <a:p>
            <a:r>
              <a:rPr lang="en-US" altLang="ja-JP" dirty="0"/>
              <a:t>ELJEN EJ-200: (T)</a:t>
            </a:r>
            <a:r>
              <a:rPr kumimoji="1" lang="en-US" altLang="ja-JP" dirty="0"/>
              <a:t>60mm, (W)60mm, (L)3,000mm</a:t>
            </a:r>
          </a:p>
          <a:p>
            <a:r>
              <a:rPr kumimoji="1" lang="en-US" altLang="ja-JP" dirty="0"/>
              <a:t>1.5-inch FM-PMT [H8409(R7761)] 				&amp; MPPC array [S13361-6050AE-04]</a:t>
            </a:r>
          </a:p>
          <a:p>
            <a:r>
              <a:rPr kumimoji="1" lang="en-US" altLang="ja-JP" dirty="0"/>
              <a:t>Neutron detection efficiency of 12~36%</a:t>
            </a:r>
          </a:p>
          <a:p>
            <a:r>
              <a:rPr kumimoji="1" lang="en-US" altLang="ja-JP" b="1" dirty="0"/>
              <a:t>Design work is on going</a:t>
            </a:r>
          </a:p>
          <a:p>
            <a:r>
              <a:rPr kumimoji="1" lang="en-US" altLang="ja-JP" sz="2800" b="1" dirty="0">
                <a:solidFill>
                  <a:srgbClr val="0070C0"/>
                </a:solidFill>
              </a:rPr>
              <a:t>Will be fabricated in FY202</a:t>
            </a:r>
            <a:r>
              <a:rPr lang="en-US" altLang="ja-JP" sz="2800" b="1" dirty="0">
                <a:solidFill>
                  <a:srgbClr val="0070C0"/>
                </a:solidFill>
              </a:rPr>
              <a:t>4</a:t>
            </a:r>
            <a:endParaRPr kumimoji="1" lang="ja-JP" altLang="en-US" sz="2800" b="1" dirty="0">
              <a:solidFill>
                <a:srgbClr val="0070C0"/>
              </a:solidFill>
            </a:endParaRPr>
          </a:p>
          <a:p>
            <a:endParaRPr kumimoji="1" lang="ja-JP" altLang="en-US" b="1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D7259B1-8387-A808-8D34-8F8B850251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kumimoji="1" lang="ja-JP" altLang="en-US" smtClean="0"/>
              <a:t>33</a:t>
            </a:fld>
            <a:endParaRPr kumimoji="1" lang="ja-JP" altLang="en-US"/>
          </a:p>
        </p:txBody>
      </p:sp>
      <p:pic>
        <p:nvPicPr>
          <p:cNvPr id="9" name="図 8" descr="ダイアグラム が含まれている画像&#10;&#10;自動的に生成された説明">
            <a:extLst>
              <a:ext uri="{FF2B5EF4-FFF2-40B4-BE49-F238E27FC236}">
                <a16:creationId xmlns:a16="http://schemas.microsoft.com/office/drawing/2014/main" id="{21D42DAB-B0AE-E7A2-A658-5373AD2D9FB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17" b="27342"/>
          <a:stretch/>
        </p:blipFill>
        <p:spPr>
          <a:xfrm>
            <a:off x="100702" y="4191811"/>
            <a:ext cx="6867978" cy="2562152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BC1685D5-693B-4CAE-BA6A-CB5422C382A7}"/>
              </a:ext>
            </a:extLst>
          </p:cNvPr>
          <p:cNvSpPr txBox="1"/>
          <p:nvPr/>
        </p:nvSpPr>
        <p:spPr>
          <a:xfrm>
            <a:off x="278367" y="6379841"/>
            <a:ext cx="3076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FFFF00"/>
                </a:solidFill>
              </a:rPr>
              <a:t>Prototype @ Tohoku University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13B93759-08C1-EEF2-38F6-680D86AE4457}"/>
              </a:ext>
            </a:extLst>
          </p:cNvPr>
          <p:cNvSpPr txBox="1"/>
          <p:nvPr/>
        </p:nvSpPr>
        <p:spPr>
          <a:xfrm>
            <a:off x="7135937" y="6457890"/>
            <a:ext cx="49364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b="1" dirty="0"/>
              <a:t>T</a:t>
            </a:r>
            <a:r>
              <a:rPr kumimoji="1" lang="en-US" altLang="ja-JP" sz="2000" b="1" dirty="0"/>
              <a:t>est exp. using a prototype @ ELPH Oct.2023</a:t>
            </a:r>
            <a:endParaRPr kumimoji="1" lang="ja-JP" altLang="en-US" sz="2000" b="1" dirty="0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4D6464C0-BAE5-6518-3EE9-98119FB828D8}"/>
              </a:ext>
            </a:extLst>
          </p:cNvPr>
          <p:cNvSpPr txBox="1"/>
          <p:nvPr/>
        </p:nvSpPr>
        <p:spPr>
          <a:xfrm>
            <a:off x="8443879" y="5320555"/>
            <a:ext cx="24034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dirty="0"/>
              <a:t>Position dependence of</a:t>
            </a:r>
          </a:p>
          <a:p>
            <a:pPr algn="ctr"/>
            <a:r>
              <a:rPr kumimoji="1" lang="en-US" altLang="ja-JP" dirty="0"/>
              <a:t> time resolution</a:t>
            </a:r>
            <a:endParaRPr kumimoji="1" lang="ja-JP" altLang="en-US" dirty="0"/>
          </a:p>
        </p:txBody>
      </p:sp>
      <p:cxnSp>
        <p:nvCxnSpPr>
          <p:cNvPr id="10" name="直線矢印コネクタ 9">
            <a:extLst>
              <a:ext uri="{FF2B5EF4-FFF2-40B4-BE49-F238E27FC236}">
                <a16:creationId xmlns:a16="http://schemas.microsoft.com/office/drawing/2014/main" id="{69A7AF15-3923-017D-2C64-06DAF501F93A}"/>
              </a:ext>
            </a:extLst>
          </p:cNvPr>
          <p:cNvCxnSpPr>
            <a:cxnSpLocks/>
          </p:cNvCxnSpPr>
          <p:nvPr/>
        </p:nvCxnSpPr>
        <p:spPr>
          <a:xfrm>
            <a:off x="717755" y="5860026"/>
            <a:ext cx="4100051" cy="106860"/>
          </a:xfrm>
          <a:prstGeom prst="straightConnector1">
            <a:avLst/>
          </a:prstGeom>
          <a:ln w="12700">
            <a:solidFill>
              <a:srgbClr val="FFFF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B2F4254F-6EA0-E799-F7C6-3A45EDFAF75E}"/>
              </a:ext>
            </a:extLst>
          </p:cNvPr>
          <p:cNvSpPr txBox="1"/>
          <p:nvPr/>
        </p:nvSpPr>
        <p:spPr>
          <a:xfrm>
            <a:off x="2047458" y="5592096"/>
            <a:ext cx="10791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FFFF00"/>
                </a:solidFill>
              </a:rPr>
              <a:t>2,600mm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17723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E6773A0-CD38-4BE3-89DD-54F5CBF0A6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4585355" cy="1325563"/>
          </a:xfrm>
        </p:spPr>
        <p:txBody>
          <a:bodyPr/>
          <a:lstStyle/>
          <a:p>
            <a:pPr algn="ctr"/>
            <a:r>
              <a:rPr kumimoji="1" lang="en-US" altLang="ja-JP" b="1" dirty="0"/>
              <a:t>K1.8BR Upgrade</a:t>
            </a:r>
            <a:endParaRPr kumimoji="1" lang="ja-JP" altLang="en-US" b="1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50111D2-4134-46EE-BF5D-4FBC85287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kumimoji="1" lang="ja-JP" altLang="en-US" smtClean="0"/>
              <a:t>34</a:t>
            </a:fld>
            <a:endParaRPr kumimoji="1" lang="ja-JP" altLang="en-US"/>
          </a:p>
        </p:txBody>
      </p:sp>
      <p:pic>
        <p:nvPicPr>
          <p:cNvPr id="21" name="図 20">
            <a:extLst>
              <a:ext uri="{FF2B5EF4-FFF2-40B4-BE49-F238E27FC236}">
                <a16:creationId xmlns:a16="http://schemas.microsoft.com/office/drawing/2014/main" id="{2B40EDCB-DBF5-F68A-697E-61F8342F976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85"/>
          <a:stretch/>
        </p:blipFill>
        <p:spPr>
          <a:xfrm>
            <a:off x="4558876" y="27035"/>
            <a:ext cx="6991993" cy="3416618"/>
          </a:xfrm>
          <a:prstGeom prst="rect">
            <a:avLst/>
          </a:prstGeom>
        </p:spPr>
      </p:pic>
      <p:pic>
        <p:nvPicPr>
          <p:cNvPr id="23" name="図 22">
            <a:extLst>
              <a:ext uri="{FF2B5EF4-FFF2-40B4-BE49-F238E27FC236}">
                <a16:creationId xmlns:a16="http://schemas.microsoft.com/office/drawing/2014/main" id="{41495907-4C9D-5AB0-7B9C-42487847A8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3456" y="3628463"/>
            <a:ext cx="6991993" cy="3261743"/>
          </a:xfrm>
          <a:prstGeom prst="rect">
            <a:avLst/>
          </a:prstGeom>
        </p:spPr>
      </p:pic>
      <p:cxnSp>
        <p:nvCxnSpPr>
          <p:cNvPr id="11" name="直線矢印コネクタ 10">
            <a:extLst>
              <a:ext uri="{FF2B5EF4-FFF2-40B4-BE49-F238E27FC236}">
                <a16:creationId xmlns:a16="http://schemas.microsoft.com/office/drawing/2014/main" id="{F864FACC-C923-4982-A0C1-04A535B6E311}"/>
              </a:ext>
            </a:extLst>
          </p:cNvPr>
          <p:cNvCxnSpPr>
            <a:cxnSpLocks/>
            <a:stCxn id="7" idx="1"/>
          </p:cNvCxnSpPr>
          <p:nvPr/>
        </p:nvCxnSpPr>
        <p:spPr>
          <a:xfrm flipH="1">
            <a:off x="9286875" y="4656281"/>
            <a:ext cx="1049646" cy="91584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矢印: 下 24">
            <a:extLst>
              <a:ext uri="{FF2B5EF4-FFF2-40B4-BE49-F238E27FC236}">
                <a16:creationId xmlns:a16="http://schemas.microsoft.com/office/drawing/2014/main" id="{C295DB46-0BD8-0473-4BD4-6973CA1879DB}"/>
              </a:ext>
            </a:extLst>
          </p:cNvPr>
          <p:cNvSpPr/>
          <p:nvPr/>
        </p:nvSpPr>
        <p:spPr>
          <a:xfrm>
            <a:off x="7159844" y="3062891"/>
            <a:ext cx="1587062" cy="809244"/>
          </a:xfrm>
          <a:prstGeom prst="downArrow">
            <a:avLst/>
          </a:prstGeom>
          <a:solidFill>
            <a:schemeClr val="bg1"/>
          </a:solidFill>
          <a:ln w="635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7" name="図 6" descr="電車の車両&#10;&#10;低い精度で自動的に生成された説明">
            <a:extLst>
              <a:ext uri="{FF2B5EF4-FFF2-40B4-BE49-F238E27FC236}">
                <a16:creationId xmlns:a16="http://schemas.microsoft.com/office/drawing/2014/main" id="{9E801580-815C-847D-D94C-9F945545ED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6521" y="4045477"/>
            <a:ext cx="1628809" cy="1221607"/>
          </a:xfrm>
          <a:prstGeom prst="rect">
            <a:avLst/>
          </a:prstGeom>
          <a:ln w="63500">
            <a:noFill/>
          </a:ln>
        </p:spPr>
      </p:pic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78500A58-F601-4892-B89F-C1F81E71A5FC}"/>
              </a:ext>
            </a:extLst>
          </p:cNvPr>
          <p:cNvSpPr txBox="1"/>
          <p:nvPr/>
        </p:nvSpPr>
        <p:spPr>
          <a:xfrm>
            <a:off x="5473421" y="2410668"/>
            <a:ext cx="1161600" cy="523220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sz="2800" b="1" dirty="0"/>
              <a:t>before</a:t>
            </a:r>
            <a:endParaRPr kumimoji="1" lang="ja-JP" altLang="en-US" sz="2800" b="1" dirty="0"/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AA6F3886-9DE5-4C20-AA89-595F7352FD53}"/>
              </a:ext>
            </a:extLst>
          </p:cNvPr>
          <p:cNvSpPr txBox="1"/>
          <p:nvPr/>
        </p:nvSpPr>
        <p:spPr>
          <a:xfrm>
            <a:off x="5601949" y="4106550"/>
            <a:ext cx="904543" cy="523220"/>
          </a:xfrm>
          <a:prstGeom prst="rect">
            <a:avLst/>
          </a:prstGeom>
          <a:solidFill>
            <a:schemeClr val="bg1"/>
          </a:solidFill>
          <a:ln w="63500"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sz="2800" b="1" dirty="0">
                <a:solidFill>
                  <a:srgbClr val="0070C0"/>
                </a:solidFill>
              </a:rPr>
              <a:t>after</a:t>
            </a:r>
            <a:endParaRPr kumimoji="1" lang="ja-JP" altLang="en-US" sz="2800" b="1" dirty="0">
              <a:solidFill>
                <a:srgbClr val="0070C0"/>
              </a:solidFill>
            </a:endParaRPr>
          </a:p>
        </p:txBody>
      </p:sp>
      <p:sp>
        <p:nvSpPr>
          <p:cNvPr id="12" name="コンテンツ プレースホルダー 2">
            <a:extLst>
              <a:ext uri="{FF2B5EF4-FFF2-40B4-BE49-F238E27FC236}">
                <a16:creationId xmlns:a16="http://schemas.microsoft.com/office/drawing/2014/main" id="{018DD34B-5759-A55D-142F-E39B51DF38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564" y="1275384"/>
            <a:ext cx="4362305" cy="2394094"/>
          </a:xfrm>
        </p:spPr>
        <p:txBody>
          <a:bodyPr>
            <a:normAutofit fontScale="92500" lnSpcReduction="10000"/>
          </a:bodyPr>
          <a:lstStyle/>
          <a:p>
            <a:r>
              <a:rPr lang="en-US" altLang="ja-JP" sz="3600" b="1" dirty="0"/>
              <a:t>We have proposed a new configuration of the beam line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altLang="ja-JP" sz="2800" dirty="0"/>
              <a:t> K- yield is expected to increase </a:t>
            </a:r>
            <a:r>
              <a:rPr lang="en-US" altLang="ja-JP" sz="3000" dirty="0"/>
              <a:t>by </a:t>
            </a:r>
            <a:r>
              <a:rPr lang="en-US" altLang="ja-JP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~ 1.4 times @ 1.0 GeV/c</a:t>
            </a:r>
            <a:endParaRPr lang="ja-JP" alt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13" name="表 4">
            <a:extLst>
              <a:ext uri="{FF2B5EF4-FFF2-40B4-BE49-F238E27FC236}">
                <a16:creationId xmlns:a16="http://schemas.microsoft.com/office/drawing/2014/main" id="{8849ACBA-E83D-2C84-2AC6-73BA87E1F49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80990637"/>
              </p:ext>
            </p:extLst>
          </p:nvPr>
        </p:nvGraphicFramePr>
        <p:xfrm>
          <a:off x="189100" y="4882176"/>
          <a:ext cx="4369775" cy="192024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2032990">
                  <a:extLst>
                    <a:ext uri="{9D8B030D-6E8A-4147-A177-3AD203B41FA5}">
                      <a16:colId xmlns:a16="http://schemas.microsoft.com/office/drawing/2014/main" val="2246388705"/>
                    </a:ext>
                  </a:extLst>
                </a:gridCol>
                <a:gridCol w="1253851">
                  <a:extLst>
                    <a:ext uri="{9D8B030D-6E8A-4147-A177-3AD203B41FA5}">
                      <a16:colId xmlns:a16="http://schemas.microsoft.com/office/drawing/2014/main" val="1829630765"/>
                    </a:ext>
                  </a:extLst>
                </a:gridCol>
                <a:gridCol w="1082934">
                  <a:extLst>
                    <a:ext uri="{9D8B030D-6E8A-4147-A177-3AD203B41FA5}">
                      <a16:colId xmlns:a16="http://schemas.microsoft.com/office/drawing/2014/main" val="3663017005"/>
                    </a:ext>
                  </a:extLst>
                </a:gridCol>
              </a:tblGrid>
              <a:tr h="22660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800" dirty="0"/>
                        <a:t>Relative beam-line length (beam yield)</a:t>
                      </a:r>
                      <a:endParaRPr kumimoji="1" lang="ja-JP" alt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/>
                        <a:t>D5</a:t>
                      </a:r>
                      <a:endParaRPr kumimoji="1" lang="ja-JP" alt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/>
                        <a:t>D4</a:t>
                      </a:r>
                      <a:endParaRPr kumimoji="1" lang="ja-JP" altLang="en-US" sz="1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77674095"/>
                  </a:ext>
                </a:extLst>
              </a:tr>
              <a:tr h="226606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/>
                        <a:t>Present CDS</a:t>
                      </a:r>
                      <a:endParaRPr kumimoji="1" lang="ja-JP" alt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/>
                        <a:t>0</a:t>
                      </a:r>
                    </a:p>
                    <a:p>
                      <a:pPr algn="ctr"/>
                      <a:r>
                        <a:rPr kumimoji="1" lang="en-US" altLang="ja-JP" sz="1800" dirty="0"/>
                        <a:t>(x1)</a:t>
                      </a:r>
                      <a:endParaRPr kumimoji="1" lang="ja-JP" alt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/>
                        <a:t>-3.7m</a:t>
                      </a:r>
                    </a:p>
                    <a:p>
                      <a:pPr algn="ctr"/>
                      <a:r>
                        <a:rPr kumimoji="1" lang="en-US" altLang="ja-JP" sz="1800" dirty="0"/>
                        <a:t>(x1.6)</a:t>
                      </a:r>
                      <a:endParaRPr kumimoji="1" lang="ja-JP" altLang="en-US" sz="1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29025447"/>
                  </a:ext>
                </a:extLst>
              </a:tr>
              <a:tr h="226606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/>
                        <a:t>New CDS</a:t>
                      </a:r>
                      <a:endParaRPr kumimoji="1" lang="ja-JP" alt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/>
                        <a:t>+1.2m</a:t>
                      </a:r>
                    </a:p>
                    <a:p>
                      <a:pPr algn="ctr"/>
                      <a:r>
                        <a:rPr kumimoji="1" lang="en-US" altLang="ja-JP" sz="1800" dirty="0"/>
                        <a:t>(x0.9)</a:t>
                      </a:r>
                      <a:endParaRPr kumimoji="1" lang="ja-JP" alt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1" dirty="0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</a:rPr>
                        <a:t>-2.5m</a:t>
                      </a:r>
                    </a:p>
                    <a:p>
                      <a:pPr algn="ctr"/>
                      <a:r>
                        <a:rPr kumimoji="1" lang="en-US" altLang="ja-JP" sz="1800" b="1" dirty="0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</a:rPr>
                        <a:t>(x1.4)</a:t>
                      </a:r>
                      <a:endParaRPr kumimoji="1" lang="ja-JP" altLang="en-US" sz="1800" b="1" dirty="0">
                        <a:solidFill>
                          <a:schemeClr val="tx1"/>
                        </a:solidFill>
                        <a:highlight>
                          <a:srgbClr val="FFFF00"/>
                        </a:highlight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35408414"/>
                  </a:ext>
                </a:extLst>
              </a:tr>
            </a:tbl>
          </a:graphicData>
        </a:graphic>
      </p:graphicFrame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B5A8C195-CB06-2C2E-BC47-2BAAB9DFC8C7}"/>
              </a:ext>
            </a:extLst>
          </p:cNvPr>
          <p:cNvSpPr txBox="1"/>
          <p:nvPr/>
        </p:nvSpPr>
        <p:spPr>
          <a:xfrm>
            <a:off x="441987" y="4045477"/>
            <a:ext cx="3644735" cy="707886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2000" dirty="0"/>
              <a:t>Shorten the beamline (~2.5m) by removing the final D5 magnet</a:t>
            </a: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09049583-1A31-C4D2-9D20-86152AFD2EF3}"/>
              </a:ext>
            </a:extLst>
          </p:cNvPr>
          <p:cNvSpPr txBox="1"/>
          <p:nvPr/>
        </p:nvSpPr>
        <p:spPr>
          <a:xfrm>
            <a:off x="2807285" y="3231347"/>
            <a:ext cx="13292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with </a:t>
            </a:r>
            <a:r>
              <a:rPr kumimoji="1" lang="en-US" altLang="ja-JP" dirty="0">
                <a:latin typeface="Symbol" panose="05050102010706020507" pitchFamily="18" charset="2"/>
              </a:rPr>
              <a:t>p</a:t>
            </a:r>
            <a:r>
              <a:rPr kumimoji="1" lang="en-US" altLang="ja-JP" dirty="0"/>
              <a:t>/K ~ 2</a:t>
            </a:r>
            <a:endParaRPr kumimoji="1" lang="ja-JP" altLang="en-US" dirty="0"/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85AA3E61-ED04-468F-8252-1D9EC78979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8" r="2008"/>
          <a:stretch/>
        </p:blipFill>
        <p:spPr bwMode="auto">
          <a:xfrm>
            <a:off x="10615317" y="474319"/>
            <a:ext cx="696552" cy="705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087965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1FAC5E5-836D-46AF-AC18-61B59F7DFC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4963" y="222"/>
            <a:ext cx="2282074" cy="1325563"/>
          </a:xfrm>
        </p:spPr>
        <p:txBody>
          <a:bodyPr/>
          <a:lstStyle/>
          <a:p>
            <a:r>
              <a:rPr kumimoji="1" lang="en-US" altLang="ja-JP" b="1" dirty="0"/>
              <a:t>Schedule</a:t>
            </a:r>
            <a:endParaRPr kumimoji="1" lang="ja-JP" altLang="en-US" b="1" dirty="0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D9CCFEA8-05EB-4796-8EF9-F96AEE793A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kumimoji="1" lang="ja-JP" altLang="en-US" smtClean="0"/>
              <a:t>35</a:t>
            </a:fld>
            <a:endParaRPr kumimoji="1" lang="ja-JP" altLang="en-US"/>
          </a:p>
        </p:txBody>
      </p:sp>
      <p:pic>
        <p:nvPicPr>
          <p:cNvPr id="20" name="図 19">
            <a:extLst>
              <a:ext uri="{FF2B5EF4-FFF2-40B4-BE49-F238E27FC236}">
                <a16:creationId xmlns:a16="http://schemas.microsoft.com/office/drawing/2014/main" id="{EE06C671-7814-7E1A-F046-3823CC60051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4" b="1094"/>
          <a:stretch/>
        </p:blipFill>
        <p:spPr>
          <a:xfrm>
            <a:off x="0" y="1306272"/>
            <a:ext cx="12146156" cy="2518235"/>
          </a:xfrm>
          <a:prstGeom prst="rect">
            <a:avLst/>
          </a:prstGeom>
        </p:spPr>
      </p:pic>
      <p:sp>
        <p:nvSpPr>
          <p:cNvPr id="21" name="矢印: 下 20">
            <a:extLst>
              <a:ext uri="{FF2B5EF4-FFF2-40B4-BE49-F238E27FC236}">
                <a16:creationId xmlns:a16="http://schemas.microsoft.com/office/drawing/2014/main" id="{4D4CCDC3-2185-20AF-8FAE-57EEF85DC28F}"/>
              </a:ext>
            </a:extLst>
          </p:cNvPr>
          <p:cNvSpPr/>
          <p:nvPr/>
        </p:nvSpPr>
        <p:spPr>
          <a:xfrm>
            <a:off x="5546500" y="1053113"/>
            <a:ext cx="543100" cy="778151"/>
          </a:xfrm>
          <a:prstGeom prst="downArrow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kumimoji="1" lang="en-US" altLang="ja-JP" sz="2000" b="1" dirty="0"/>
              <a:t>now</a:t>
            </a:r>
            <a:endParaRPr kumimoji="1" lang="ja-JP" altLang="en-US" sz="2000" b="1" dirty="0"/>
          </a:p>
        </p:txBody>
      </p:sp>
      <p:pic>
        <p:nvPicPr>
          <p:cNvPr id="23" name="図 22">
            <a:extLst>
              <a:ext uri="{FF2B5EF4-FFF2-40B4-BE49-F238E27FC236}">
                <a16:creationId xmlns:a16="http://schemas.microsoft.com/office/drawing/2014/main" id="{56EC9B70-0DEB-0FC8-0375-B746218779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85021" y="4003304"/>
            <a:ext cx="2967529" cy="2635602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80FDF622-2D9A-5FDC-FE00-DF3470B392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717" y="4144087"/>
            <a:ext cx="3121964" cy="1932863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AFAE43C1-0DB8-7D3D-3EE2-4EBAE024894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69704" y="3932543"/>
            <a:ext cx="2348346" cy="2834619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3251E24D-EACA-26AB-D70A-D3EC21E1ABE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09700" y="4144086"/>
            <a:ext cx="3162074" cy="2445915"/>
          </a:xfrm>
          <a:prstGeom prst="rect">
            <a:avLst/>
          </a:prstGeom>
        </p:spPr>
      </p:pic>
      <p:cxnSp>
        <p:nvCxnSpPr>
          <p:cNvPr id="8" name="直線矢印コネクタ 7">
            <a:extLst>
              <a:ext uri="{FF2B5EF4-FFF2-40B4-BE49-F238E27FC236}">
                <a16:creationId xmlns:a16="http://schemas.microsoft.com/office/drawing/2014/main" id="{6C0E1A7A-E5AB-2CE5-84BF-09614E35A489}"/>
              </a:ext>
            </a:extLst>
          </p:cNvPr>
          <p:cNvCxnSpPr>
            <a:cxnSpLocks/>
          </p:cNvCxnSpPr>
          <p:nvPr/>
        </p:nvCxnSpPr>
        <p:spPr>
          <a:xfrm flipH="1">
            <a:off x="2933700" y="3678640"/>
            <a:ext cx="1144712" cy="588560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矢印コネクタ 9">
            <a:extLst>
              <a:ext uri="{FF2B5EF4-FFF2-40B4-BE49-F238E27FC236}">
                <a16:creationId xmlns:a16="http://schemas.microsoft.com/office/drawing/2014/main" id="{B64EC3BC-5F54-F090-A5AF-16BCC29049E3}"/>
              </a:ext>
            </a:extLst>
          </p:cNvPr>
          <p:cNvCxnSpPr>
            <a:cxnSpLocks/>
          </p:cNvCxnSpPr>
          <p:nvPr/>
        </p:nvCxnSpPr>
        <p:spPr>
          <a:xfrm flipH="1">
            <a:off x="5654290" y="3669660"/>
            <a:ext cx="681518" cy="597540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矢印コネクタ 12">
            <a:extLst>
              <a:ext uri="{FF2B5EF4-FFF2-40B4-BE49-F238E27FC236}">
                <a16:creationId xmlns:a16="http://schemas.microsoft.com/office/drawing/2014/main" id="{6A464CF9-9530-7387-F0E1-015C3063A1E8}"/>
              </a:ext>
            </a:extLst>
          </p:cNvPr>
          <p:cNvCxnSpPr>
            <a:cxnSpLocks/>
          </p:cNvCxnSpPr>
          <p:nvPr/>
        </p:nvCxnSpPr>
        <p:spPr>
          <a:xfrm>
            <a:off x="9732702" y="3429000"/>
            <a:ext cx="306033" cy="916858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矢印コネクタ 13">
            <a:extLst>
              <a:ext uri="{FF2B5EF4-FFF2-40B4-BE49-F238E27FC236}">
                <a16:creationId xmlns:a16="http://schemas.microsoft.com/office/drawing/2014/main" id="{EE3AFED6-3872-80F2-1AF5-3DB820B2E2C2}"/>
              </a:ext>
            </a:extLst>
          </p:cNvPr>
          <p:cNvCxnSpPr>
            <a:cxnSpLocks/>
          </p:cNvCxnSpPr>
          <p:nvPr/>
        </p:nvCxnSpPr>
        <p:spPr>
          <a:xfrm flipH="1">
            <a:off x="7851799" y="3678640"/>
            <a:ext cx="681518" cy="588559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0159425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図 15">
            <a:extLst>
              <a:ext uri="{FF2B5EF4-FFF2-40B4-BE49-F238E27FC236}">
                <a16:creationId xmlns:a16="http://schemas.microsoft.com/office/drawing/2014/main" id="{3406FD31-3E3C-F3A3-77C4-476BB1FAA72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2" b="672"/>
          <a:stretch/>
        </p:blipFill>
        <p:spPr>
          <a:xfrm>
            <a:off x="8336338" y="3362657"/>
            <a:ext cx="3654261" cy="3242832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ABD6F15F-0BED-4094-9A02-31E6246256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54" y="4163"/>
            <a:ext cx="8199932" cy="1325563"/>
          </a:xfrm>
        </p:spPr>
        <p:txBody>
          <a:bodyPr/>
          <a:lstStyle/>
          <a:p>
            <a:pPr algn="ctr"/>
            <a:r>
              <a:rPr lang="en-US" altLang="ja-JP" b="1" dirty="0"/>
              <a:t>Summary</a:t>
            </a:r>
            <a:endParaRPr kumimoji="1" lang="ja-JP" altLang="en-US" b="1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B8CB77B9-6B21-4EAE-93AC-F04E4BF9FB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3776" y="1027215"/>
            <a:ext cx="8055010" cy="5578274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l"/>
            </a:pPr>
            <a:r>
              <a:rPr lang="en-US" altLang="ja-JP" dirty="0">
                <a:sym typeface="Wingdings" panose="05000000000000000000" pitchFamily="2" charset="2"/>
              </a:rPr>
              <a:t>We observed the “K</a:t>
            </a:r>
            <a:r>
              <a:rPr lang="en-US" altLang="ja-JP" baseline="30000" dirty="0">
                <a:sym typeface="Wingdings" panose="05000000000000000000" pitchFamily="2" charset="2"/>
              </a:rPr>
              <a:t>-</a:t>
            </a:r>
            <a:r>
              <a:rPr lang="en-US" altLang="ja-JP" dirty="0">
                <a:sym typeface="Wingdings" panose="05000000000000000000" pitchFamily="2" charset="2"/>
              </a:rPr>
              <a:t>pp” bound state in </a:t>
            </a:r>
            <a:r>
              <a:rPr lang="en-US" altLang="ja-JP" baseline="30000" dirty="0">
                <a:sym typeface="Wingdings" panose="05000000000000000000" pitchFamily="2" charset="2"/>
              </a:rPr>
              <a:t>3</a:t>
            </a:r>
            <a:r>
              <a:rPr lang="en-US" altLang="ja-JP" dirty="0">
                <a:sym typeface="Wingdings" panose="05000000000000000000" pitchFamily="2" charset="2"/>
              </a:rPr>
              <a:t>He(K</a:t>
            </a:r>
            <a:r>
              <a:rPr lang="en-US" altLang="ja-JP" baseline="30000" dirty="0">
                <a:sym typeface="Wingdings" panose="05000000000000000000" pitchFamily="2" charset="2"/>
              </a:rPr>
              <a:t>-</a:t>
            </a:r>
            <a:r>
              <a:rPr lang="en-US" altLang="ja-JP" dirty="0">
                <a:sym typeface="Wingdings" panose="05000000000000000000" pitchFamily="2" charset="2"/>
              </a:rPr>
              <a:t>,</a:t>
            </a:r>
            <a:r>
              <a:rPr lang="en-US" altLang="ja-JP" dirty="0" err="1">
                <a:latin typeface="Symbol" panose="05050102010706020507" pitchFamily="18" charset="2"/>
                <a:sym typeface="Wingdings" panose="05000000000000000000" pitchFamily="2" charset="2"/>
              </a:rPr>
              <a:t>L</a:t>
            </a:r>
            <a:r>
              <a:rPr lang="en-US" altLang="ja-JP" dirty="0" err="1">
                <a:sym typeface="Wingdings" panose="05000000000000000000" pitchFamily="2" charset="2"/>
              </a:rPr>
              <a:t>p</a:t>
            </a:r>
            <a:r>
              <a:rPr lang="en-US" altLang="ja-JP" dirty="0">
                <a:sym typeface="Wingdings" panose="05000000000000000000" pitchFamily="2" charset="2"/>
              </a:rPr>
              <a:t>)n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altLang="ja-JP" dirty="0"/>
              <a:t>PLB789(2019)620., PRC102(2020)044002.</a:t>
            </a:r>
          </a:p>
          <a:p>
            <a:pPr>
              <a:buFont typeface="Wingdings" panose="05000000000000000000" pitchFamily="2" charset="2"/>
              <a:buChar char="l"/>
            </a:pPr>
            <a:r>
              <a:rPr kumimoji="1" lang="en-US" altLang="ja-JP" dirty="0"/>
              <a:t>We also obtained hints of mesonic decays of “K-pp”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altLang="ja-JP" dirty="0"/>
              <a:t>arXiv:2404.01773 [</a:t>
            </a:r>
            <a:r>
              <a:rPr lang="en-US" altLang="ja-JP" dirty="0" err="1"/>
              <a:t>nucl</a:t>
            </a:r>
            <a:r>
              <a:rPr lang="en-US" altLang="ja-JP" dirty="0"/>
              <a:t>-ex]</a:t>
            </a:r>
          </a:p>
          <a:p>
            <a:pPr marL="0" indent="0">
              <a:buNone/>
            </a:pPr>
            <a:endParaRPr lang="en-US" altLang="ja-JP" dirty="0"/>
          </a:p>
          <a:p>
            <a:pPr>
              <a:buFont typeface="Wingdings" panose="05000000000000000000" pitchFamily="2" charset="2"/>
              <a:buChar char="l"/>
            </a:pPr>
            <a:r>
              <a:rPr lang="en-US" altLang="ja-JP" dirty="0"/>
              <a:t>We observed the sign of the “K</a:t>
            </a:r>
            <a:r>
              <a:rPr lang="en-US" altLang="ja-JP" baseline="30000" dirty="0"/>
              <a:t>−</a:t>
            </a:r>
            <a:r>
              <a:rPr lang="en-US" altLang="ja-JP" dirty="0" err="1"/>
              <a:t>ppn</a:t>
            </a:r>
            <a:r>
              <a:rPr lang="en-US" altLang="ja-JP" dirty="0"/>
              <a:t>”</a:t>
            </a:r>
            <a:r>
              <a:rPr lang="en-US" altLang="ja-JP" dirty="0">
                <a:sym typeface="Wingdings" panose="05000000000000000000" pitchFamily="2" charset="2"/>
              </a:rPr>
              <a:t> in </a:t>
            </a:r>
            <a:r>
              <a:rPr lang="en-US" altLang="ja-JP" baseline="30000" dirty="0">
                <a:sym typeface="Wingdings" panose="05000000000000000000" pitchFamily="2" charset="2"/>
              </a:rPr>
              <a:t>4</a:t>
            </a:r>
            <a:r>
              <a:rPr lang="en-US" altLang="ja-JP" dirty="0">
                <a:sym typeface="Wingdings" panose="05000000000000000000" pitchFamily="2" charset="2"/>
              </a:rPr>
              <a:t>He(K</a:t>
            </a:r>
            <a:r>
              <a:rPr lang="en-US" altLang="ja-JP" baseline="30000" dirty="0">
                <a:sym typeface="Wingdings" panose="05000000000000000000" pitchFamily="2" charset="2"/>
              </a:rPr>
              <a:t>-</a:t>
            </a:r>
            <a:r>
              <a:rPr lang="en-US" altLang="ja-JP" dirty="0">
                <a:sym typeface="Wingdings" panose="05000000000000000000" pitchFamily="2" charset="2"/>
              </a:rPr>
              <a:t>,</a:t>
            </a:r>
            <a:r>
              <a:rPr lang="en-US" altLang="ja-JP" dirty="0" err="1">
                <a:latin typeface="Symbol" panose="05050102010706020507" pitchFamily="18" charset="2"/>
                <a:sym typeface="Wingdings" panose="05000000000000000000" pitchFamily="2" charset="2"/>
              </a:rPr>
              <a:t>L</a:t>
            </a:r>
            <a:r>
              <a:rPr lang="en-US" altLang="ja-JP" dirty="0" err="1">
                <a:sym typeface="Wingdings" panose="05000000000000000000" pitchFamily="2" charset="2"/>
              </a:rPr>
              <a:t>d</a:t>
            </a:r>
            <a:r>
              <a:rPr lang="en-US" altLang="ja-JP" dirty="0">
                <a:sym typeface="Wingdings" panose="05000000000000000000" pitchFamily="2" charset="2"/>
              </a:rPr>
              <a:t>)n</a:t>
            </a:r>
            <a:endParaRPr lang="en-US" altLang="ja-JP" dirty="0"/>
          </a:p>
          <a:p>
            <a:pPr lvl="1">
              <a:buFont typeface="Wingdings" panose="05000000000000000000" pitchFamily="2" charset="2"/>
              <a:buChar char="ü"/>
            </a:pPr>
            <a:r>
              <a:rPr kumimoji="1" lang="en-US" altLang="ja-JP" dirty="0"/>
              <a:t>will be published soon with twice statistics</a:t>
            </a:r>
          </a:p>
          <a:p>
            <a:pPr marL="0" indent="0">
              <a:buNone/>
            </a:pPr>
            <a:endParaRPr kumimoji="1" lang="en-US" altLang="ja-JP" dirty="0"/>
          </a:p>
          <a:p>
            <a:pPr>
              <a:buFont typeface="Wingdings" panose="05000000000000000000" pitchFamily="2" charset="2"/>
              <a:buChar char="l"/>
            </a:pPr>
            <a:r>
              <a:rPr kumimoji="1" lang="en-US" altLang="ja-JP" dirty="0"/>
              <a:t>New project has started from E80,</a:t>
            </a:r>
            <a:r>
              <a:rPr kumimoji="1" lang="ja-JP" altLang="en-US" dirty="0"/>
              <a:t> </a:t>
            </a:r>
            <a:r>
              <a:rPr kumimoji="1" lang="en-US" altLang="ja-JP" dirty="0"/>
              <a:t>“K</a:t>
            </a:r>
            <a:r>
              <a:rPr kumimoji="1" lang="en-US" altLang="ja-JP" baseline="30000" dirty="0"/>
              <a:t>-</a:t>
            </a:r>
            <a:r>
              <a:rPr kumimoji="1" lang="en-US" altLang="ja-JP" dirty="0" err="1"/>
              <a:t>ppn</a:t>
            </a:r>
            <a:r>
              <a:rPr kumimoji="1" lang="en-US" altLang="ja-JP" dirty="0"/>
              <a:t>”, aiming at the systematic study of the kaonic nuclei</a:t>
            </a:r>
          </a:p>
          <a:p>
            <a:pPr lvl="1"/>
            <a:r>
              <a:rPr kumimoji="1" lang="en-US" altLang="ja-JP" dirty="0"/>
              <a:t>Constructing a large solenoid spectrometer</a:t>
            </a:r>
          </a:p>
          <a:p>
            <a:pPr lvl="1"/>
            <a:r>
              <a:rPr kumimoji="1" lang="en-US" altLang="ja-JP" dirty="0"/>
              <a:t>Modify the K1.8BR to </a:t>
            </a:r>
            <a:r>
              <a:rPr lang="en-US" altLang="ja-JP" dirty="0"/>
              <a:t>i</a:t>
            </a:r>
            <a:r>
              <a:rPr kumimoji="1" lang="en-US" altLang="ja-JP" dirty="0"/>
              <a:t>mprove kaon yield</a:t>
            </a:r>
            <a:endParaRPr kumimoji="1" lang="en-US" altLang="ja-JP" sz="2800" dirty="0"/>
          </a:p>
        </p:txBody>
      </p:sp>
      <p:pic>
        <p:nvPicPr>
          <p:cNvPr id="17" name="Picture 4" descr="不動産人／「方位」とか「鬼門」とか | 南森町不動産">
            <a:extLst>
              <a:ext uri="{FF2B5EF4-FFF2-40B4-BE49-F238E27FC236}">
                <a16:creationId xmlns:a16="http://schemas.microsoft.com/office/drawing/2014/main" id="{98BDC11D-FC0C-0015-46C4-ED125E4A2D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0" t="23007" r="50000" b="20109"/>
          <a:stretch/>
        </p:blipFill>
        <p:spPr bwMode="auto">
          <a:xfrm>
            <a:off x="8326348" y="3416568"/>
            <a:ext cx="598577" cy="606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118D1750-5FDE-C675-88B2-B125F989D154}"/>
              </a:ext>
            </a:extLst>
          </p:cNvPr>
          <p:cNvSpPr txBox="1"/>
          <p:nvPr/>
        </p:nvSpPr>
        <p:spPr>
          <a:xfrm>
            <a:off x="8404767" y="6435929"/>
            <a:ext cx="3493713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000" b="1" dirty="0">
                <a:solidFill>
                  <a:srgbClr val="FF0000"/>
                </a:solidFill>
              </a:rPr>
              <a:t>Hope to modify around FY2025</a:t>
            </a:r>
            <a:endParaRPr kumimoji="1" lang="ja-JP" altLang="en-US" sz="2000" b="1" dirty="0">
              <a:solidFill>
                <a:srgbClr val="FF0000"/>
              </a:solidFill>
            </a:endParaRPr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0656CF9E-868D-9BF4-45D3-4FAB47F8E6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40124" y="385163"/>
            <a:ext cx="3728554" cy="2884097"/>
          </a:xfrm>
          <a:prstGeom prst="rect">
            <a:avLst/>
          </a:prstGeom>
        </p:spPr>
      </p:pic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FD3374DB-6B50-C34F-5612-7F1EAAD2F2F1}"/>
              </a:ext>
            </a:extLst>
          </p:cNvPr>
          <p:cNvSpPr txBox="1"/>
          <p:nvPr/>
        </p:nvSpPr>
        <p:spPr>
          <a:xfrm>
            <a:off x="8336338" y="2920344"/>
            <a:ext cx="27520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b="1" dirty="0">
                <a:solidFill>
                  <a:srgbClr val="FFFF00"/>
                </a:solidFill>
              </a:rPr>
              <a:t>FY2026 to be completed</a:t>
            </a:r>
            <a:endParaRPr kumimoji="1" lang="ja-JP" altLang="en-US" sz="2000" b="1" dirty="0">
              <a:solidFill>
                <a:srgbClr val="FFFF00"/>
              </a:solidFill>
            </a:endParaRPr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08AA116B-07CD-9A28-D345-086219DCA6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kumimoji="1" lang="ja-JP" altLang="en-US" smtClean="0"/>
              <a:t>36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6051706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CF472467-2913-41FF-BC05-6B927D5BA4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52650" y="702466"/>
            <a:ext cx="7477125" cy="6137048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6B92F5B2-A1C9-47BB-AC49-00E12C327F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0" y="1"/>
            <a:ext cx="7886700" cy="891015"/>
          </a:xfrm>
        </p:spPr>
        <p:txBody>
          <a:bodyPr>
            <a:normAutofit/>
          </a:bodyPr>
          <a:lstStyle/>
          <a:p>
            <a:pPr algn="ctr"/>
            <a:r>
              <a:rPr lang="en-US" altLang="ja-JP" b="1" dirty="0"/>
              <a:t>J-PARC E80 Collaboration</a:t>
            </a:r>
            <a:endParaRPr kumimoji="1" lang="ja-JP" altLang="en-US" b="1" dirty="0"/>
          </a:p>
        </p:txBody>
      </p:sp>
      <p:pic>
        <p:nvPicPr>
          <p:cNvPr id="6" name="Picture 4" descr="グループロゴ">
            <a:extLst>
              <a:ext uri="{FF2B5EF4-FFF2-40B4-BE49-F238E27FC236}">
                <a16:creationId xmlns:a16="http://schemas.microsoft.com/office/drawing/2014/main" id="{08692A49-2ECB-4CEA-A053-B97B88D641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768"/>
          <a:stretch/>
        </p:blipFill>
        <p:spPr bwMode="auto">
          <a:xfrm>
            <a:off x="1034816" y="891015"/>
            <a:ext cx="900000" cy="1061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RCNP 暑気払い &amp; 同窓会（仮称）を開催します。">
            <a:extLst>
              <a:ext uri="{FF2B5EF4-FFF2-40B4-BE49-F238E27FC236}">
                <a16:creationId xmlns:a16="http://schemas.microsoft.com/office/drawing/2014/main" id="{575A4A4D-F69E-4576-A602-97D75417BE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6808" y="1561885"/>
            <a:ext cx="900000" cy="905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日本原子力研究開発機構（JAEA） (@JAEA_japan) | Twitter">
            <a:extLst>
              <a:ext uri="{FF2B5EF4-FFF2-40B4-BE49-F238E27FC236}">
                <a16:creationId xmlns:a16="http://schemas.microsoft.com/office/drawing/2014/main" id="{D7BB01DC-DDC9-4A28-A558-53DB6984DA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7332" y="2554238"/>
            <a:ext cx="1090411" cy="1090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KEK 高エネルギー加速器研究機構 on Twitter: &quot;【To KEK users: Update ...">
            <a:extLst>
              <a:ext uri="{FF2B5EF4-FFF2-40B4-BE49-F238E27FC236}">
                <a16:creationId xmlns:a16="http://schemas.microsoft.com/office/drawing/2014/main" id="{C011B0E8-85E0-425F-839E-BD8591216F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984" y="3281843"/>
            <a:ext cx="884833" cy="884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京都大学-お知らせ／京大ロゴマーク">
            <a:extLst>
              <a:ext uri="{FF2B5EF4-FFF2-40B4-BE49-F238E27FC236}">
                <a16:creationId xmlns:a16="http://schemas.microsoft.com/office/drawing/2014/main" id="{ED52D5B8-DA2F-4992-8437-2C79024656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987" y="4527667"/>
            <a:ext cx="824829" cy="824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AGC and Tokyo Institute of Technology to Open &quot;AGC Material ...">
            <a:extLst>
              <a:ext uri="{FF2B5EF4-FFF2-40B4-BE49-F238E27FC236}">
                <a16:creationId xmlns:a16="http://schemas.microsoft.com/office/drawing/2014/main" id="{F5C4F813-D41C-462F-9808-D7DDC57BE0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6726" y="3593343"/>
            <a:ext cx="1155545" cy="110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 descr="Istituto nazionale di fisica nucleare - Wikipedia">
            <a:extLst>
              <a:ext uri="{FF2B5EF4-FFF2-40B4-BE49-F238E27FC236}">
                <a16:creationId xmlns:a16="http://schemas.microsoft.com/office/drawing/2014/main" id="{83636D6C-364D-4DF0-96DB-13946B8291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634" y="5745205"/>
            <a:ext cx="913172" cy="572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8" name="Picture 20" descr="SMI Vienna on Twitter: &quot;The Stefan Meyer Institute for Subatomic ...">
            <a:extLst>
              <a:ext uri="{FF2B5EF4-FFF2-40B4-BE49-F238E27FC236}">
                <a16:creationId xmlns:a16="http://schemas.microsoft.com/office/drawing/2014/main" id="{1713F4ED-7AFF-4DF5-986C-7088C1BA88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7609" y="4688309"/>
            <a:ext cx="933777" cy="933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0" name="Picture 22" descr="Research Center for Electron Photon Science (ELPH), Tohoku University">
            <a:extLst>
              <a:ext uri="{FF2B5EF4-FFF2-40B4-BE49-F238E27FC236}">
                <a16:creationId xmlns:a16="http://schemas.microsoft.com/office/drawing/2014/main" id="{0E162C96-0899-4EAE-A871-ADB4463662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487" y="2389249"/>
            <a:ext cx="1035263" cy="63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2CA60C5D-FFE3-4FF9-82C4-65C45497E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kumimoji="1" lang="ja-JP" altLang="en-US" smtClean="0"/>
              <a:t>37</a:t>
            </a:fld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E856FE3-A1D0-4A5A-8C04-FDA3BCFF3ED4}"/>
              </a:ext>
            </a:extLst>
          </p:cNvPr>
          <p:cNvSpPr txBox="1"/>
          <p:nvPr/>
        </p:nvSpPr>
        <p:spPr>
          <a:xfrm>
            <a:off x="3294453" y="2894068"/>
            <a:ext cx="560309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We're looking for new collaborators!</a:t>
            </a:r>
            <a:endParaRPr lang="ja-JP" altLang="en-US" sz="4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157733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>
            <a:extLst>
              <a:ext uri="{FF2B5EF4-FFF2-40B4-BE49-F238E27FC236}">
                <a16:creationId xmlns:a16="http://schemas.microsoft.com/office/drawing/2014/main" id="{3443F316-85DE-44E0-9F6A-4A9D5375B8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1090" y="4374370"/>
            <a:ext cx="7898260" cy="2160292"/>
          </a:xfrm>
          <a:prstGeom prst="rect">
            <a:avLst/>
          </a:prstGeom>
        </p:spPr>
      </p:pic>
      <p:sp>
        <p:nvSpPr>
          <p:cNvPr id="12" name="四角形: 角を丸くする 11">
            <a:extLst>
              <a:ext uri="{FF2B5EF4-FFF2-40B4-BE49-F238E27FC236}">
                <a16:creationId xmlns:a16="http://schemas.microsoft.com/office/drawing/2014/main" id="{996306B4-6E78-4CEE-8CC7-1B7AFCE1861B}"/>
              </a:ext>
            </a:extLst>
          </p:cNvPr>
          <p:cNvSpPr/>
          <p:nvPr/>
        </p:nvSpPr>
        <p:spPr>
          <a:xfrm>
            <a:off x="5973651" y="4393688"/>
            <a:ext cx="2050592" cy="2098142"/>
          </a:xfrm>
          <a:prstGeom prst="roundRect">
            <a:avLst/>
          </a:prstGeom>
          <a:noFill/>
          <a:ln w="254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0EF30901-BF1D-4503-AA0F-01E779CFE899}"/>
              </a:ext>
            </a:extLst>
          </p:cNvPr>
          <p:cNvSpPr txBox="1"/>
          <p:nvPr/>
        </p:nvSpPr>
        <p:spPr>
          <a:xfrm>
            <a:off x="5419147" y="3977922"/>
            <a:ext cx="33343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first step of the project</a:t>
            </a:r>
            <a:endParaRPr lang="ja-JP" altLang="en-US" sz="2400" b="1" i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タイトル 4">
            <a:extLst>
              <a:ext uri="{FF2B5EF4-FFF2-40B4-BE49-F238E27FC236}">
                <a16:creationId xmlns:a16="http://schemas.microsoft.com/office/drawing/2014/main" id="{2437B17B-255F-4257-A33B-10F78510CA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103956"/>
            <a:ext cx="9134632" cy="985704"/>
          </a:xfrm>
        </p:spPr>
        <p:txBody>
          <a:bodyPr>
            <a:normAutofit/>
          </a:bodyPr>
          <a:lstStyle/>
          <a:p>
            <a:r>
              <a:rPr lang="en-US" altLang="ja-JP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Thank you for your attention! </a:t>
            </a:r>
            <a:endParaRPr lang="ja-JP" altLang="en-US" sz="5400" dirty="0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36A5934D-B402-4C44-8CDA-D9011AFB3B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17985" y="-2535"/>
            <a:ext cx="3241913" cy="3218444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0AF6F34F-F9C7-48D4-8232-EBA2293FF9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29203" y="1734"/>
            <a:ext cx="4170303" cy="3223127"/>
          </a:xfrm>
          <a:prstGeom prst="rect">
            <a:avLst/>
          </a:prstGeom>
        </p:spPr>
      </p:pic>
      <p:pic>
        <p:nvPicPr>
          <p:cNvPr id="13" name="Picture 4">
            <a:extLst>
              <a:ext uri="{FF2B5EF4-FFF2-40B4-BE49-F238E27FC236}">
                <a16:creationId xmlns:a16="http://schemas.microsoft.com/office/drawing/2014/main" id="{1E4EF407-7D0F-47BD-885E-ED9CD57BB7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36" r="25124" b="9309"/>
          <a:stretch/>
        </p:blipFill>
        <p:spPr bwMode="auto">
          <a:xfrm>
            <a:off x="485775" y="0"/>
            <a:ext cx="3838258" cy="3230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E854AB84-1686-497E-A16F-A26871D8F0B5}"/>
              </a:ext>
            </a:extLst>
          </p:cNvPr>
          <p:cNvSpPr txBox="1"/>
          <p:nvPr/>
        </p:nvSpPr>
        <p:spPr>
          <a:xfrm>
            <a:off x="783947" y="111461"/>
            <a:ext cx="3241913" cy="523220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altLang="ja-JP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High intense K beam</a:t>
            </a:r>
            <a:endParaRPr lang="ja-JP" altLang="en-US" sz="28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A0C4662B-00DE-4B2F-A412-D7FD3553E1B2}"/>
              </a:ext>
            </a:extLst>
          </p:cNvPr>
          <p:cNvSpPr txBox="1"/>
          <p:nvPr/>
        </p:nvSpPr>
        <p:spPr>
          <a:xfrm>
            <a:off x="7756969" y="2576260"/>
            <a:ext cx="3828997" cy="523220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New era of kaonic nuclei</a:t>
            </a:r>
            <a:endParaRPr lang="ja-JP" altLang="en-US" sz="28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945D559D-CC95-4896-A24C-FF236BFF1D10}"/>
              </a:ext>
            </a:extLst>
          </p:cNvPr>
          <p:cNvSpPr txBox="1"/>
          <p:nvPr/>
        </p:nvSpPr>
        <p:spPr>
          <a:xfrm>
            <a:off x="5213848" y="111461"/>
            <a:ext cx="2356543" cy="523220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altLang="ja-JP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New large CDS</a:t>
            </a:r>
            <a:endParaRPr lang="ja-JP" altLang="en-US" sz="28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91D1B173-3337-4F9C-B730-8D11C8557B92}"/>
              </a:ext>
            </a:extLst>
          </p:cNvPr>
          <p:cNvSpPr txBox="1"/>
          <p:nvPr/>
        </p:nvSpPr>
        <p:spPr>
          <a:xfrm>
            <a:off x="5571115" y="6429433"/>
            <a:ext cx="29068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via in-flight </a:t>
            </a:r>
            <a:r>
              <a:rPr lang="en-US" altLang="ja-JP" sz="2400" b="1" i="1" baseline="300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r>
              <a:rPr lang="en-US" altLang="ja-JP" sz="24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He(K</a:t>
            </a:r>
            <a:r>
              <a:rPr lang="en-US" altLang="ja-JP" sz="2400" b="1" i="1" baseline="300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−</a:t>
            </a:r>
            <a:r>
              <a:rPr lang="en-US" altLang="ja-JP" sz="24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,N)</a:t>
            </a:r>
            <a:endParaRPr lang="ja-JP" altLang="en-US" sz="2400" b="1" i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70FA0C2B-5CF9-43E0-88D6-8548C5F6A348}"/>
              </a:ext>
            </a:extLst>
          </p:cNvPr>
          <p:cNvSpPr txBox="1"/>
          <p:nvPr/>
        </p:nvSpPr>
        <p:spPr>
          <a:xfrm>
            <a:off x="10293625" y="0"/>
            <a:ext cx="129234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100" dirty="0">
                <a:solidFill>
                  <a:schemeClr val="bg1"/>
                </a:solidFill>
              </a:rPr>
              <a:t>ÖWA/Harald </a:t>
            </a:r>
            <a:r>
              <a:rPr lang="en-US" altLang="ja-JP" sz="1100" dirty="0" err="1">
                <a:solidFill>
                  <a:schemeClr val="bg1"/>
                </a:solidFill>
              </a:rPr>
              <a:t>Ritsch</a:t>
            </a:r>
            <a:endParaRPr lang="ja-JP" altLang="en-US" sz="1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745736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F0D8EA9-40D4-9ADF-CBF8-E5C7FB30A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AD2EF2DF-4ECB-1D4C-E5FF-AF0DCD1583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13A29DB-17F7-7938-D754-04D7025580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lang="ja-JP" altLang="en-US" smtClean="0"/>
              <a:pPr/>
              <a:t>39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528855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65B1ABD-98CC-0445-B8D6-B0F040138F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ja-JP" b="1" dirty="0"/>
              <a:t>“K</a:t>
            </a:r>
            <a:r>
              <a:rPr lang="en-US" altLang="ja-JP" b="1" baseline="30000" dirty="0"/>
              <a:t>-</a:t>
            </a:r>
            <a:r>
              <a:rPr lang="en-US" altLang="ja-JP" b="1" dirty="0"/>
              <a:t>pp” Search</a:t>
            </a:r>
            <a:r>
              <a:rPr lang="ja-JP" altLang="en-US" b="1" dirty="0"/>
              <a:t> ＠ </a:t>
            </a:r>
            <a:r>
              <a:rPr kumimoji="1" lang="en-US" altLang="ja-JP" b="1" dirty="0"/>
              <a:t>J-PARC E15</a:t>
            </a:r>
            <a:endParaRPr kumimoji="1" lang="ja-JP" altLang="en-US" b="1" dirty="0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5822AEAB-BBF9-BD6F-A556-BCE3958DF2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lang="ja-JP" altLang="en-US" smtClean="0"/>
              <a:pPr/>
              <a:t>4</a:t>
            </a:fld>
            <a:endParaRPr lang="ja-JP" altLang="en-US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4411A7E8-6D8C-8B4A-8726-D4E271077E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25" b="19813"/>
          <a:stretch/>
        </p:blipFill>
        <p:spPr bwMode="auto">
          <a:xfrm>
            <a:off x="838200" y="2073160"/>
            <a:ext cx="10515600" cy="471684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0373B9A2-53A5-19AB-8D3C-D5D28D8F1990}"/>
              </a:ext>
            </a:extLst>
          </p:cNvPr>
          <p:cNvSpPr/>
          <p:nvPr/>
        </p:nvSpPr>
        <p:spPr>
          <a:xfrm rot="21083074">
            <a:off x="1218849" y="4430411"/>
            <a:ext cx="3447646" cy="12539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262F8DDB-0672-B00D-7D19-CB5150510442}"/>
              </a:ext>
            </a:extLst>
          </p:cNvPr>
          <p:cNvSpPr txBox="1">
            <a:spLocks/>
          </p:cNvSpPr>
          <p:nvPr/>
        </p:nvSpPr>
        <p:spPr>
          <a:xfrm>
            <a:off x="208722" y="969497"/>
            <a:ext cx="11774556" cy="130144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ja-JP" sz="3500" b="1" baseline="30000" dirty="0"/>
              <a:t>3</a:t>
            </a:r>
            <a:r>
              <a:rPr lang="en-US" altLang="ja-JP" sz="3500" b="1" dirty="0"/>
              <a:t>He(</a:t>
            </a:r>
            <a:r>
              <a:rPr lang="en-US" altLang="ja-JP" sz="3500" b="1" i="1" dirty="0"/>
              <a:t>in-flight</a:t>
            </a:r>
            <a:r>
              <a:rPr lang="en-US" altLang="ja-JP" sz="3500" b="1" dirty="0"/>
              <a:t> K</a:t>
            </a:r>
            <a:r>
              <a:rPr lang="en-US" altLang="ja-JP" sz="3500" b="1" baseline="30000" dirty="0"/>
              <a:t>-</a:t>
            </a:r>
            <a:r>
              <a:rPr lang="en-US" altLang="ja-JP" sz="3500" b="1" dirty="0"/>
              <a:t>,n) reaction @ 1.0 GeV/c</a:t>
            </a:r>
            <a:endParaRPr lang="ja-JP" altLang="en-US" sz="3500" b="1" dirty="0"/>
          </a:p>
          <a:p>
            <a:pPr marL="457200" lvl="1" indent="0" algn="ctr">
              <a:buNone/>
            </a:pPr>
            <a:r>
              <a:rPr lang="en-US" altLang="ja-JP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multi-NA and Y decays can be discriminated kinematically</a:t>
            </a:r>
            <a:endParaRPr kumimoji="1" lang="en-US" altLang="ja-JP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Picture 13" descr="C:\Users\sakuma\Desktop\ダウンロード.png">
            <a:extLst>
              <a:ext uri="{FF2B5EF4-FFF2-40B4-BE49-F238E27FC236}">
                <a16:creationId xmlns:a16="http://schemas.microsoft.com/office/drawing/2014/main" id="{AF879B01-ADF8-0595-ADC1-6CC90C74AC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713" y="1537150"/>
            <a:ext cx="431334" cy="431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DBABEE10-70B0-4753-B20E-8E857DCF52C3}"/>
              </a:ext>
            </a:extLst>
          </p:cNvPr>
          <p:cNvSpPr txBox="1"/>
          <p:nvPr/>
        </p:nvSpPr>
        <p:spPr>
          <a:xfrm rot="21031993">
            <a:off x="8570319" y="3419753"/>
            <a:ext cx="3680688" cy="769441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semi-inclusive </a:t>
            </a:r>
            <a:r>
              <a:rPr lang="en-US" altLang="ja-JP" sz="2800" b="1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r>
              <a:rPr lang="en-US" altLang="ja-JP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He(K</a:t>
            </a:r>
            <a:r>
              <a:rPr lang="en-US" altLang="ja-JP" sz="2800" b="1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r>
              <a:rPr lang="en-US" altLang="ja-JP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,n)</a:t>
            </a:r>
          </a:p>
          <a:p>
            <a:pPr algn="ctr"/>
            <a:r>
              <a:rPr lang="da-DK" altLang="ja-JP" sz="1600" b="1" i="1" dirty="0">
                <a:solidFill>
                  <a:schemeClr val="bg1"/>
                </a:solidFill>
              </a:rPr>
              <a:t>PTEP (2015) 061D01.</a:t>
            </a: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FB2D9CB0-F9ED-EB99-609D-A5D359E9BE80}"/>
              </a:ext>
            </a:extLst>
          </p:cNvPr>
          <p:cNvSpPr txBox="1"/>
          <p:nvPr/>
        </p:nvSpPr>
        <p:spPr>
          <a:xfrm rot="21031993">
            <a:off x="8545039" y="5582223"/>
            <a:ext cx="3685754" cy="1015663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exclusive (K</a:t>
            </a:r>
            <a:r>
              <a:rPr lang="en-US" altLang="ja-JP" sz="2800" b="1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r>
              <a:rPr lang="en-US" altLang="ja-JP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  <a:r>
              <a:rPr lang="en-US" altLang="ja-JP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anose="05050102010706020507" pitchFamily="18" charset="2"/>
              </a:rPr>
              <a:t>L</a:t>
            </a:r>
            <a:r>
              <a:rPr lang="en-US" altLang="ja-JP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</a:t>
            </a:r>
            <a:r>
              <a:rPr lang="en-US" altLang="ja-JP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r>
              <a:rPr lang="en-US" altLang="ja-JP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  <a:r>
              <a:rPr lang="en-US" altLang="ja-JP" sz="2800" b="1" baseline="-25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missing</a:t>
            </a:r>
            <a:endParaRPr lang="en-US" altLang="ja-JP" sz="2800" b="1" baseline="-25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da-DK" altLang="ja-JP" sz="1600" b="1" i="1" dirty="0">
                <a:solidFill>
                  <a:schemeClr val="bg1"/>
                </a:solidFill>
              </a:rPr>
              <a:t>PTEP (2016) 051D01.,</a:t>
            </a:r>
          </a:p>
          <a:p>
            <a:pPr algn="ctr"/>
            <a:r>
              <a:rPr lang="en-US" altLang="ja-JP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PLB789(2019)620., PRC102(2020)044002.</a:t>
            </a:r>
            <a:endParaRPr lang="ja-JP" altLang="en-US" sz="1600" i="1" dirty="0">
              <a:solidFill>
                <a:schemeClr val="bg1"/>
              </a:solidFill>
            </a:endParaRPr>
          </a:p>
        </p:txBody>
      </p:sp>
      <p:grpSp>
        <p:nvGrpSpPr>
          <p:cNvPr id="26" name="グループ化 25">
            <a:extLst>
              <a:ext uri="{FF2B5EF4-FFF2-40B4-BE49-F238E27FC236}">
                <a16:creationId xmlns:a16="http://schemas.microsoft.com/office/drawing/2014/main" id="{4FF99223-41EC-12AE-42CC-653FD36296B5}"/>
              </a:ext>
            </a:extLst>
          </p:cNvPr>
          <p:cNvGrpSpPr/>
          <p:nvPr/>
        </p:nvGrpSpPr>
        <p:grpSpPr>
          <a:xfrm>
            <a:off x="-7538" y="4018284"/>
            <a:ext cx="4560488" cy="2771719"/>
            <a:chOff x="49612" y="4018284"/>
            <a:chExt cx="4560488" cy="2771719"/>
          </a:xfrm>
        </p:grpSpPr>
        <p:sp>
          <p:nvSpPr>
            <p:cNvPr id="23" name="正方形/長方形 22">
              <a:extLst>
                <a:ext uri="{FF2B5EF4-FFF2-40B4-BE49-F238E27FC236}">
                  <a16:creationId xmlns:a16="http://schemas.microsoft.com/office/drawing/2014/main" id="{D71B5B71-245A-F673-1F89-482D542F0EDF}"/>
                </a:ext>
              </a:extLst>
            </p:cNvPr>
            <p:cNvSpPr/>
            <p:nvPr/>
          </p:nvSpPr>
          <p:spPr>
            <a:xfrm>
              <a:off x="106762" y="4018284"/>
              <a:ext cx="4408088" cy="2771719"/>
            </a:xfrm>
            <a:prstGeom prst="rect">
              <a:avLst/>
            </a:prstGeom>
            <a:solidFill>
              <a:schemeClr val="bg1"/>
            </a:solidFill>
            <a:ln w="635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テキスト ボックス 23">
                  <a:extLst>
                    <a:ext uri="{FF2B5EF4-FFF2-40B4-BE49-F238E27FC236}">
                      <a16:creationId xmlns:a16="http://schemas.microsoft.com/office/drawing/2014/main" id="{F20F82E5-D9C0-4944-32C0-A2DBE7EA3CD3}"/>
                    </a:ext>
                  </a:extLst>
                </p:cNvPr>
                <p:cNvSpPr txBox="1"/>
                <p:nvPr/>
              </p:nvSpPr>
              <p:spPr>
                <a:xfrm>
                  <a:off x="49612" y="4462559"/>
                  <a:ext cx="4560488" cy="230832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457200" indent="-457200">
                    <a:buFont typeface="+mj-ea"/>
                    <a:buAutoNum type="circleNumDbPlain"/>
                  </a:pPr>
                  <a:r>
                    <a:rPr lang="en-US" altLang="ja-JP" sz="2400" dirty="0"/>
                    <a:t>Strongly excite below </a:t>
                  </a:r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ja-JP" sz="2400" b="0" i="0" smtClean="0">
                          <a:latin typeface="Cambria Math" panose="02040503050406030204" pitchFamily="18" charset="0"/>
                        </a:rPr>
                        <m:t>M</m:t>
                      </m:r>
                      <m:r>
                        <a:rPr lang="en-US" altLang="ja-JP" sz="2400" b="0" i="0" smtClean="0">
                          <a:latin typeface="Cambria Math" panose="02040503050406030204" pitchFamily="18" charset="0"/>
                        </a:rPr>
                        <m:t>(</m:t>
                      </m:r>
                      <m:acc>
                        <m:accPr>
                          <m:chr m:val="̅"/>
                          <m:ctrlPr>
                            <a:rPr lang="en-US" altLang="ja-JP" sz="24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ja-JP" sz="2400" b="0" i="1" smtClean="0"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</m:acc>
                      <m:r>
                        <a:rPr lang="en-US" altLang="ja-JP" sz="2400" b="0" i="1" smtClean="0">
                          <a:latin typeface="Cambria Math" panose="02040503050406030204" pitchFamily="18" charset="0"/>
                        </a:rPr>
                        <m:t>𝑁𝑁</m:t>
                      </m:r>
                      <m:r>
                        <a:rPr lang="en-US" altLang="ja-JP" sz="2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a14:m>
                  <a:r>
                    <a:rPr lang="en-US" altLang="ja-JP" sz="2400" dirty="0"/>
                    <a:t> using (K</a:t>
                  </a:r>
                  <a:r>
                    <a:rPr lang="en-US" altLang="ja-JP" sz="2400" baseline="30000" dirty="0"/>
                    <a:t>-</a:t>
                  </a:r>
                  <a:r>
                    <a:rPr lang="en-US" altLang="ja-JP" sz="2400" dirty="0"/>
                    <a:t>,n) reaction</a:t>
                  </a:r>
                </a:p>
                <a:p>
                  <a:pPr marL="457200" indent="-457200">
                    <a:buFont typeface="+mj-ea"/>
                    <a:buAutoNum type="circleNumDbPlain"/>
                  </a:pPr>
                  <a:r>
                    <a:rPr lang="en-US" altLang="ja-JP" sz="2400" dirty="0"/>
                    <a:t>Identify all the final states of the reaction</a:t>
                  </a:r>
                </a:p>
                <a:p>
                  <a:pPr marL="457200" indent="-457200">
                    <a:buFont typeface="+mj-ea"/>
                    <a:buAutoNum type="circleNumDbPlain"/>
                  </a:pPr>
                  <a:r>
                    <a:rPr lang="en-US" altLang="ja-JP" sz="2400" dirty="0"/>
                    <a:t>Covers a wide range of kinematics</a:t>
                  </a:r>
                  <a:endParaRPr kumimoji="1" lang="en-US" altLang="ja-JP" sz="2400" dirty="0"/>
                </a:p>
              </p:txBody>
            </p:sp>
          </mc:Choice>
          <mc:Fallback xmlns="">
            <p:sp>
              <p:nvSpPr>
                <p:cNvPr id="24" name="テキスト ボックス 23">
                  <a:extLst>
                    <a:ext uri="{FF2B5EF4-FFF2-40B4-BE49-F238E27FC236}">
                      <a16:creationId xmlns:a16="http://schemas.microsoft.com/office/drawing/2014/main" id="{F20F82E5-D9C0-4944-32C0-A2DBE7EA3CD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612" y="4462559"/>
                  <a:ext cx="4560488" cy="2308324"/>
                </a:xfrm>
                <a:prstGeom prst="rect">
                  <a:avLst/>
                </a:prstGeom>
                <a:blipFill>
                  <a:blip r:embed="rId4"/>
                  <a:stretch>
                    <a:fillRect l="-3075" t="-4749" r="-267" b="-5013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5" name="テキスト ボックス 24">
              <a:extLst>
                <a:ext uri="{FF2B5EF4-FFF2-40B4-BE49-F238E27FC236}">
                  <a16:creationId xmlns:a16="http://schemas.microsoft.com/office/drawing/2014/main" id="{05E2E4F1-E1CF-51C6-06EF-4B0B696AC6D0}"/>
                </a:ext>
              </a:extLst>
            </p:cNvPr>
            <p:cNvSpPr txBox="1"/>
            <p:nvPr/>
          </p:nvSpPr>
          <p:spPr>
            <a:xfrm>
              <a:off x="115495" y="4018284"/>
              <a:ext cx="388298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400" b="1" u="sng" dirty="0"/>
                <a:t>Key points of the experiment</a:t>
              </a:r>
              <a:endParaRPr kumimoji="1" lang="ja-JP" altLang="en-US" sz="2400" u="sng" dirty="0"/>
            </a:p>
          </p:txBody>
        </p:sp>
      </p:grpSp>
    </p:spTree>
    <p:extLst>
      <p:ext uri="{BB962C8B-B14F-4D97-AF65-F5344CB8AC3E}">
        <p14:creationId xmlns:p14="http://schemas.microsoft.com/office/powerpoint/2010/main" val="2031471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F445632-21AA-FCC9-D8B1-9E6B64D637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lang="ja-JP" altLang="en-US" smtClean="0"/>
              <a:pPr/>
              <a:t>40</a:t>
            </a:fld>
            <a:endParaRPr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9FFBE77E-2DC3-0DED-F3EC-2B3FC49538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6830" y="1123490"/>
            <a:ext cx="5696745" cy="5487166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B2B5E178-444D-C031-4E3F-238C4F619F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16798" y="0"/>
            <a:ext cx="3337002" cy="6858000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E5D41016-1D9E-8116-9955-4418B8CEA49F}"/>
              </a:ext>
            </a:extLst>
          </p:cNvPr>
          <p:cNvSpPr txBox="1"/>
          <p:nvPr/>
        </p:nvSpPr>
        <p:spPr>
          <a:xfrm>
            <a:off x="98313" y="34897"/>
            <a:ext cx="42250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/>
              <a:t>T.Yamaga</a:t>
            </a:r>
            <a:r>
              <a:rPr kumimoji="1" lang="en-US" altLang="ja-JP" dirty="0"/>
              <a:t> et.al., </a:t>
            </a:r>
            <a:r>
              <a:rPr kumimoji="1" lang="en-US" altLang="ja-JP" dirty="0">
                <a:hlinkClick r:id="rId4"/>
              </a:rPr>
              <a:t>arXiv:2404.01773 [</a:t>
            </a:r>
            <a:r>
              <a:rPr kumimoji="1" lang="en-US" altLang="ja-JP" dirty="0" err="1">
                <a:hlinkClick r:id="rId4"/>
              </a:rPr>
              <a:t>nucl</a:t>
            </a:r>
            <a:r>
              <a:rPr kumimoji="1" lang="en-US" altLang="ja-JP" dirty="0">
                <a:hlinkClick r:id="rId4"/>
              </a:rPr>
              <a:t>-ex]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36941072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11C1DA5B-7142-0287-D7C4-FB7C4CE731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8744" cy="6858000"/>
          </a:xfrm>
          <a:prstGeom prst="rect">
            <a:avLst/>
          </a:prstGeom>
        </p:spPr>
      </p:pic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6200C07-8AEA-A15F-55E2-07D5A64C89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lang="ja-JP" altLang="en-US" smtClean="0"/>
              <a:pPr/>
              <a:t>41</a:t>
            </a:fld>
            <a:endParaRPr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E2DC0EF7-524F-E187-83DD-07398E17ECC5}"/>
              </a:ext>
            </a:extLst>
          </p:cNvPr>
          <p:cNvSpPr txBox="1"/>
          <p:nvPr/>
        </p:nvSpPr>
        <p:spPr>
          <a:xfrm>
            <a:off x="9442056" y="4207"/>
            <a:ext cx="21682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/>
              <a:t>M.Iwasaki</a:t>
            </a:r>
            <a:r>
              <a:rPr kumimoji="1" lang="en-US" altLang="ja-JP" dirty="0"/>
              <a:t>, ECT*2023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85264466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11C1DA5B-7142-0287-D7C4-FB7C4CE731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8743" cy="6858000"/>
          </a:xfrm>
          <a:prstGeom prst="rect">
            <a:avLst/>
          </a:prstGeom>
        </p:spPr>
      </p:pic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6200C07-8AEA-A15F-55E2-07D5A64C89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lang="ja-JP" altLang="en-US" smtClean="0"/>
              <a:pPr/>
              <a:t>42</a:t>
            </a:fld>
            <a:endParaRPr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E2DC0EF7-524F-E187-83DD-07398E17ECC5}"/>
              </a:ext>
            </a:extLst>
          </p:cNvPr>
          <p:cNvSpPr txBox="1"/>
          <p:nvPr/>
        </p:nvSpPr>
        <p:spPr>
          <a:xfrm>
            <a:off x="9442056" y="4207"/>
            <a:ext cx="21682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/>
              <a:t>M.Iwasaki</a:t>
            </a:r>
            <a:r>
              <a:rPr kumimoji="1" lang="en-US" altLang="ja-JP" dirty="0"/>
              <a:t>, ECT*2023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65265974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11C1DA5B-7142-0287-D7C4-FB7C4CE731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8743" cy="6857999"/>
          </a:xfrm>
          <a:prstGeom prst="rect">
            <a:avLst/>
          </a:prstGeom>
        </p:spPr>
      </p:pic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6200C07-8AEA-A15F-55E2-07D5A64C89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lang="ja-JP" altLang="en-US" smtClean="0"/>
              <a:pPr/>
              <a:t>43</a:t>
            </a:fld>
            <a:endParaRPr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E2DC0EF7-524F-E187-83DD-07398E17ECC5}"/>
              </a:ext>
            </a:extLst>
          </p:cNvPr>
          <p:cNvSpPr txBox="1"/>
          <p:nvPr/>
        </p:nvSpPr>
        <p:spPr>
          <a:xfrm>
            <a:off x="9442056" y="4207"/>
            <a:ext cx="21682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/>
              <a:t>M.Iwasaki</a:t>
            </a:r>
            <a:r>
              <a:rPr kumimoji="1" lang="en-US" altLang="ja-JP" dirty="0"/>
              <a:t>, ECT*2023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37272444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11C1DA5B-7142-0287-D7C4-FB7C4CE731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198741" cy="6857999"/>
          </a:xfrm>
          <a:prstGeom prst="rect">
            <a:avLst/>
          </a:prstGeom>
        </p:spPr>
      </p:pic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6200C07-8AEA-A15F-55E2-07D5A64C89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lang="ja-JP" altLang="en-US" smtClean="0"/>
              <a:pPr/>
              <a:t>44</a:t>
            </a:fld>
            <a:endParaRPr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E2DC0EF7-524F-E187-83DD-07398E17ECC5}"/>
              </a:ext>
            </a:extLst>
          </p:cNvPr>
          <p:cNvSpPr txBox="1"/>
          <p:nvPr/>
        </p:nvSpPr>
        <p:spPr>
          <a:xfrm>
            <a:off x="9442056" y="4207"/>
            <a:ext cx="21682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/>
              <a:t>M.Iwasaki</a:t>
            </a:r>
            <a:r>
              <a:rPr kumimoji="1" lang="en-US" altLang="ja-JP" dirty="0"/>
              <a:t>, ECT*2023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99357977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11C1DA5B-7142-0287-D7C4-FB7C4CE731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198741" cy="6857998"/>
          </a:xfrm>
          <a:prstGeom prst="rect">
            <a:avLst/>
          </a:prstGeom>
        </p:spPr>
      </p:pic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6200C07-8AEA-A15F-55E2-07D5A64C89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lang="ja-JP" altLang="en-US" smtClean="0"/>
              <a:pPr/>
              <a:t>45</a:t>
            </a:fld>
            <a:endParaRPr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E2DC0EF7-524F-E187-83DD-07398E17ECC5}"/>
              </a:ext>
            </a:extLst>
          </p:cNvPr>
          <p:cNvSpPr txBox="1"/>
          <p:nvPr/>
        </p:nvSpPr>
        <p:spPr>
          <a:xfrm>
            <a:off x="9442056" y="4207"/>
            <a:ext cx="21682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/>
              <a:t>M.Iwasaki</a:t>
            </a:r>
            <a:r>
              <a:rPr kumimoji="1" lang="en-US" altLang="ja-JP" dirty="0"/>
              <a:t>, ECT*2023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68018648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図 30">
            <a:extLst>
              <a:ext uri="{FF2B5EF4-FFF2-40B4-BE49-F238E27FC236}">
                <a16:creationId xmlns:a16="http://schemas.microsoft.com/office/drawing/2014/main" id="{099A021A-3C39-E2AF-A536-33B4A050B6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3153" y="1468723"/>
            <a:ext cx="7779272" cy="5054243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F1DBE96F-9153-44F1-91E9-503D7F7BD5BF}"/>
              </a:ext>
            </a:extLst>
          </p:cNvPr>
          <p:cNvSpPr txBox="1"/>
          <p:nvPr/>
        </p:nvSpPr>
        <p:spPr>
          <a:xfrm>
            <a:off x="1692452" y="3848941"/>
            <a:ext cx="1326773" cy="461665"/>
          </a:xfrm>
          <a:prstGeom prst="rect">
            <a:avLst/>
          </a:prstGeom>
          <a:solidFill>
            <a:srgbClr val="0070C0"/>
          </a:solidFill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kumimoji="1" lang="en-US" altLang="ja-JP" sz="2400" b="1" dirty="0">
                <a:solidFill>
                  <a:schemeClr val="bg1"/>
                </a:solidFill>
              </a:rPr>
              <a:t>T1 target</a:t>
            </a:r>
            <a:endParaRPr kumimoji="1" lang="ja-JP" altLang="en-US" sz="2400" b="1" dirty="0">
              <a:solidFill>
                <a:schemeClr val="bg1"/>
              </a:solidFill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B8F9F6B7-0F72-4CA0-81A0-E8809299C893}"/>
              </a:ext>
            </a:extLst>
          </p:cNvPr>
          <p:cNvSpPr txBox="1"/>
          <p:nvPr/>
        </p:nvSpPr>
        <p:spPr>
          <a:xfrm>
            <a:off x="6560429" y="3092748"/>
            <a:ext cx="582211" cy="584775"/>
          </a:xfrm>
          <a:prstGeom prst="rect">
            <a:avLst/>
          </a:prstGeom>
          <a:solidFill>
            <a:srgbClr val="00B050"/>
          </a:solidFill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kumimoji="1" lang="en-US" altLang="ja-JP" sz="3200" b="1" dirty="0">
                <a:solidFill>
                  <a:schemeClr val="bg1"/>
                </a:solidFill>
              </a:rPr>
              <a:t>KL</a:t>
            </a:r>
            <a:endParaRPr kumimoji="1" lang="ja-JP" altLang="en-US" sz="3200" b="1" dirty="0">
              <a:solidFill>
                <a:schemeClr val="bg1"/>
              </a:solidFill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7C94CCA1-3E88-4E91-AD6B-474FEF3A0508}"/>
              </a:ext>
            </a:extLst>
          </p:cNvPr>
          <p:cNvSpPr txBox="1"/>
          <p:nvPr/>
        </p:nvSpPr>
        <p:spPr>
          <a:xfrm>
            <a:off x="7182844" y="3961839"/>
            <a:ext cx="1263487" cy="584775"/>
          </a:xfrm>
          <a:prstGeom prst="rect">
            <a:avLst/>
          </a:prstGeom>
          <a:solidFill>
            <a:srgbClr val="00B050"/>
          </a:solidFill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kumimoji="1" lang="en-US" altLang="ja-JP" sz="3200" b="1" dirty="0">
                <a:solidFill>
                  <a:schemeClr val="bg1"/>
                </a:solidFill>
              </a:rPr>
              <a:t>high-p</a:t>
            </a:r>
            <a:endParaRPr kumimoji="1" lang="ja-JP" altLang="en-US" sz="3200" b="1" dirty="0">
              <a:solidFill>
                <a:schemeClr val="bg1"/>
              </a:solidFill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38EFFEC3-FBE6-47FF-8EA3-84C3ACA0597B}"/>
              </a:ext>
            </a:extLst>
          </p:cNvPr>
          <p:cNvSpPr txBox="1"/>
          <p:nvPr/>
        </p:nvSpPr>
        <p:spPr>
          <a:xfrm>
            <a:off x="5676045" y="5790498"/>
            <a:ext cx="1440010" cy="584775"/>
          </a:xfrm>
          <a:prstGeom prst="rect">
            <a:avLst/>
          </a:prstGeom>
          <a:solidFill>
            <a:srgbClr val="00B050"/>
          </a:solidFill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kumimoji="1" lang="en-US" altLang="ja-JP" sz="3200" b="1" dirty="0">
                <a:solidFill>
                  <a:schemeClr val="bg1"/>
                </a:solidFill>
              </a:rPr>
              <a:t>COMET</a:t>
            </a:r>
            <a:endParaRPr kumimoji="1" lang="ja-JP" altLang="en-US" sz="3200" b="1" dirty="0">
              <a:solidFill>
                <a:schemeClr val="bg1"/>
              </a:solidFill>
            </a:endParaRPr>
          </a:p>
        </p:txBody>
      </p:sp>
      <p:cxnSp>
        <p:nvCxnSpPr>
          <p:cNvPr id="14" name="直線矢印コネクタ 13">
            <a:extLst>
              <a:ext uri="{FF2B5EF4-FFF2-40B4-BE49-F238E27FC236}">
                <a16:creationId xmlns:a16="http://schemas.microsoft.com/office/drawing/2014/main" id="{730FB976-5DAF-4C18-B31C-5F0A10DAF90C}"/>
              </a:ext>
            </a:extLst>
          </p:cNvPr>
          <p:cNvCxnSpPr>
            <a:cxnSpLocks/>
          </p:cNvCxnSpPr>
          <p:nvPr/>
        </p:nvCxnSpPr>
        <p:spPr>
          <a:xfrm flipV="1">
            <a:off x="1121790" y="1417538"/>
            <a:ext cx="4433432" cy="1591521"/>
          </a:xfrm>
          <a:prstGeom prst="straightConnector1">
            <a:avLst/>
          </a:prstGeom>
          <a:ln w="38100">
            <a:solidFill>
              <a:srgbClr val="FF0000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5989C371-87DE-464D-A4C7-C0AAE781B65F}"/>
              </a:ext>
            </a:extLst>
          </p:cNvPr>
          <p:cNvSpPr txBox="1"/>
          <p:nvPr/>
        </p:nvSpPr>
        <p:spPr>
          <a:xfrm rot="19945128">
            <a:off x="3079258" y="1663305"/>
            <a:ext cx="9689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800" b="1" dirty="0">
                <a:solidFill>
                  <a:srgbClr val="FF0000"/>
                </a:solidFill>
              </a:rPr>
              <a:t>56</a:t>
            </a:r>
            <a:r>
              <a:rPr kumimoji="1" lang="en-US" altLang="ja-JP" sz="2800" b="1" dirty="0">
                <a:solidFill>
                  <a:srgbClr val="FF0000"/>
                </a:solidFill>
              </a:rPr>
              <a:t> m</a:t>
            </a:r>
            <a:endParaRPr kumimoji="1" lang="ja-JP" altLang="en-US" sz="2800" b="1" dirty="0">
              <a:solidFill>
                <a:srgbClr val="FF0000"/>
              </a:solidFill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393FB5CC-C3D8-445B-8875-8140EA479F61}"/>
              </a:ext>
            </a:extLst>
          </p:cNvPr>
          <p:cNvSpPr txBox="1"/>
          <p:nvPr/>
        </p:nvSpPr>
        <p:spPr>
          <a:xfrm>
            <a:off x="1672827" y="2447065"/>
            <a:ext cx="1396536" cy="584775"/>
          </a:xfrm>
          <a:prstGeom prst="rect">
            <a:avLst/>
          </a:prstGeom>
          <a:solidFill>
            <a:srgbClr val="00B050"/>
          </a:solidFill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kumimoji="1" lang="en-US" altLang="ja-JP" sz="3200" b="1" dirty="0">
                <a:solidFill>
                  <a:schemeClr val="bg1"/>
                </a:solidFill>
              </a:rPr>
              <a:t>K1.8BR</a:t>
            </a:r>
            <a:endParaRPr kumimoji="1" lang="ja-JP" altLang="en-US" sz="3200" b="1" dirty="0">
              <a:solidFill>
                <a:schemeClr val="bg1"/>
              </a:solidFill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93FF421A-99A6-4EA9-BAED-F966BE6CA64D}"/>
              </a:ext>
            </a:extLst>
          </p:cNvPr>
          <p:cNvSpPr txBox="1"/>
          <p:nvPr/>
        </p:nvSpPr>
        <p:spPr>
          <a:xfrm>
            <a:off x="4804805" y="1293215"/>
            <a:ext cx="934871" cy="584775"/>
          </a:xfrm>
          <a:prstGeom prst="rect">
            <a:avLst/>
          </a:prstGeom>
          <a:solidFill>
            <a:srgbClr val="00B050"/>
          </a:solidFill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r>
              <a:rPr kumimoji="1" lang="en-US" altLang="ja-JP" sz="3200" b="1" dirty="0">
                <a:solidFill>
                  <a:schemeClr val="bg1"/>
                </a:solidFill>
              </a:rPr>
              <a:t>K1.8</a:t>
            </a:r>
            <a:endParaRPr kumimoji="1" lang="ja-JP" altLang="en-US" sz="3200" b="1" dirty="0">
              <a:solidFill>
                <a:schemeClr val="bg1"/>
              </a:solidFill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D7361A46-B3E9-441B-8F21-9AEC59604C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/>
          <a:lstStyle/>
          <a:p>
            <a:pPr algn="ctr"/>
            <a:r>
              <a:rPr kumimoji="1" lang="en-US" altLang="ja-JP" b="1" dirty="0"/>
              <a:t>Hadron Experimental Facility (HEF)</a:t>
            </a:r>
            <a:endParaRPr kumimoji="1" lang="ja-JP" altLang="en-US" b="1" dirty="0"/>
          </a:p>
        </p:txBody>
      </p:sp>
      <p:sp>
        <p:nvSpPr>
          <p:cNvPr id="5" name="矢印: 右 4">
            <a:extLst>
              <a:ext uri="{FF2B5EF4-FFF2-40B4-BE49-F238E27FC236}">
                <a16:creationId xmlns:a16="http://schemas.microsoft.com/office/drawing/2014/main" id="{ECF8F171-776B-4ED0-85C3-B2A723D30089}"/>
              </a:ext>
            </a:extLst>
          </p:cNvPr>
          <p:cNvSpPr/>
          <p:nvPr/>
        </p:nvSpPr>
        <p:spPr>
          <a:xfrm rot="20132135">
            <a:off x="1567372" y="4648060"/>
            <a:ext cx="798874" cy="395704"/>
          </a:xfrm>
          <a:prstGeom prst="rightArrow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BBBD16F9-03DC-4AEE-90C8-6A3A1054A7EC}"/>
              </a:ext>
            </a:extLst>
          </p:cNvPr>
          <p:cNvSpPr txBox="1"/>
          <p:nvPr/>
        </p:nvSpPr>
        <p:spPr>
          <a:xfrm>
            <a:off x="-20764" y="5355616"/>
            <a:ext cx="352692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kumimoji="1" lang="en-US" altLang="ja-JP" sz="2400" dirty="0"/>
              <a:t>30 GeV proton beam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ja-JP" sz="2400" dirty="0"/>
              <a:t>80kW (7x10</a:t>
            </a:r>
            <a:r>
              <a:rPr lang="en-US" altLang="ja-JP" sz="2400" baseline="30000" dirty="0"/>
              <a:t>13</a:t>
            </a:r>
            <a:r>
              <a:rPr lang="en-US" altLang="ja-JP" sz="2400" dirty="0"/>
              <a:t> </a:t>
            </a:r>
            <a:r>
              <a:rPr lang="en-US" altLang="ja-JP" sz="2400" dirty="0" err="1"/>
              <a:t>ppp</a:t>
            </a:r>
            <a:r>
              <a:rPr lang="en-US" altLang="ja-JP" sz="2400" dirty="0"/>
              <a:t>, 4.2s)</a:t>
            </a:r>
          </a:p>
          <a:p>
            <a:r>
              <a:rPr lang="en-US" altLang="ja-JP" sz="2400" dirty="0"/>
              <a:t>       [as of 2024, May]</a:t>
            </a:r>
            <a:endParaRPr kumimoji="1" lang="ja-JP" altLang="en-US" sz="2400" dirty="0"/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11F17760-BE0A-4F73-9946-B1D8F943CDC0}"/>
              </a:ext>
            </a:extLst>
          </p:cNvPr>
          <p:cNvSpPr txBox="1"/>
          <p:nvPr/>
        </p:nvSpPr>
        <p:spPr>
          <a:xfrm>
            <a:off x="554321" y="1180777"/>
            <a:ext cx="244419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kumimoji="1" lang="en-US" altLang="ja-JP" sz="2400" dirty="0"/>
              <a:t>&lt; 1.1 GeV/c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ja-JP" sz="2400" dirty="0"/>
              <a:t>~ 5x10</a:t>
            </a:r>
            <a:r>
              <a:rPr lang="en-US" altLang="ja-JP" sz="2400" baseline="30000" dirty="0"/>
              <a:t>5</a:t>
            </a:r>
            <a:r>
              <a:rPr lang="en-US" altLang="ja-JP" sz="2400" dirty="0"/>
              <a:t> K</a:t>
            </a:r>
            <a:r>
              <a:rPr lang="en-US" altLang="ja-JP" sz="2400" baseline="30000" dirty="0"/>
              <a:t>-</a:t>
            </a:r>
            <a:r>
              <a:rPr lang="en-US" altLang="ja-JP" sz="2400" dirty="0"/>
              <a:t>/spill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ja-JP" sz="2400" b="1" dirty="0">
                <a:highlight>
                  <a:srgbClr val="FFFF00"/>
                </a:highlight>
              </a:rPr>
              <a:t>Kaon in nuclei</a:t>
            </a:r>
            <a:endParaRPr kumimoji="1" lang="ja-JP" altLang="en-US" sz="2400" b="1" dirty="0">
              <a:highlight>
                <a:srgbClr val="FFFF00"/>
              </a:highlight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0733EDC6-689D-4ADD-91DF-1541C1CB5E91}"/>
              </a:ext>
            </a:extLst>
          </p:cNvPr>
          <p:cNvSpPr txBox="1"/>
          <p:nvPr/>
        </p:nvSpPr>
        <p:spPr>
          <a:xfrm>
            <a:off x="5929075" y="948994"/>
            <a:ext cx="388843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kumimoji="1" lang="en-US" altLang="ja-JP" sz="2400" dirty="0"/>
              <a:t>&lt; 2.0 GeV/c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ja-JP" sz="2400" dirty="0"/>
              <a:t>~ 10</a:t>
            </a:r>
            <a:r>
              <a:rPr lang="en-US" altLang="ja-JP" sz="2400" baseline="30000" dirty="0"/>
              <a:t>6</a:t>
            </a:r>
            <a:r>
              <a:rPr lang="en-US" altLang="ja-JP" sz="2400" dirty="0"/>
              <a:t> K</a:t>
            </a:r>
            <a:r>
              <a:rPr lang="en-US" altLang="ja-JP" sz="2400" baseline="30000" dirty="0"/>
              <a:t>-</a:t>
            </a:r>
            <a:r>
              <a:rPr lang="en-US" altLang="ja-JP" sz="2400" dirty="0"/>
              <a:t>/spill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ja-JP" sz="2400" b="1" dirty="0">
                <a:highlight>
                  <a:srgbClr val="FFFF00"/>
                </a:highlight>
              </a:rPr>
              <a:t>S=-1 and S=-2 </a:t>
            </a:r>
            <a:r>
              <a:rPr lang="en-US" altLang="ja-JP" sz="2400" b="1" dirty="0" err="1">
                <a:highlight>
                  <a:srgbClr val="FFFF00"/>
                </a:highlight>
              </a:rPr>
              <a:t>hypernuclei</a:t>
            </a:r>
            <a:endParaRPr kumimoji="1" lang="ja-JP" altLang="en-US" sz="2400" b="1" dirty="0">
              <a:highlight>
                <a:srgbClr val="FFFF00"/>
              </a:highlight>
            </a:endParaRPr>
          </a:p>
        </p:txBody>
      </p:sp>
      <p:grpSp>
        <p:nvGrpSpPr>
          <p:cNvPr id="21" name="グループ化 20">
            <a:extLst>
              <a:ext uri="{FF2B5EF4-FFF2-40B4-BE49-F238E27FC236}">
                <a16:creationId xmlns:a16="http://schemas.microsoft.com/office/drawing/2014/main" id="{01C19C04-8261-4832-AFCC-0178B0F3A68B}"/>
              </a:ext>
            </a:extLst>
          </p:cNvPr>
          <p:cNvGrpSpPr/>
          <p:nvPr/>
        </p:nvGrpSpPr>
        <p:grpSpPr>
          <a:xfrm>
            <a:off x="7142640" y="2313500"/>
            <a:ext cx="3693575" cy="1224118"/>
            <a:chOff x="8324186" y="2419781"/>
            <a:chExt cx="3693575" cy="1224118"/>
          </a:xfrm>
        </p:grpSpPr>
        <p:sp>
          <p:nvSpPr>
            <p:cNvPr id="18" name="正方形/長方形 17">
              <a:extLst>
                <a:ext uri="{FF2B5EF4-FFF2-40B4-BE49-F238E27FC236}">
                  <a16:creationId xmlns:a16="http://schemas.microsoft.com/office/drawing/2014/main" id="{56092020-A226-4801-A45A-C424DA079B13}"/>
                </a:ext>
              </a:extLst>
            </p:cNvPr>
            <p:cNvSpPr/>
            <p:nvPr/>
          </p:nvSpPr>
          <p:spPr>
            <a:xfrm>
              <a:off x="8715958" y="3203797"/>
              <a:ext cx="1699793" cy="412134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テキスト ボックス 19">
                  <a:extLst>
                    <a:ext uri="{FF2B5EF4-FFF2-40B4-BE49-F238E27FC236}">
                      <a16:creationId xmlns:a16="http://schemas.microsoft.com/office/drawing/2014/main" id="{F185FBAA-9206-440C-AFE5-E9D6B79D7BAC}"/>
                    </a:ext>
                  </a:extLst>
                </p:cNvPr>
                <p:cNvSpPr txBox="1"/>
                <p:nvPr/>
              </p:nvSpPr>
              <p:spPr>
                <a:xfrm>
                  <a:off x="8324186" y="2419781"/>
                  <a:ext cx="3693575" cy="122411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342900" indent="-342900">
                    <a:buFont typeface="Wingdings" panose="05000000000000000000" pitchFamily="2" charset="2"/>
                    <a:buChar char="Ø"/>
                  </a:pPr>
                  <a:r>
                    <a:rPr kumimoji="1" lang="en-US" altLang="ja-JP" sz="2400" dirty="0"/>
                    <a:t>16 deg extraction</a:t>
                  </a:r>
                </a:p>
                <a:p>
                  <a:pPr marL="342900" indent="-342900">
                    <a:buFont typeface="Wingdings" panose="05000000000000000000" pitchFamily="2" charset="2"/>
                    <a:buChar char="Ø"/>
                  </a:pPr>
                  <a:r>
                    <a:rPr lang="en-US" altLang="ja-JP" sz="2400" dirty="0"/>
                    <a:t>~ 2.1 GeV/c ~ 10</a:t>
                  </a:r>
                  <a:r>
                    <a:rPr lang="en-US" altLang="ja-JP" sz="2400" baseline="30000" dirty="0"/>
                    <a:t>7</a:t>
                  </a:r>
                  <a:r>
                    <a:rPr lang="en-US" altLang="ja-JP" sz="2400" dirty="0"/>
                    <a:t> K</a:t>
                  </a:r>
                  <a:r>
                    <a:rPr lang="en-US" altLang="ja-JP" sz="2400" baseline="30000" dirty="0"/>
                    <a:t>0</a:t>
                  </a:r>
                  <a:r>
                    <a:rPr lang="en-US" altLang="ja-JP" sz="2400" baseline="-25000" dirty="0"/>
                    <a:t>L</a:t>
                  </a:r>
                  <a:r>
                    <a:rPr lang="en-US" altLang="ja-JP" sz="2400" dirty="0"/>
                    <a:t>/spill</a:t>
                  </a:r>
                </a:p>
                <a:p>
                  <a:pPr marL="342900" indent="-342900">
                    <a:buFont typeface="Wingdings" panose="05000000000000000000" pitchFamily="2" charset="2"/>
                    <a:buChar char="Ø"/>
                  </a:pPr>
                  <a14:m>
                    <m:oMath xmlns:m="http://schemas.openxmlformats.org/officeDocument/2006/math">
                      <m:sSup>
                        <m:sSupPr>
                          <m:ctrlPr>
                            <a:rPr lang="en-US" altLang="ja-JP" sz="2400" b="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bSup>
                            <m:sSubSupPr>
                              <m:ctrlPr>
                                <a:rPr lang="en-US" altLang="ja-JP" sz="2400" b="1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ja-JP" sz="2400" b="1" i="1">
                                  <a:latin typeface="Cambria Math" panose="02040503050406030204" pitchFamily="18" charset="0"/>
                                </a:rPr>
                                <m:t>𝑲</m:t>
                              </m:r>
                            </m:e>
                            <m:sub>
                              <m:r>
                                <a:rPr lang="en-US" altLang="ja-JP" sz="2400" b="1" i="1">
                                  <a:latin typeface="Cambria Math" panose="02040503050406030204" pitchFamily="18" charset="0"/>
                                </a:rPr>
                                <m:t>𝑳</m:t>
                              </m:r>
                            </m:sub>
                            <m:sup>
                              <m:r>
                                <a:rPr lang="en-US" altLang="ja-JP" sz="2400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sup>
                          </m:sSubSup>
                          <m:r>
                            <a:rPr lang="ja-JP" altLang="en-US" sz="2400" b="1" i="1">
                              <a:latin typeface="Cambria Math" panose="02040503050406030204" pitchFamily="18" charset="0"/>
                            </a:rPr>
                            <m:t>→</m:t>
                          </m:r>
                          <m:r>
                            <a:rPr lang="ja-JP" altLang="en-US" sz="2400" b="1" i="1">
                              <a:latin typeface="Cambria Math" panose="02040503050406030204" pitchFamily="18" charset="0"/>
                            </a:rPr>
                            <m:t>𝝅</m:t>
                          </m:r>
                        </m:e>
                        <m:sup>
                          <m:r>
                            <a:rPr lang="en-US" altLang="ja-JP" sz="2400" b="1" i="1">
                              <a:latin typeface="Cambria Math" panose="02040503050406030204" pitchFamily="18" charset="0"/>
                            </a:rPr>
                            <m:t>𝟎</m:t>
                          </m:r>
                        </m:sup>
                      </m:sSup>
                      <m:r>
                        <a:rPr lang="ja-JP" altLang="en-US" sz="2400" b="1" i="1">
                          <a:latin typeface="Cambria Math" panose="02040503050406030204" pitchFamily="18" charset="0"/>
                        </a:rPr>
                        <m:t>𝝂</m:t>
                      </m:r>
                      <m:acc>
                        <m:accPr>
                          <m:chr m:val="̅"/>
                          <m:ctrlPr>
                            <a:rPr lang="ja-JP" altLang="en-US" sz="2400" b="1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ja-JP" altLang="en-US" sz="2400" b="1" i="1">
                              <a:latin typeface="Cambria Math" panose="02040503050406030204" pitchFamily="18" charset="0"/>
                            </a:rPr>
                            <m:t>𝝂</m:t>
                          </m:r>
                        </m:e>
                      </m:acc>
                    </m:oMath>
                  </a14:m>
                  <a:endParaRPr kumimoji="1" lang="ja-JP" altLang="en-US" sz="2400" b="1" dirty="0"/>
                </a:p>
              </p:txBody>
            </p:sp>
          </mc:Choice>
          <mc:Fallback xmlns="">
            <p:sp>
              <p:nvSpPr>
                <p:cNvPr id="20" name="テキスト ボックス 19">
                  <a:extLst>
                    <a:ext uri="{FF2B5EF4-FFF2-40B4-BE49-F238E27FC236}">
                      <a16:creationId xmlns:a16="http://schemas.microsoft.com/office/drawing/2014/main" id="{F185FBAA-9206-440C-AFE5-E9D6B79D7BA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24186" y="2419781"/>
                  <a:ext cx="3693575" cy="1224118"/>
                </a:xfrm>
                <a:prstGeom prst="rect">
                  <a:avLst/>
                </a:prstGeom>
                <a:blipFill>
                  <a:blip r:embed="rId3"/>
                  <a:stretch>
                    <a:fillRect l="-2310" t="-4000" r="-1155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0F0EB8F8-DA9B-46B7-8D75-BE10D17A5C4D}"/>
              </a:ext>
            </a:extLst>
          </p:cNvPr>
          <p:cNvSpPr txBox="1"/>
          <p:nvPr/>
        </p:nvSpPr>
        <p:spPr>
          <a:xfrm>
            <a:off x="4391" y="3948690"/>
            <a:ext cx="171348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kumimoji="1" lang="en-US" altLang="ja-JP" sz="2400" dirty="0"/>
              <a:t>Au Target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kumimoji="1" lang="en-US" altLang="ja-JP" sz="2400" dirty="0"/>
              <a:t>&lt; 95 kW</a:t>
            </a: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CF9B3003-5052-4FE3-A33A-6D299C6C9C8F}"/>
              </a:ext>
            </a:extLst>
          </p:cNvPr>
          <p:cNvSpPr txBox="1"/>
          <p:nvPr/>
        </p:nvSpPr>
        <p:spPr>
          <a:xfrm>
            <a:off x="8369000" y="4110625"/>
            <a:ext cx="39172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kumimoji="1" lang="en-US" altLang="ja-JP" sz="2400" dirty="0"/>
              <a:t>30 GeV proton </a:t>
            </a:r>
            <a:r>
              <a:rPr lang="en-US" altLang="ja-JP" sz="2400" dirty="0"/>
              <a:t>~ 10</a:t>
            </a:r>
            <a:r>
              <a:rPr lang="en-US" altLang="ja-JP" sz="2400" baseline="30000" dirty="0"/>
              <a:t>10</a:t>
            </a:r>
            <a:endParaRPr lang="en-US" altLang="ja-JP" sz="2400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ja-JP" sz="2400" dirty="0"/>
              <a:t>&lt; 31 GeV/c </a:t>
            </a:r>
            <a:r>
              <a:rPr lang="en-US" altLang="ja-JP" sz="2400" dirty="0" err="1"/>
              <a:t>unsepa</a:t>
            </a:r>
            <a:r>
              <a:rPr lang="en-US" altLang="ja-JP" sz="2400" dirty="0"/>
              <a:t>. </a:t>
            </a:r>
            <a:r>
              <a:rPr lang="en-US" altLang="ja-JP" sz="2400" dirty="0">
                <a:latin typeface="Symbol" panose="05050102010706020507" pitchFamily="18" charset="2"/>
              </a:rPr>
              <a:t>p </a:t>
            </a:r>
            <a:r>
              <a:rPr lang="en-US" altLang="ja-JP" sz="2400" dirty="0"/>
              <a:t>~ 10</a:t>
            </a:r>
            <a:r>
              <a:rPr lang="en-US" altLang="ja-JP" sz="2400" baseline="30000" dirty="0"/>
              <a:t>7</a:t>
            </a:r>
            <a:endParaRPr lang="en-US" altLang="ja-JP" sz="2400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ja-JP" sz="2400" b="1" dirty="0">
                <a:highlight>
                  <a:srgbClr val="FFFF00"/>
                </a:highlight>
              </a:rPr>
              <a:t>Hadron physics</a:t>
            </a: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05BE14CC-E555-4E71-9598-5C8D6A378234}"/>
              </a:ext>
            </a:extLst>
          </p:cNvPr>
          <p:cNvSpPr txBox="1"/>
          <p:nvPr/>
        </p:nvSpPr>
        <p:spPr>
          <a:xfrm>
            <a:off x="7203683" y="5959775"/>
            <a:ext cx="248529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kumimoji="1" lang="en-US" altLang="ja-JP" sz="2400" dirty="0">
                <a:latin typeface="Symbol" panose="05050102010706020507" pitchFamily="18" charset="2"/>
              </a:rPr>
              <a:t>m</a:t>
            </a:r>
            <a:r>
              <a:rPr kumimoji="1" lang="en-US" altLang="ja-JP" sz="2400" baseline="30000" dirty="0"/>
              <a:t>-</a:t>
            </a:r>
            <a:r>
              <a:rPr kumimoji="1" lang="en-US" altLang="ja-JP" sz="2400" dirty="0"/>
              <a:t> beam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ja-JP" sz="2400" b="1" dirty="0">
                <a:highlight>
                  <a:srgbClr val="FFFF00"/>
                </a:highlight>
                <a:latin typeface="Symbol" panose="05050102010706020507" pitchFamily="18" charset="2"/>
              </a:rPr>
              <a:t>m</a:t>
            </a:r>
            <a:r>
              <a:rPr lang="en-US" altLang="ja-JP" sz="2400" b="1" dirty="0">
                <a:highlight>
                  <a:srgbClr val="FFFF00"/>
                </a:highlight>
              </a:rPr>
              <a:t>-e conversion</a:t>
            </a:r>
            <a:endParaRPr kumimoji="1" lang="ja-JP" altLang="en-US" sz="2400" b="1" dirty="0">
              <a:highlight>
                <a:srgbClr val="FFFF00"/>
              </a:highlight>
            </a:endParaRP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86F1885D-FFFE-4229-AEFB-CA26C750A477}"/>
              </a:ext>
            </a:extLst>
          </p:cNvPr>
          <p:cNvSpPr txBox="1"/>
          <p:nvPr/>
        </p:nvSpPr>
        <p:spPr>
          <a:xfrm>
            <a:off x="5469086" y="6324670"/>
            <a:ext cx="17418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i="1" dirty="0"/>
              <a:t>will start in 2023</a:t>
            </a:r>
            <a:endParaRPr kumimoji="1" lang="ja-JP" altLang="en-US" i="1" dirty="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641486FA-B244-44D1-819B-0FF60B7E99CE}"/>
              </a:ext>
            </a:extLst>
          </p:cNvPr>
          <p:cNvSpPr txBox="1"/>
          <p:nvPr/>
        </p:nvSpPr>
        <p:spPr>
          <a:xfrm>
            <a:off x="8918868" y="3846000"/>
            <a:ext cx="17972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i="1" dirty="0"/>
              <a:t>launched in 2020</a:t>
            </a:r>
            <a:endParaRPr kumimoji="1" lang="ja-JP" altLang="en-US" i="1" dirty="0"/>
          </a:p>
        </p:txBody>
      </p:sp>
      <p:pic>
        <p:nvPicPr>
          <p:cNvPr id="27" name="図 26">
            <a:extLst>
              <a:ext uri="{FF2B5EF4-FFF2-40B4-BE49-F238E27FC236}">
                <a16:creationId xmlns:a16="http://schemas.microsoft.com/office/drawing/2014/main" id="{F64C123A-DDBF-4C6B-A3D4-1F1250B027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0319" y="2389555"/>
            <a:ext cx="1241626" cy="869535"/>
          </a:xfrm>
          <a:prstGeom prst="rect">
            <a:avLst/>
          </a:prstGeom>
        </p:spPr>
      </p:pic>
      <p:pic>
        <p:nvPicPr>
          <p:cNvPr id="29" name="図 28">
            <a:extLst>
              <a:ext uri="{FF2B5EF4-FFF2-40B4-BE49-F238E27FC236}">
                <a16:creationId xmlns:a16="http://schemas.microsoft.com/office/drawing/2014/main" id="{79DF6502-68D7-452A-9C8D-840A6CD6D7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37578" y="2544045"/>
            <a:ext cx="1309567" cy="993573"/>
          </a:xfrm>
          <a:prstGeom prst="rect">
            <a:avLst/>
          </a:prstGeom>
        </p:spPr>
      </p:pic>
      <p:pic>
        <p:nvPicPr>
          <p:cNvPr id="7170" name="Picture 2" descr="Origin of the proton mass">
            <a:extLst>
              <a:ext uri="{FF2B5EF4-FFF2-40B4-BE49-F238E27FC236}">
                <a16:creationId xmlns:a16="http://schemas.microsoft.com/office/drawing/2014/main" id="{A6DB75F4-1CA8-4D4E-8803-3D94ADACC9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9482" y="4845912"/>
            <a:ext cx="1525760" cy="1113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The COMET Experiment: Search for Muon to electron conversion at J-PARC">
            <a:extLst>
              <a:ext uri="{FF2B5EF4-FFF2-40B4-BE49-F238E27FC236}">
                <a16:creationId xmlns:a16="http://schemas.microsoft.com/office/drawing/2014/main" id="{0A43D619-1A37-4361-A835-68FBC5BCED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EFF0F4"/>
              </a:clrFrom>
              <a:clrTo>
                <a:srgbClr val="EFF0F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0040" y="5970800"/>
            <a:ext cx="1120842" cy="839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44" descr="Xhypernucleus">
            <a:extLst>
              <a:ext uri="{FF2B5EF4-FFF2-40B4-BE49-F238E27FC236}">
                <a16:creationId xmlns:a16="http://schemas.microsoft.com/office/drawing/2014/main" id="{247955BB-1708-492F-840A-FB5FF95AE8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0398" y="915646"/>
            <a:ext cx="1309567" cy="1276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矢印: 右 3">
            <a:extLst>
              <a:ext uri="{FF2B5EF4-FFF2-40B4-BE49-F238E27FC236}">
                <a16:creationId xmlns:a16="http://schemas.microsoft.com/office/drawing/2014/main" id="{FA5B501E-B8EC-8C97-5A7A-0E8D1CF9E914}"/>
              </a:ext>
            </a:extLst>
          </p:cNvPr>
          <p:cNvSpPr/>
          <p:nvPr/>
        </p:nvSpPr>
        <p:spPr>
          <a:xfrm rot="19200000">
            <a:off x="3345113" y="3491614"/>
            <a:ext cx="1428517" cy="461665"/>
          </a:xfrm>
          <a:prstGeom prst="rightArrow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>
                <a:solidFill>
                  <a:schemeClr val="tx1"/>
                </a:solidFill>
              </a:rPr>
              <a:t>charged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33" name="矢印: 右 32">
            <a:extLst>
              <a:ext uri="{FF2B5EF4-FFF2-40B4-BE49-F238E27FC236}">
                <a16:creationId xmlns:a16="http://schemas.microsoft.com/office/drawing/2014/main" id="{CBD38C84-20B8-1899-6084-739088A2AF1F}"/>
              </a:ext>
            </a:extLst>
          </p:cNvPr>
          <p:cNvSpPr/>
          <p:nvPr/>
        </p:nvSpPr>
        <p:spPr>
          <a:xfrm rot="20940000">
            <a:off x="3592085" y="3995292"/>
            <a:ext cx="1428517" cy="461665"/>
          </a:xfrm>
          <a:prstGeom prst="rightArrow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>
                <a:solidFill>
                  <a:schemeClr val="tx1"/>
                </a:solidFill>
              </a:rPr>
              <a:t>neutral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34" name="矢印: 右 33">
            <a:extLst>
              <a:ext uri="{FF2B5EF4-FFF2-40B4-BE49-F238E27FC236}">
                <a16:creationId xmlns:a16="http://schemas.microsoft.com/office/drawing/2014/main" id="{72994DF8-229A-D398-0734-3FCC16A11E6A}"/>
              </a:ext>
            </a:extLst>
          </p:cNvPr>
          <p:cNvSpPr/>
          <p:nvPr/>
        </p:nvSpPr>
        <p:spPr>
          <a:xfrm rot="20988771">
            <a:off x="5092988" y="4296250"/>
            <a:ext cx="1428517" cy="461665"/>
          </a:xfrm>
          <a:prstGeom prst="rightArrow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>
                <a:solidFill>
                  <a:schemeClr val="tx1"/>
                </a:solidFill>
              </a:rPr>
              <a:t>primary </a:t>
            </a:r>
            <a:r>
              <a:rPr kumimoji="1" lang="en-US" altLang="ja-JP" sz="1000" dirty="0">
                <a:solidFill>
                  <a:schemeClr val="tx1"/>
                </a:solidFill>
              </a:rPr>
              <a:t>30GeV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grpSp>
        <p:nvGrpSpPr>
          <p:cNvPr id="37" name="グループ化 36">
            <a:extLst>
              <a:ext uri="{FF2B5EF4-FFF2-40B4-BE49-F238E27FC236}">
                <a16:creationId xmlns:a16="http://schemas.microsoft.com/office/drawing/2014/main" id="{D2835D9D-566E-D1AA-8DBD-515D7482186E}"/>
              </a:ext>
            </a:extLst>
          </p:cNvPr>
          <p:cNvGrpSpPr/>
          <p:nvPr/>
        </p:nvGrpSpPr>
        <p:grpSpPr>
          <a:xfrm rot="-60000">
            <a:off x="6281715" y="4840935"/>
            <a:ext cx="969576" cy="806019"/>
            <a:chOff x="6213619" y="4821479"/>
            <a:chExt cx="969576" cy="806019"/>
          </a:xfrm>
        </p:grpSpPr>
        <p:sp>
          <p:nvSpPr>
            <p:cNvPr id="16" name="矢印: U ターン 15">
              <a:extLst>
                <a:ext uri="{FF2B5EF4-FFF2-40B4-BE49-F238E27FC236}">
                  <a16:creationId xmlns:a16="http://schemas.microsoft.com/office/drawing/2014/main" id="{CE49D48A-D9BD-6225-A58B-0C1E29238750}"/>
                </a:ext>
              </a:extLst>
            </p:cNvPr>
            <p:cNvSpPr/>
            <p:nvPr/>
          </p:nvSpPr>
          <p:spPr>
            <a:xfrm rot="16757421" flipH="1">
              <a:off x="6299733" y="4835789"/>
              <a:ext cx="705595" cy="877824"/>
            </a:xfrm>
            <a:prstGeom prst="uturnArrow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30" name="テキスト ボックス 29">
              <a:extLst>
                <a:ext uri="{FF2B5EF4-FFF2-40B4-BE49-F238E27FC236}">
                  <a16:creationId xmlns:a16="http://schemas.microsoft.com/office/drawing/2014/main" id="{4308806D-629C-D356-90D9-A43A7E56EC07}"/>
                </a:ext>
              </a:extLst>
            </p:cNvPr>
            <p:cNvSpPr txBox="1"/>
            <p:nvPr/>
          </p:nvSpPr>
          <p:spPr>
            <a:xfrm rot="589478">
              <a:off x="6395800" y="4821479"/>
              <a:ext cx="78739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>
                  <a:solidFill>
                    <a:schemeClr val="tx1"/>
                  </a:solidFill>
                </a:rPr>
                <a:t>muon </a:t>
              </a:r>
              <a:endParaRPr kumimoji="1" lang="ja-JP" alt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8" name="スライド番号プレースホルダー 7">
            <a:extLst>
              <a:ext uri="{FF2B5EF4-FFF2-40B4-BE49-F238E27FC236}">
                <a16:creationId xmlns:a16="http://schemas.microsoft.com/office/drawing/2014/main" id="{2647003B-1988-FA25-F120-261ADE66C2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lang="ja-JP" altLang="en-US" smtClean="0"/>
              <a:pPr/>
              <a:t>46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47566002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図 30">
            <a:extLst>
              <a:ext uri="{FF2B5EF4-FFF2-40B4-BE49-F238E27FC236}">
                <a16:creationId xmlns:a16="http://schemas.microsoft.com/office/drawing/2014/main" id="{099A021A-3C39-E2AF-A536-33B4A050B6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3153" y="1468723"/>
            <a:ext cx="7779272" cy="5054243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F1DBE96F-9153-44F1-91E9-503D7F7BD5BF}"/>
              </a:ext>
            </a:extLst>
          </p:cNvPr>
          <p:cNvSpPr txBox="1"/>
          <p:nvPr/>
        </p:nvSpPr>
        <p:spPr>
          <a:xfrm>
            <a:off x="1692452" y="3848941"/>
            <a:ext cx="1326773" cy="461665"/>
          </a:xfrm>
          <a:prstGeom prst="rect">
            <a:avLst/>
          </a:prstGeom>
          <a:solidFill>
            <a:srgbClr val="0070C0"/>
          </a:solidFill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kumimoji="1" lang="en-US" altLang="ja-JP" sz="2400" b="1" dirty="0">
                <a:solidFill>
                  <a:schemeClr val="bg1"/>
                </a:solidFill>
              </a:rPr>
              <a:t>T1 target</a:t>
            </a:r>
            <a:endParaRPr kumimoji="1" lang="ja-JP" altLang="en-US" sz="2400" b="1" dirty="0">
              <a:solidFill>
                <a:schemeClr val="bg1"/>
              </a:solidFill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B8F9F6B7-0F72-4CA0-81A0-E8809299C893}"/>
              </a:ext>
            </a:extLst>
          </p:cNvPr>
          <p:cNvSpPr txBox="1"/>
          <p:nvPr/>
        </p:nvSpPr>
        <p:spPr>
          <a:xfrm>
            <a:off x="6560429" y="3092748"/>
            <a:ext cx="582211" cy="584775"/>
          </a:xfrm>
          <a:prstGeom prst="rect">
            <a:avLst/>
          </a:prstGeom>
          <a:solidFill>
            <a:srgbClr val="00B050"/>
          </a:solidFill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kumimoji="1" lang="en-US" altLang="ja-JP" sz="3200" b="1" dirty="0">
                <a:solidFill>
                  <a:schemeClr val="bg1"/>
                </a:solidFill>
              </a:rPr>
              <a:t>KL</a:t>
            </a:r>
            <a:endParaRPr kumimoji="1" lang="ja-JP" altLang="en-US" sz="3200" b="1" dirty="0">
              <a:solidFill>
                <a:schemeClr val="bg1"/>
              </a:solidFill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7C94CCA1-3E88-4E91-AD6B-474FEF3A0508}"/>
              </a:ext>
            </a:extLst>
          </p:cNvPr>
          <p:cNvSpPr txBox="1"/>
          <p:nvPr/>
        </p:nvSpPr>
        <p:spPr>
          <a:xfrm>
            <a:off x="7182844" y="3961839"/>
            <a:ext cx="1263487" cy="584775"/>
          </a:xfrm>
          <a:prstGeom prst="rect">
            <a:avLst/>
          </a:prstGeom>
          <a:solidFill>
            <a:srgbClr val="00B050"/>
          </a:solidFill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kumimoji="1" lang="en-US" altLang="ja-JP" sz="3200" b="1" dirty="0">
                <a:solidFill>
                  <a:schemeClr val="bg1"/>
                </a:solidFill>
              </a:rPr>
              <a:t>high-p</a:t>
            </a:r>
            <a:endParaRPr kumimoji="1" lang="ja-JP" altLang="en-US" sz="3200" b="1" dirty="0">
              <a:solidFill>
                <a:schemeClr val="bg1"/>
              </a:solidFill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38EFFEC3-FBE6-47FF-8EA3-84C3ACA0597B}"/>
              </a:ext>
            </a:extLst>
          </p:cNvPr>
          <p:cNvSpPr txBox="1"/>
          <p:nvPr/>
        </p:nvSpPr>
        <p:spPr>
          <a:xfrm>
            <a:off x="5676045" y="5790498"/>
            <a:ext cx="1440010" cy="584775"/>
          </a:xfrm>
          <a:prstGeom prst="rect">
            <a:avLst/>
          </a:prstGeom>
          <a:solidFill>
            <a:srgbClr val="00B050"/>
          </a:solidFill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kumimoji="1" lang="en-US" altLang="ja-JP" sz="3200" b="1" dirty="0">
                <a:solidFill>
                  <a:schemeClr val="bg1"/>
                </a:solidFill>
              </a:rPr>
              <a:t>COMET</a:t>
            </a:r>
            <a:endParaRPr kumimoji="1" lang="ja-JP" altLang="en-US" sz="3200" b="1" dirty="0">
              <a:solidFill>
                <a:schemeClr val="bg1"/>
              </a:solidFill>
            </a:endParaRPr>
          </a:p>
        </p:txBody>
      </p:sp>
      <p:cxnSp>
        <p:nvCxnSpPr>
          <p:cNvPr id="14" name="直線矢印コネクタ 13">
            <a:extLst>
              <a:ext uri="{FF2B5EF4-FFF2-40B4-BE49-F238E27FC236}">
                <a16:creationId xmlns:a16="http://schemas.microsoft.com/office/drawing/2014/main" id="{730FB976-5DAF-4C18-B31C-5F0A10DAF90C}"/>
              </a:ext>
            </a:extLst>
          </p:cNvPr>
          <p:cNvCxnSpPr>
            <a:cxnSpLocks/>
          </p:cNvCxnSpPr>
          <p:nvPr/>
        </p:nvCxnSpPr>
        <p:spPr>
          <a:xfrm flipV="1">
            <a:off x="1121790" y="1417538"/>
            <a:ext cx="4433432" cy="1591521"/>
          </a:xfrm>
          <a:prstGeom prst="straightConnector1">
            <a:avLst/>
          </a:prstGeom>
          <a:ln w="38100">
            <a:solidFill>
              <a:srgbClr val="FF0000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5989C371-87DE-464D-A4C7-C0AAE781B65F}"/>
              </a:ext>
            </a:extLst>
          </p:cNvPr>
          <p:cNvSpPr txBox="1"/>
          <p:nvPr/>
        </p:nvSpPr>
        <p:spPr>
          <a:xfrm rot="19945128">
            <a:off x="3079258" y="1663305"/>
            <a:ext cx="9689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800" b="1" dirty="0">
                <a:solidFill>
                  <a:srgbClr val="FF0000"/>
                </a:solidFill>
              </a:rPr>
              <a:t>56</a:t>
            </a:r>
            <a:r>
              <a:rPr kumimoji="1" lang="en-US" altLang="ja-JP" sz="2800" b="1" dirty="0">
                <a:solidFill>
                  <a:srgbClr val="FF0000"/>
                </a:solidFill>
              </a:rPr>
              <a:t> m</a:t>
            </a:r>
            <a:endParaRPr kumimoji="1" lang="ja-JP" altLang="en-US" sz="2800" b="1" dirty="0">
              <a:solidFill>
                <a:srgbClr val="FF0000"/>
              </a:solidFill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393FB5CC-C3D8-445B-8875-8140EA479F61}"/>
              </a:ext>
            </a:extLst>
          </p:cNvPr>
          <p:cNvSpPr txBox="1"/>
          <p:nvPr/>
        </p:nvSpPr>
        <p:spPr>
          <a:xfrm>
            <a:off x="1672827" y="2447065"/>
            <a:ext cx="1396536" cy="584775"/>
          </a:xfrm>
          <a:prstGeom prst="rect">
            <a:avLst/>
          </a:prstGeom>
          <a:solidFill>
            <a:srgbClr val="00B050"/>
          </a:solidFill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kumimoji="1" lang="en-US" altLang="ja-JP" sz="3200" b="1" dirty="0">
                <a:solidFill>
                  <a:schemeClr val="bg1"/>
                </a:solidFill>
              </a:rPr>
              <a:t>K1.8BR</a:t>
            </a:r>
            <a:endParaRPr kumimoji="1" lang="ja-JP" altLang="en-US" sz="3200" b="1" dirty="0">
              <a:solidFill>
                <a:schemeClr val="bg1"/>
              </a:solidFill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93FF421A-99A6-4EA9-BAED-F966BE6CA64D}"/>
              </a:ext>
            </a:extLst>
          </p:cNvPr>
          <p:cNvSpPr txBox="1"/>
          <p:nvPr/>
        </p:nvSpPr>
        <p:spPr>
          <a:xfrm>
            <a:off x="4804805" y="1293215"/>
            <a:ext cx="934871" cy="584775"/>
          </a:xfrm>
          <a:prstGeom prst="rect">
            <a:avLst/>
          </a:prstGeom>
          <a:solidFill>
            <a:srgbClr val="00B050"/>
          </a:solidFill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r>
              <a:rPr kumimoji="1" lang="en-US" altLang="ja-JP" sz="3200" b="1" dirty="0">
                <a:solidFill>
                  <a:schemeClr val="bg1"/>
                </a:solidFill>
              </a:rPr>
              <a:t>K1.8</a:t>
            </a:r>
            <a:endParaRPr kumimoji="1" lang="ja-JP" altLang="en-US" sz="3200" b="1" dirty="0">
              <a:solidFill>
                <a:schemeClr val="bg1"/>
              </a:solidFill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D7361A46-B3E9-441B-8F21-9AEC59604C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/>
          <a:lstStyle/>
          <a:p>
            <a:pPr algn="ctr"/>
            <a:r>
              <a:rPr kumimoji="1" lang="en-US" altLang="ja-JP" b="1" dirty="0"/>
              <a:t>Hadron Experimental Facility (HEF)</a:t>
            </a:r>
            <a:endParaRPr kumimoji="1" lang="ja-JP" altLang="en-US" b="1" dirty="0"/>
          </a:p>
        </p:txBody>
      </p:sp>
      <p:sp>
        <p:nvSpPr>
          <p:cNvPr id="5" name="矢印: 右 4">
            <a:extLst>
              <a:ext uri="{FF2B5EF4-FFF2-40B4-BE49-F238E27FC236}">
                <a16:creationId xmlns:a16="http://schemas.microsoft.com/office/drawing/2014/main" id="{ECF8F171-776B-4ED0-85C3-B2A723D30089}"/>
              </a:ext>
            </a:extLst>
          </p:cNvPr>
          <p:cNvSpPr/>
          <p:nvPr/>
        </p:nvSpPr>
        <p:spPr>
          <a:xfrm rot="20132135">
            <a:off x="1567372" y="4648060"/>
            <a:ext cx="798874" cy="395704"/>
          </a:xfrm>
          <a:prstGeom prst="rightArrow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BBBD16F9-03DC-4AEE-90C8-6A3A1054A7EC}"/>
              </a:ext>
            </a:extLst>
          </p:cNvPr>
          <p:cNvSpPr txBox="1"/>
          <p:nvPr/>
        </p:nvSpPr>
        <p:spPr>
          <a:xfrm>
            <a:off x="-20764" y="5355616"/>
            <a:ext cx="352692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kumimoji="1" lang="en-US" altLang="ja-JP" sz="2400" dirty="0"/>
              <a:t>30 GeV proton beam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ja-JP" sz="2400" dirty="0"/>
              <a:t>80kW (7x10</a:t>
            </a:r>
            <a:r>
              <a:rPr lang="en-US" altLang="ja-JP" sz="2400" baseline="30000" dirty="0"/>
              <a:t>13</a:t>
            </a:r>
            <a:r>
              <a:rPr lang="en-US" altLang="ja-JP" sz="2400" dirty="0"/>
              <a:t> </a:t>
            </a:r>
            <a:r>
              <a:rPr lang="en-US" altLang="ja-JP" sz="2400" dirty="0" err="1"/>
              <a:t>ppp</a:t>
            </a:r>
            <a:r>
              <a:rPr lang="en-US" altLang="ja-JP" sz="2400" dirty="0"/>
              <a:t>, 4.2s)</a:t>
            </a:r>
          </a:p>
          <a:p>
            <a:r>
              <a:rPr lang="en-US" altLang="ja-JP" sz="2400" dirty="0"/>
              <a:t>       [as of 2024, May]</a:t>
            </a:r>
            <a:endParaRPr kumimoji="1" lang="ja-JP" altLang="en-US" sz="2400" dirty="0"/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11F17760-BE0A-4F73-9946-B1D8F943CDC0}"/>
              </a:ext>
            </a:extLst>
          </p:cNvPr>
          <p:cNvSpPr txBox="1"/>
          <p:nvPr/>
        </p:nvSpPr>
        <p:spPr>
          <a:xfrm>
            <a:off x="554321" y="1180777"/>
            <a:ext cx="244419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kumimoji="1" lang="en-US" altLang="ja-JP" sz="2400" dirty="0"/>
              <a:t>&lt; 1.1 GeV/c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ja-JP" sz="2400" dirty="0"/>
              <a:t>~ 5x10</a:t>
            </a:r>
            <a:r>
              <a:rPr lang="en-US" altLang="ja-JP" sz="2400" baseline="30000" dirty="0"/>
              <a:t>5</a:t>
            </a:r>
            <a:r>
              <a:rPr lang="en-US" altLang="ja-JP" sz="2400" dirty="0"/>
              <a:t> K</a:t>
            </a:r>
            <a:r>
              <a:rPr lang="en-US" altLang="ja-JP" sz="2400" baseline="30000" dirty="0"/>
              <a:t>-</a:t>
            </a:r>
            <a:r>
              <a:rPr lang="en-US" altLang="ja-JP" sz="2400" dirty="0"/>
              <a:t>/spill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ja-JP" sz="2400" b="1" dirty="0">
                <a:highlight>
                  <a:srgbClr val="FFFF00"/>
                </a:highlight>
              </a:rPr>
              <a:t>Kaon in nuclei</a:t>
            </a:r>
            <a:endParaRPr kumimoji="1" lang="ja-JP" altLang="en-US" sz="2400" b="1" dirty="0">
              <a:highlight>
                <a:srgbClr val="FFFF00"/>
              </a:highlight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0733EDC6-689D-4ADD-91DF-1541C1CB5E91}"/>
              </a:ext>
            </a:extLst>
          </p:cNvPr>
          <p:cNvSpPr txBox="1"/>
          <p:nvPr/>
        </p:nvSpPr>
        <p:spPr>
          <a:xfrm>
            <a:off x="5929075" y="948994"/>
            <a:ext cx="388843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kumimoji="1" lang="en-US" altLang="ja-JP" sz="2400" dirty="0"/>
              <a:t>&lt; 2.0 GeV/c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ja-JP" sz="2400" dirty="0"/>
              <a:t>~ 10</a:t>
            </a:r>
            <a:r>
              <a:rPr lang="en-US" altLang="ja-JP" sz="2400" baseline="30000" dirty="0"/>
              <a:t>6</a:t>
            </a:r>
            <a:r>
              <a:rPr lang="en-US" altLang="ja-JP" sz="2400" dirty="0"/>
              <a:t> K</a:t>
            </a:r>
            <a:r>
              <a:rPr lang="en-US" altLang="ja-JP" sz="2400" baseline="30000" dirty="0"/>
              <a:t>-</a:t>
            </a:r>
            <a:r>
              <a:rPr lang="en-US" altLang="ja-JP" sz="2400" dirty="0"/>
              <a:t>/spill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ja-JP" sz="2400" b="1" dirty="0">
                <a:highlight>
                  <a:srgbClr val="FFFF00"/>
                </a:highlight>
              </a:rPr>
              <a:t>S=-1 and S=-2 </a:t>
            </a:r>
            <a:r>
              <a:rPr lang="en-US" altLang="ja-JP" sz="2400" b="1" dirty="0" err="1">
                <a:highlight>
                  <a:srgbClr val="FFFF00"/>
                </a:highlight>
              </a:rPr>
              <a:t>hypernuclei</a:t>
            </a:r>
            <a:endParaRPr kumimoji="1" lang="ja-JP" altLang="en-US" sz="2400" b="1" dirty="0">
              <a:highlight>
                <a:srgbClr val="FFFF00"/>
              </a:highlight>
            </a:endParaRPr>
          </a:p>
        </p:txBody>
      </p:sp>
      <p:grpSp>
        <p:nvGrpSpPr>
          <p:cNvPr id="21" name="グループ化 20">
            <a:extLst>
              <a:ext uri="{FF2B5EF4-FFF2-40B4-BE49-F238E27FC236}">
                <a16:creationId xmlns:a16="http://schemas.microsoft.com/office/drawing/2014/main" id="{01C19C04-8261-4832-AFCC-0178B0F3A68B}"/>
              </a:ext>
            </a:extLst>
          </p:cNvPr>
          <p:cNvGrpSpPr/>
          <p:nvPr/>
        </p:nvGrpSpPr>
        <p:grpSpPr>
          <a:xfrm>
            <a:off x="7142640" y="2313500"/>
            <a:ext cx="3693575" cy="1224118"/>
            <a:chOff x="8324186" y="2419781"/>
            <a:chExt cx="3693575" cy="1224118"/>
          </a:xfrm>
        </p:grpSpPr>
        <p:sp>
          <p:nvSpPr>
            <p:cNvPr id="18" name="正方形/長方形 17">
              <a:extLst>
                <a:ext uri="{FF2B5EF4-FFF2-40B4-BE49-F238E27FC236}">
                  <a16:creationId xmlns:a16="http://schemas.microsoft.com/office/drawing/2014/main" id="{56092020-A226-4801-A45A-C424DA079B13}"/>
                </a:ext>
              </a:extLst>
            </p:cNvPr>
            <p:cNvSpPr/>
            <p:nvPr/>
          </p:nvSpPr>
          <p:spPr>
            <a:xfrm>
              <a:off x="8715958" y="3203797"/>
              <a:ext cx="1699793" cy="412134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テキスト ボックス 19">
                  <a:extLst>
                    <a:ext uri="{FF2B5EF4-FFF2-40B4-BE49-F238E27FC236}">
                      <a16:creationId xmlns:a16="http://schemas.microsoft.com/office/drawing/2014/main" id="{F185FBAA-9206-440C-AFE5-E9D6B79D7BAC}"/>
                    </a:ext>
                  </a:extLst>
                </p:cNvPr>
                <p:cNvSpPr txBox="1"/>
                <p:nvPr/>
              </p:nvSpPr>
              <p:spPr>
                <a:xfrm>
                  <a:off x="8324186" y="2419781"/>
                  <a:ext cx="3693575" cy="122411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342900" indent="-342900">
                    <a:buFont typeface="Wingdings" panose="05000000000000000000" pitchFamily="2" charset="2"/>
                    <a:buChar char="Ø"/>
                  </a:pPr>
                  <a:r>
                    <a:rPr kumimoji="1" lang="en-US" altLang="ja-JP" sz="2400" dirty="0"/>
                    <a:t>16 deg extraction</a:t>
                  </a:r>
                </a:p>
                <a:p>
                  <a:pPr marL="342900" indent="-342900">
                    <a:buFont typeface="Wingdings" panose="05000000000000000000" pitchFamily="2" charset="2"/>
                    <a:buChar char="Ø"/>
                  </a:pPr>
                  <a:r>
                    <a:rPr lang="en-US" altLang="ja-JP" sz="2400" dirty="0"/>
                    <a:t>~ 2.1 GeV/c ~ 10</a:t>
                  </a:r>
                  <a:r>
                    <a:rPr lang="en-US" altLang="ja-JP" sz="2400" baseline="30000" dirty="0"/>
                    <a:t>7</a:t>
                  </a:r>
                  <a:r>
                    <a:rPr lang="en-US" altLang="ja-JP" sz="2400" dirty="0"/>
                    <a:t> K</a:t>
                  </a:r>
                  <a:r>
                    <a:rPr lang="en-US" altLang="ja-JP" sz="2400" baseline="30000" dirty="0"/>
                    <a:t>0</a:t>
                  </a:r>
                  <a:r>
                    <a:rPr lang="en-US" altLang="ja-JP" sz="2400" baseline="-25000" dirty="0"/>
                    <a:t>L</a:t>
                  </a:r>
                  <a:r>
                    <a:rPr lang="en-US" altLang="ja-JP" sz="2400" dirty="0"/>
                    <a:t>/spill</a:t>
                  </a:r>
                </a:p>
                <a:p>
                  <a:pPr marL="342900" indent="-342900">
                    <a:buFont typeface="Wingdings" panose="05000000000000000000" pitchFamily="2" charset="2"/>
                    <a:buChar char="Ø"/>
                  </a:pPr>
                  <a14:m>
                    <m:oMath xmlns:m="http://schemas.openxmlformats.org/officeDocument/2006/math">
                      <m:sSup>
                        <m:sSupPr>
                          <m:ctrlPr>
                            <a:rPr lang="en-US" altLang="ja-JP" sz="2400" b="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bSup>
                            <m:sSubSupPr>
                              <m:ctrlPr>
                                <a:rPr lang="en-US" altLang="ja-JP" sz="2400" b="1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ja-JP" sz="2400" b="1" i="1">
                                  <a:latin typeface="Cambria Math" panose="02040503050406030204" pitchFamily="18" charset="0"/>
                                </a:rPr>
                                <m:t>𝑲</m:t>
                              </m:r>
                            </m:e>
                            <m:sub>
                              <m:r>
                                <a:rPr lang="en-US" altLang="ja-JP" sz="2400" b="1" i="1">
                                  <a:latin typeface="Cambria Math" panose="02040503050406030204" pitchFamily="18" charset="0"/>
                                </a:rPr>
                                <m:t>𝑳</m:t>
                              </m:r>
                            </m:sub>
                            <m:sup>
                              <m:r>
                                <a:rPr lang="en-US" altLang="ja-JP" sz="2400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sup>
                          </m:sSubSup>
                          <m:r>
                            <a:rPr lang="ja-JP" altLang="en-US" sz="2400" b="1" i="1">
                              <a:latin typeface="Cambria Math" panose="02040503050406030204" pitchFamily="18" charset="0"/>
                            </a:rPr>
                            <m:t>→</m:t>
                          </m:r>
                          <m:r>
                            <a:rPr lang="ja-JP" altLang="en-US" sz="2400" b="1" i="1">
                              <a:latin typeface="Cambria Math" panose="02040503050406030204" pitchFamily="18" charset="0"/>
                            </a:rPr>
                            <m:t>𝝅</m:t>
                          </m:r>
                        </m:e>
                        <m:sup>
                          <m:r>
                            <a:rPr lang="en-US" altLang="ja-JP" sz="2400" b="1" i="1">
                              <a:latin typeface="Cambria Math" panose="02040503050406030204" pitchFamily="18" charset="0"/>
                            </a:rPr>
                            <m:t>𝟎</m:t>
                          </m:r>
                        </m:sup>
                      </m:sSup>
                      <m:r>
                        <a:rPr lang="ja-JP" altLang="en-US" sz="2400" b="1" i="1">
                          <a:latin typeface="Cambria Math" panose="02040503050406030204" pitchFamily="18" charset="0"/>
                        </a:rPr>
                        <m:t>𝝂</m:t>
                      </m:r>
                      <m:acc>
                        <m:accPr>
                          <m:chr m:val="̅"/>
                          <m:ctrlPr>
                            <a:rPr lang="ja-JP" altLang="en-US" sz="2400" b="1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ja-JP" altLang="en-US" sz="2400" b="1" i="1">
                              <a:latin typeface="Cambria Math" panose="02040503050406030204" pitchFamily="18" charset="0"/>
                            </a:rPr>
                            <m:t>𝝂</m:t>
                          </m:r>
                        </m:e>
                      </m:acc>
                    </m:oMath>
                  </a14:m>
                  <a:endParaRPr kumimoji="1" lang="ja-JP" altLang="en-US" sz="2400" b="1" dirty="0"/>
                </a:p>
              </p:txBody>
            </p:sp>
          </mc:Choice>
          <mc:Fallback xmlns="">
            <p:sp>
              <p:nvSpPr>
                <p:cNvPr id="20" name="テキスト ボックス 19">
                  <a:extLst>
                    <a:ext uri="{FF2B5EF4-FFF2-40B4-BE49-F238E27FC236}">
                      <a16:creationId xmlns:a16="http://schemas.microsoft.com/office/drawing/2014/main" id="{F185FBAA-9206-440C-AFE5-E9D6B79D7BA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24186" y="2419781"/>
                  <a:ext cx="3693575" cy="1224118"/>
                </a:xfrm>
                <a:prstGeom prst="rect">
                  <a:avLst/>
                </a:prstGeom>
                <a:blipFill>
                  <a:blip r:embed="rId3"/>
                  <a:stretch>
                    <a:fillRect l="-2310" t="-4000" r="-1155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0F0EB8F8-DA9B-46B7-8D75-BE10D17A5C4D}"/>
              </a:ext>
            </a:extLst>
          </p:cNvPr>
          <p:cNvSpPr txBox="1"/>
          <p:nvPr/>
        </p:nvSpPr>
        <p:spPr>
          <a:xfrm>
            <a:off x="4391" y="3948690"/>
            <a:ext cx="171348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kumimoji="1" lang="en-US" altLang="ja-JP" sz="2400" dirty="0"/>
              <a:t>Au Target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kumimoji="1" lang="en-US" altLang="ja-JP" sz="2400" dirty="0"/>
              <a:t>&lt; 95 kW</a:t>
            </a: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CF9B3003-5052-4FE3-A33A-6D299C6C9C8F}"/>
              </a:ext>
            </a:extLst>
          </p:cNvPr>
          <p:cNvSpPr txBox="1"/>
          <p:nvPr/>
        </p:nvSpPr>
        <p:spPr>
          <a:xfrm>
            <a:off x="8369000" y="4110625"/>
            <a:ext cx="39172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kumimoji="1" lang="en-US" altLang="ja-JP" sz="2400" dirty="0"/>
              <a:t>30 GeV proton </a:t>
            </a:r>
            <a:r>
              <a:rPr lang="en-US" altLang="ja-JP" sz="2400" dirty="0"/>
              <a:t>~ 10</a:t>
            </a:r>
            <a:r>
              <a:rPr lang="en-US" altLang="ja-JP" sz="2400" baseline="30000" dirty="0"/>
              <a:t>10</a:t>
            </a:r>
            <a:endParaRPr lang="en-US" altLang="ja-JP" sz="2400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ja-JP" sz="2400" dirty="0"/>
              <a:t>&lt; 31 GeV/c </a:t>
            </a:r>
            <a:r>
              <a:rPr lang="en-US" altLang="ja-JP" sz="2400" dirty="0" err="1"/>
              <a:t>unsepa</a:t>
            </a:r>
            <a:r>
              <a:rPr lang="en-US" altLang="ja-JP" sz="2400" dirty="0"/>
              <a:t>. </a:t>
            </a:r>
            <a:r>
              <a:rPr lang="en-US" altLang="ja-JP" sz="2400" dirty="0">
                <a:latin typeface="Symbol" panose="05050102010706020507" pitchFamily="18" charset="2"/>
              </a:rPr>
              <a:t>p </a:t>
            </a:r>
            <a:r>
              <a:rPr lang="en-US" altLang="ja-JP" sz="2400" dirty="0"/>
              <a:t>~ 10</a:t>
            </a:r>
            <a:r>
              <a:rPr lang="en-US" altLang="ja-JP" sz="2400" baseline="30000" dirty="0"/>
              <a:t>7</a:t>
            </a:r>
            <a:endParaRPr lang="en-US" altLang="ja-JP" sz="2400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ja-JP" sz="2400" b="1" dirty="0">
                <a:highlight>
                  <a:srgbClr val="FFFF00"/>
                </a:highlight>
              </a:rPr>
              <a:t>Hadron physics</a:t>
            </a: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05BE14CC-E555-4E71-9598-5C8D6A378234}"/>
              </a:ext>
            </a:extLst>
          </p:cNvPr>
          <p:cNvSpPr txBox="1"/>
          <p:nvPr/>
        </p:nvSpPr>
        <p:spPr>
          <a:xfrm>
            <a:off x="7203683" y="5959775"/>
            <a:ext cx="248529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kumimoji="1" lang="en-US" altLang="ja-JP" sz="2400" dirty="0">
                <a:latin typeface="Symbol" panose="05050102010706020507" pitchFamily="18" charset="2"/>
              </a:rPr>
              <a:t>m</a:t>
            </a:r>
            <a:r>
              <a:rPr kumimoji="1" lang="en-US" altLang="ja-JP" sz="2400" baseline="30000" dirty="0"/>
              <a:t>-</a:t>
            </a:r>
            <a:r>
              <a:rPr kumimoji="1" lang="en-US" altLang="ja-JP" sz="2400" dirty="0"/>
              <a:t> beam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ja-JP" sz="2400" b="1" dirty="0">
                <a:highlight>
                  <a:srgbClr val="FFFF00"/>
                </a:highlight>
                <a:latin typeface="Symbol" panose="05050102010706020507" pitchFamily="18" charset="2"/>
              </a:rPr>
              <a:t>m</a:t>
            </a:r>
            <a:r>
              <a:rPr lang="en-US" altLang="ja-JP" sz="2400" b="1" dirty="0">
                <a:highlight>
                  <a:srgbClr val="FFFF00"/>
                </a:highlight>
              </a:rPr>
              <a:t>-e conversion</a:t>
            </a:r>
            <a:endParaRPr kumimoji="1" lang="ja-JP" altLang="en-US" sz="2400" b="1" dirty="0">
              <a:highlight>
                <a:srgbClr val="FFFF00"/>
              </a:highlight>
            </a:endParaRP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86F1885D-FFFE-4229-AEFB-CA26C750A477}"/>
              </a:ext>
            </a:extLst>
          </p:cNvPr>
          <p:cNvSpPr txBox="1"/>
          <p:nvPr/>
        </p:nvSpPr>
        <p:spPr>
          <a:xfrm>
            <a:off x="5469086" y="6324670"/>
            <a:ext cx="17418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i="1" dirty="0"/>
              <a:t>will start in 2023</a:t>
            </a:r>
            <a:endParaRPr kumimoji="1" lang="ja-JP" altLang="en-US" i="1" dirty="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641486FA-B244-44D1-819B-0FF60B7E99CE}"/>
              </a:ext>
            </a:extLst>
          </p:cNvPr>
          <p:cNvSpPr txBox="1"/>
          <p:nvPr/>
        </p:nvSpPr>
        <p:spPr>
          <a:xfrm>
            <a:off x="8918868" y="3846000"/>
            <a:ext cx="17972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i="1" dirty="0"/>
              <a:t>launched in 2020</a:t>
            </a:r>
            <a:endParaRPr kumimoji="1" lang="ja-JP" altLang="en-US" i="1" dirty="0"/>
          </a:p>
        </p:txBody>
      </p:sp>
      <p:pic>
        <p:nvPicPr>
          <p:cNvPr id="27" name="図 26">
            <a:extLst>
              <a:ext uri="{FF2B5EF4-FFF2-40B4-BE49-F238E27FC236}">
                <a16:creationId xmlns:a16="http://schemas.microsoft.com/office/drawing/2014/main" id="{F64C123A-DDBF-4C6B-A3D4-1F1250B027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0319" y="2389555"/>
            <a:ext cx="1241626" cy="869535"/>
          </a:xfrm>
          <a:prstGeom prst="rect">
            <a:avLst/>
          </a:prstGeom>
        </p:spPr>
      </p:pic>
      <p:pic>
        <p:nvPicPr>
          <p:cNvPr id="29" name="図 28">
            <a:extLst>
              <a:ext uri="{FF2B5EF4-FFF2-40B4-BE49-F238E27FC236}">
                <a16:creationId xmlns:a16="http://schemas.microsoft.com/office/drawing/2014/main" id="{79DF6502-68D7-452A-9C8D-840A6CD6D7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37578" y="2544045"/>
            <a:ext cx="1309567" cy="993573"/>
          </a:xfrm>
          <a:prstGeom prst="rect">
            <a:avLst/>
          </a:prstGeom>
        </p:spPr>
      </p:pic>
      <p:pic>
        <p:nvPicPr>
          <p:cNvPr id="7170" name="Picture 2" descr="Origin of the proton mass">
            <a:extLst>
              <a:ext uri="{FF2B5EF4-FFF2-40B4-BE49-F238E27FC236}">
                <a16:creationId xmlns:a16="http://schemas.microsoft.com/office/drawing/2014/main" id="{A6DB75F4-1CA8-4D4E-8803-3D94ADACC9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9482" y="4845912"/>
            <a:ext cx="1525760" cy="1113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The COMET Experiment: Search for Muon to electron conversion at J-PARC">
            <a:extLst>
              <a:ext uri="{FF2B5EF4-FFF2-40B4-BE49-F238E27FC236}">
                <a16:creationId xmlns:a16="http://schemas.microsoft.com/office/drawing/2014/main" id="{0A43D619-1A37-4361-A835-68FBC5BCED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EFF0F4"/>
              </a:clrFrom>
              <a:clrTo>
                <a:srgbClr val="EFF0F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0040" y="5970800"/>
            <a:ext cx="1120842" cy="839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44" descr="Xhypernucleus">
            <a:extLst>
              <a:ext uri="{FF2B5EF4-FFF2-40B4-BE49-F238E27FC236}">
                <a16:creationId xmlns:a16="http://schemas.microsoft.com/office/drawing/2014/main" id="{247955BB-1708-492F-840A-FB5FF95AE8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0398" y="915646"/>
            <a:ext cx="1309567" cy="1276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矢印: 右 3">
            <a:extLst>
              <a:ext uri="{FF2B5EF4-FFF2-40B4-BE49-F238E27FC236}">
                <a16:creationId xmlns:a16="http://schemas.microsoft.com/office/drawing/2014/main" id="{FA5B501E-B8EC-8C97-5A7A-0E8D1CF9E914}"/>
              </a:ext>
            </a:extLst>
          </p:cNvPr>
          <p:cNvSpPr/>
          <p:nvPr/>
        </p:nvSpPr>
        <p:spPr>
          <a:xfrm rot="19200000">
            <a:off x="3345113" y="3491614"/>
            <a:ext cx="1428517" cy="461665"/>
          </a:xfrm>
          <a:prstGeom prst="rightArrow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>
                <a:solidFill>
                  <a:schemeClr val="tx1"/>
                </a:solidFill>
              </a:rPr>
              <a:t>charged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33" name="矢印: 右 32">
            <a:extLst>
              <a:ext uri="{FF2B5EF4-FFF2-40B4-BE49-F238E27FC236}">
                <a16:creationId xmlns:a16="http://schemas.microsoft.com/office/drawing/2014/main" id="{CBD38C84-20B8-1899-6084-739088A2AF1F}"/>
              </a:ext>
            </a:extLst>
          </p:cNvPr>
          <p:cNvSpPr/>
          <p:nvPr/>
        </p:nvSpPr>
        <p:spPr>
          <a:xfrm rot="20940000">
            <a:off x="3592085" y="3995292"/>
            <a:ext cx="1428517" cy="461665"/>
          </a:xfrm>
          <a:prstGeom prst="rightArrow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>
                <a:solidFill>
                  <a:schemeClr val="tx1"/>
                </a:solidFill>
              </a:rPr>
              <a:t>neutral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34" name="矢印: 右 33">
            <a:extLst>
              <a:ext uri="{FF2B5EF4-FFF2-40B4-BE49-F238E27FC236}">
                <a16:creationId xmlns:a16="http://schemas.microsoft.com/office/drawing/2014/main" id="{72994DF8-229A-D398-0734-3FCC16A11E6A}"/>
              </a:ext>
            </a:extLst>
          </p:cNvPr>
          <p:cNvSpPr/>
          <p:nvPr/>
        </p:nvSpPr>
        <p:spPr>
          <a:xfrm rot="20988771">
            <a:off x="5092988" y="4296250"/>
            <a:ext cx="1428517" cy="461665"/>
          </a:xfrm>
          <a:prstGeom prst="rightArrow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>
                <a:solidFill>
                  <a:schemeClr val="tx1"/>
                </a:solidFill>
              </a:rPr>
              <a:t>primary </a:t>
            </a:r>
            <a:r>
              <a:rPr kumimoji="1" lang="en-US" altLang="ja-JP" sz="1000" dirty="0">
                <a:solidFill>
                  <a:schemeClr val="tx1"/>
                </a:solidFill>
              </a:rPr>
              <a:t>30GeV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grpSp>
        <p:nvGrpSpPr>
          <p:cNvPr id="37" name="グループ化 36">
            <a:extLst>
              <a:ext uri="{FF2B5EF4-FFF2-40B4-BE49-F238E27FC236}">
                <a16:creationId xmlns:a16="http://schemas.microsoft.com/office/drawing/2014/main" id="{D2835D9D-566E-D1AA-8DBD-515D7482186E}"/>
              </a:ext>
            </a:extLst>
          </p:cNvPr>
          <p:cNvGrpSpPr/>
          <p:nvPr/>
        </p:nvGrpSpPr>
        <p:grpSpPr>
          <a:xfrm rot="-60000">
            <a:off x="6281715" y="4840935"/>
            <a:ext cx="969576" cy="806019"/>
            <a:chOff x="6213619" y="4821479"/>
            <a:chExt cx="969576" cy="806019"/>
          </a:xfrm>
        </p:grpSpPr>
        <p:sp>
          <p:nvSpPr>
            <p:cNvPr id="16" name="矢印: U ターン 15">
              <a:extLst>
                <a:ext uri="{FF2B5EF4-FFF2-40B4-BE49-F238E27FC236}">
                  <a16:creationId xmlns:a16="http://schemas.microsoft.com/office/drawing/2014/main" id="{CE49D48A-D9BD-6225-A58B-0C1E29238750}"/>
                </a:ext>
              </a:extLst>
            </p:cNvPr>
            <p:cNvSpPr/>
            <p:nvPr/>
          </p:nvSpPr>
          <p:spPr>
            <a:xfrm rot="16757421" flipH="1">
              <a:off x="6299733" y="4835789"/>
              <a:ext cx="705595" cy="877824"/>
            </a:xfrm>
            <a:prstGeom prst="uturnArrow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30" name="テキスト ボックス 29">
              <a:extLst>
                <a:ext uri="{FF2B5EF4-FFF2-40B4-BE49-F238E27FC236}">
                  <a16:creationId xmlns:a16="http://schemas.microsoft.com/office/drawing/2014/main" id="{4308806D-629C-D356-90D9-A43A7E56EC07}"/>
                </a:ext>
              </a:extLst>
            </p:cNvPr>
            <p:cNvSpPr txBox="1"/>
            <p:nvPr/>
          </p:nvSpPr>
          <p:spPr>
            <a:xfrm rot="589478">
              <a:off x="6395800" y="4821479"/>
              <a:ext cx="78739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>
                  <a:solidFill>
                    <a:schemeClr val="tx1"/>
                  </a:solidFill>
                </a:rPr>
                <a:t>muon </a:t>
              </a:r>
              <a:endParaRPr kumimoji="1" lang="ja-JP" alt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8" name="スライド番号プレースホルダー 7">
            <a:extLst>
              <a:ext uri="{FF2B5EF4-FFF2-40B4-BE49-F238E27FC236}">
                <a16:creationId xmlns:a16="http://schemas.microsoft.com/office/drawing/2014/main" id="{2647003B-1988-FA25-F120-261ADE66C2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lang="ja-JP" altLang="en-US" smtClean="0"/>
              <a:pPr/>
              <a:t>47</a:t>
            </a:fld>
            <a:endParaRPr lang="ja-JP" altLang="en-US"/>
          </a:p>
        </p:txBody>
      </p:sp>
      <p:sp>
        <p:nvSpPr>
          <p:cNvPr id="24" name="フリーフォーム: 図形 23">
            <a:extLst>
              <a:ext uri="{FF2B5EF4-FFF2-40B4-BE49-F238E27FC236}">
                <a16:creationId xmlns:a16="http://schemas.microsoft.com/office/drawing/2014/main" id="{DCD3E9F8-D86C-6AC5-1C31-C33DC6A1B770}"/>
              </a:ext>
            </a:extLst>
          </p:cNvPr>
          <p:cNvSpPr/>
          <p:nvPr/>
        </p:nvSpPr>
        <p:spPr>
          <a:xfrm>
            <a:off x="-117987" y="-88491"/>
            <a:ext cx="12496800" cy="7118555"/>
          </a:xfrm>
          <a:custGeom>
            <a:avLst/>
            <a:gdLst>
              <a:gd name="connsiteX0" fmla="*/ 700969 w 12496800"/>
              <a:gd name="connsiteY0" fmla="*/ 1269268 h 7118555"/>
              <a:gd name="connsiteX1" fmla="*/ 216310 w 12496800"/>
              <a:gd name="connsiteY1" fmla="*/ 1753927 h 7118555"/>
              <a:gd name="connsiteX2" fmla="*/ 216310 w 12496800"/>
              <a:gd name="connsiteY2" fmla="*/ 3692505 h 7118555"/>
              <a:gd name="connsiteX3" fmla="*/ 700969 w 12496800"/>
              <a:gd name="connsiteY3" fmla="*/ 4177164 h 7118555"/>
              <a:gd name="connsiteX4" fmla="*/ 4396701 w 12496800"/>
              <a:gd name="connsiteY4" fmla="*/ 4177164 h 7118555"/>
              <a:gd name="connsiteX5" fmla="*/ 4881359 w 12496800"/>
              <a:gd name="connsiteY5" fmla="*/ 3692505 h 7118555"/>
              <a:gd name="connsiteX6" fmla="*/ 4881359 w 12496800"/>
              <a:gd name="connsiteY6" fmla="*/ 1753927 h 7118555"/>
              <a:gd name="connsiteX7" fmla="*/ 4396701 w 12496800"/>
              <a:gd name="connsiteY7" fmla="*/ 1269268 h 7118555"/>
              <a:gd name="connsiteX8" fmla="*/ 0 w 12496800"/>
              <a:gd name="connsiteY8" fmla="*/ 0 h 7118555"/>
              <a:gd name="connsiteX9" fmla="*/ 12496800 w 12496800"/>
              <a:gd name="connsiteY9" fmla="*/ 0 h 7118555"/>
              <a:gd name="connsiteX10" fmla="*/ 12496800 w 12496800"/>
              <a:gd name="connsiteY10" fmla="*/ 7118555 h 7118555"/>
              <a:gd name="connsiteX11" fmla="*/ 0 w 12496800"/>
              <a:gd name="connsiteY11" fmla="*/ 7118555 h 7118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496800" h="7118555">
                <a:moveTo>
                  <a:pt x="700969" y="1269268"/>
                </a:moveTo>
                <a:cubicBezTo>
                  <a:pt x="433299" y="1269268"/>
                  <a:pt x="216310" y="1486257"/>
                  <a:pt x="216310" y="1753927"/>
                </a:cubicBezTo>
                <a:lnTo>
                  <a:pt x="216310" y="3692505"/>
                </a:lnTo>
                <a:cubicBezTo>
                  <a:pt x="216310" y="3960175"/>
                  <a:pt x="433299" y="4177164"/>
                  <a:pt x="700969" y="4177164"/>
                </a:cubicBezTo>
                <a:lnTo>
                  <a:pt x="4396701" y="4177164"/>
                </a:lnTo>
                <a:cubicBezTo>
                  <a:pt x="4664370" y="4177164"/>
                  <a:pt x="4881359" y="3960175"/>
                  <a:pt x="4881359" y="3692505"/>
                </a:cubicBezTo>
                <a:lnTo>
                  <a:pt x="4881359" y="1753927"/>
                </a:lnTo>
                <a:cubicBezTo>
                  <a:pt x="4881359" y="1486257"/>
                  <a:pt x="4664370" y="1269268"/>
                  <a:pt x="4396701" y="1269268"/>
                </a:cubicBezTo>
                <a:close/>
                <a:moveTo>
                  <a:pt x="0" y="0"/>
                </a:moveTo>
                <a:lnTo>
                  <a:pt x="12496800" y="0"/>
                </a:lnTo>
                <a:lnTo>
                  <a:pt x="12496800" y="7118555"/>
                </a:lnTo>
                <a:lnTo>
                  <a:pt x="0" y="7118555"/>
                </a:lnTo>
                <a:close/>
              </a:path>
            </a:pathLst>
          </a:custGeom>
          <a:solidFill>
            <a:schemeClr val="bg1">
              <a:alpha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812478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9CAA214-2EB6-ECD2-6174-BD2BF2025A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2428"/>
            <a:ext cx="10515600" cy="1325563"/>
          </a:xfrm>
        </p:spPr>
        <p:txBody>
          <a:bodyPr/>
          <a:lstStyle/>
          <a:p>
            <a:pPr algn="ctr"/>
            <a:r>
              <a:rPr lang="en-US" altLang="ja-JP" b="1" dirty="0"/>
              <a:t>“K</a:t>
            </a:r>
            <a:r>
              <a:rPr lang="en-US" altLang="ja-JP" b="1" baseline="30000" dirty="0"/>
              <a:t>-</a:t>
            </a:r>
            <a:r>
              <a:rPr lang="en-US" altLang="ja-JP" b="1" dirty="0"/>
              <a:t>pp” Bound State Searches - History</a:t>
            </a:r>
            <a:endParaRPr kumimoji="1" lang="ja-JP" altLang="en-US" b="1" dirty="0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872EDB43-165C-94B6-6BCB-A2B160D69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lang="ja-JP" altLang="en-US" smtClean="0"/>
              <a:pPr/>
              <a:t>48</a:t>
            </a:fld>
            <a:endParaRPr lang="ja-JP" altLang="en-US"/>
          </a:p>
        </p:txBody>
      </p:sp>
      <p:pic>
        <p:nvPicPr>
          <p:cNvPr id="82" name="図 81" descr="グラフ&#10;&#10;自動的に生成された説明">
            <a:extLst>
              <a:ext uri="{FF2B5EF4-FFF2-40B4-BE49-F238E27FC236}">
                <a16:creationId xmlns:a16="http://schemas.microsoft.com/office/drawing/2014/main" id="{4FE0A32E-8954-19C3-88D0-E908AB207F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137" y="3585972"/>
            <a:ext cx="4281451" cy="2340227"/>
          </a:xfrm>
          <a:prstGeom prst="rect">
            <a:avLst/>
          </a:prstGeom>
          <a:noFill/>
        </p:spPr>
      </p:pic>
      <p:pic>
        <p:nvPicPr>
          <p:cNvPr id="86" name="図 85">
            <a:extLst>
              <a:ext uri="{FF2B5EF4-FFF2-40B4-BE49-F238E27FC236}">
                <a16:creationId xmlns:a16="http://schemas.microsoft.com/office/drawing/2014/main" id="{9FD7684E-3D53-2EDF-A5C9-3399A6F72E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34171" y="3449393"/>
            <a:ext cx="3054898" cy="2504897"/>
          </a:xfrm>
          <a:prstGeom prst="rect">
            <a:avLst/>
          </a:prstGeom>
          <a:noFill/>
        </p:spPr>
      </p:pic>
      <p:pic>
        <p:nvPicPr>
          <p:cNvPr id="90" name="図 89" descr="グラフ, 折れ線グラフ&#10;&#10;自動的に生成された説明">
            <a:extLst>
              <a:ext uri="{FF2B5EF4-FFF2-40B4-BE49-F238E27FC236}">
                <a16:creationId xmlns:a16="http://schemas.microsoft.com/office/drawing/2014/main" id="{693BB22B-F759-BCE9-3204-0779923C3A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1296" y="878632"/>
            <a:ext cx="3355822" cy="2772686"/>
          </a:xfrm>
          <a:prstGeom prst="rect">
            <a:avLst/>
          </a:prstGeom>
          <a:noFill/>
        </p:spPr>
      </p:pic>
      <p:pic>
        <p:nvPicPr>
          <p:cNvPr id="92" name="図 91" descr="グラフ&#10;&#10;自動的に生成された説明">
            <a:extLst>
              <a:ext uri="{FF2B5EF4-FFF2-40B4-BE49-F238E27FC236}">
                <a16:creationId xmlns:a16="http://schemas.microsoft.com/office/drawing/2014/main" id="{092037C0-96F2-3505-FAC9-E3462444395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3" y="846784"/>
            <a:ext cx="3355823" cy="2642345"/>
          </a:xfrm>
          <a:prstGeom prst="rect">
            <a:avLst/>
          </a:prstGeom>
          <a:noFill/>
        </p:spPr>
      </p:pic>
      <p:pic>
        <p:nvPicPr>
          <p:cNvPr id="107" name="図 106" descr="グラフ, ヒストグラム&#10;&#10;自動的に生成された説明">
            <a:extLst>
              <a:ext uri="{FF2B5EF4-FFF2-40B4-BE49-F238E27FC236}">
                <a16:creationId xmlns:a16="http://schemas.microsoft.com/office/drawing/2014/main" id="{346293C1-EC1D-61A8-0FD9-353EACA9AD4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4687" y="846785"/>
            <a:ext cx="5573749" cy="2861112"/>
          </a:xfrm>
          <a:prstGeom prst="rect">
            <a:avLst/>
          </a:prstGeom>
          <a:noFill/>
        </p:spPr>
      </p:pic>
      <p:pic>
        <p:nvPicPr>
          <p:cNvPr id="84" name="図 83" descr="グラフ, ヒストグラム&#10;&#10;自動的に生成された説明">
            <a:extLst>
              <a:ext uri="{FF2B5EF4-FFF2-40B4-BE49-F238E27FC236}">
                <a16:creationId xmlns:a16="http://schemas.microsoft.com/office/drawing/2014/main" id="{B76327C7-A71E-30CD-D632-0DC7F4912E8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4849" y="2918106"/>
            <a:ext cx="2714795" cy="2996121"/>
          </a:xfrm>
          <a:prstGeom prst="rect">
            <a:avLst/>
          </a:prstGeom>
          <a:noFill/>
        </p:spPr>
      </p:pic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CF5ABFF7-466D-BFBD-F327-2C5848772EA1}"/>
              </a:ext>
            </a:extLst>
          </p:cNvPr>
          <p:cNvSpPr txBox="1">
            <a:spLocks/>
          </p:cNvSpPr>
          <p:nvPr/>
        </p:nvSpPr>
        <p:spPr>
          <a:xfrm>
            <a:off x="1718484" y="5926199"/>
            <a:ext cx="8755032" cy="93180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dirty="0"/>
              <a:t>Despite of many “K-pp” searches, NO conclusive results</a:t>
            </a:r>
          </a:p>
          <a:p>
            <a:pPr lvl="1" algn="ctr">
              <a:buFont typeface="Wingdings" panose="05000000000000000000" pitchFamily="2" charset="2"/>
              <a:buChar char="Ø"/>
            </a:pPr>
            <a:r>
              <a:rPr lang="en-US" altLang="ja-JP" dirty="0"/>
              <a:t>Complex reactions &amp; difficult to understand background</a:t>
            </a:r>
            <a:endParaRPr lang="ja-JP" altLang="en-US" dirty="0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5CF0E411-0C4B-5E33-7AC4-7C79D8611012}"/>
              </a:ext>
            </a:extLst>
          </p:cNvPr>
          <p:cNvSpPr txBox="1"/>
          <p:nvPr/>
        </p:nvSpPr>
        <p:spPr>
          <a:xfrm>
            <a:off x="8907347" y="1363063"/>
            <a:ext cx="50526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>
                    <a:alpha val="50000"/>
                  </a:srgb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?</a:t>
            </a:r>
            <a:endParaRPr kumimoji="1" lang="ja-JP" altLang="en-US" sz="5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>
                  <a:alpha val="50000"/>
                </a:srgbClr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9" name="矢印: 下 8">
            <a:extLst>
              <a:ext uri="{FF2B5EF4-FFF2-40B4-BE49-F238E27FC236}">
                <a16:creationId xmlns:a16="http://schemas.microsoft.com/office/drawing/2014/main" id="{D51C3429-E961-0ECD-3AF3-E44D6D261BED}"/>
              </a:ext>
            </a:extLst>
          </p:cNvPr>
          <p:cNvSpPr/>
          <p:nvPr/>
        </p:nvSpPr>
        <p:spPr>
          <a:xfrm>
            <a:off x="2353481" y="3879333"/>
            <a:ext cx="215281" cy="223514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矢印: 下 9">
            <a:extLst>
              <a:ext uri="{FF2B5EF4-FFF2-40B4-BE49-F238E27FC236}">
                <a16:creationId xmlns:a16="http://schemas.microsoft.com/office/drawing/2014/main" id="{F6C65B19-2DD4-4DEE-5070-7E17E6F58A27}"/>
              </a:ext>
            </a:extLst>
          </p:cNvPr>
          <p:cNvSpPr/>
          <p:nvPr/>
        </p:nvSpPr>
        <p:spPr>
          <a:xfrm>
            <a:off x="8125631" y="4634609"/>
            <a:ext cx="215281" cy="223514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矢印: 下 10">
            <a:extLst>
              <a:ext uri="{FF2B5EF4-FFF2-40B4-BE49-F238E27FC236}">
                <a16:creationId xmlns:a16="http://schemas.microsoft.com/office/drawing/2014/main" id="{3D1AB0F8-8C5C-ED96-6C47-2CCDCD9F3626}"/>
              </a:ext>
            </a:extLst>
          </p:cNvPr>
          <p:cNvSpPr/>
          <p:nvPr/>
        </p:nvSpPr>
        <p:spPr>
          <a:xfrm>
            <a:off x="10644605" y="4112487"/>
            <a:ext cx="215281" cy="223514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7DEAC34D-7308-0A83-CF42-A4907B749153}"/>
              </a:ext>
            </a:extLst>
          </p:cNvPr>
          <p:cNvSpPr txBox="1"/>
          <p:nvPr/>
        </p:nvSpPr>
        <p:spPr>
          <a:xfrm>
            <a:off x="5880316" y="1130615"/>
            <a:ext cx="50526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>
                    <a:alpha val="50000"/>
                  </a:srgb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?</a:t>
            </a:r>
            <a:endParaRPr kumimoji="1" lang="ja-JP" altLang="en-US" sz="5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>
                  <a:alpha val="50000"/>
                </a:srgbClr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720EC0DE-DDCC-5296-14BB-AF09D83F78F2}"/>
              </a:ext>
            </a:extLst>
          </p:cNvPr>
          <p:cNvSpPr txBox="1"/>
          <p:nvPr/>
        </p:nvSpPr>
        <p:spPr>
          <a:xfrm>
            <a:off x="1746747" y="1260213"/>
            <a:ext cx="50526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>
                    <a:alpha val="50000"/>
                  </a:srgb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?</a:t>
            </a:r>
            <a:endParaRPr kumimoji="1" lang="ja-JP" altLang="en-US" sz="5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>
                  <a:alpha val="50000"/>
                </a:srgbClr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6629104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8B1EFD1-208C-9675-2D1E-9BFDE199F4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231" y="4289191"/>
            <a:ext cx="2488288" cy="2240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" name="図 55">
            <a:extLst>
              <a:ext uri="{FF2B5EF4-FFF2-40B4-BE49-F238E27FC236}">
                <a16:creationId xmlns:a16="http://schemas.microsoft.com/office/drawing/2014/main" id="{FD62F8D0-903A-6F3B-9876-8793A3767C9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7411" r="26062"/>
          <a:stretch/>
        </p:blipFill>
        <p:spPr>
          <a:xfrm>
            <a:off x="2201967" y="0"/>
            <a:ext cx="842217" cy="86839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タイトル 1">
                <a:extLst>
                  <a:ext uri="{FF2B5EF4-FFF2-40B4-BE49-F238E27FC236}">
                    <a16:creationId xmlns:a16="http://schemas.microsoft.com/office/drawing/2014/main" id="{6B92F5B2-A1C9-47BB-AC49-00E12C327F32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1524000" y="-182876"/>
                <a:ext cx="9144000" cy="1325563"/>
              </a:xfrm>
            </p:spPr>
            <p:txBody>
              <a:bodyPr>
                <a:normAutofit/>
              </a:bodyPr>
              <a:lstStyle/>
              <a:p>
                <a:pPr algn="ctr"/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ja-JP" b="1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ja-JP" b="1" i="0">
                            <a:latin typeface="Cambria Math" panose="02040503050406030204" pitchFamily="18" charset="0"/>
                          </a:rPr>
                          <m:t>𝐊</m:t>
                        </m:r>
                      </m:e>
                    </m:acc>
                    <m:r>
                      <a:rPr lang="en-US" altLang="ja-JP" b="1" i="0">
                        <a:latin typeface="Cambria Math" panose="02040503050406030204" pitchFamily="18" charset="0"/>
                      </a:rPr>
                      <m:t>𝐍</m:t>
                    </m:r>
                    <m:r>
                      <a:rPr lang="en-US" altLang="ja-JP" b="1" i="0" smtClean="0">
                        <a:latin typeface="Cambria Math" panose="02040503050406030204" pitchFamily="18" charset="0"/>
                      </a:rPr>
                      <m:t>𝐍𝐍</m:t>
                    </m:r>
                  </m:oMath>
                </a14:m>
                <a:r>
                  <a:rPr kumimoji="1" lang="en-US" altLang="ja-JP" b="1" dirty="0"/>
                  <a:t> Searches</a:t>
                </a:r>
                <a:r>
                  <a:rPr lang="en-US" altLang="ja-JP" b="1" dirty="0"/>
                  <a:t> so far</a:t>
                </a:r>
                <a:endParaRPr kumimoji="1" lang="ja-JP" altLang="en-US" b="1" dirty="0"/>
              </a:p>
            </p:txBody>
          </p:sp>
        </mc:Choice>
        <mc:Fallback xmlns="">
          <p:sp>
            <p:nvSpPr>
              <p:cNvPr id="2" name="タイトル 1">
                <a:extLst>
                  <a:ext uri="{FF2B5EF4-FFF2-40B4-BE49-F238E27FC236}">
                    <a16:creationId xmlns:a16="http://schemas.microsoft.com/office/drawing/2014/main" id="{6B92F5B2-A1C9-47BB-AC49-00E12C327F3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1524000" y="-182876"/>
                <a:ext cx="9144000" cy="1325563"/>
              </a:xfr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08F733C2-8C3C-4670-AF4A-D4406F0D2A5E}"/>
              </a:ext>
            </a:extLst>
          </p:cNvPr>
          <p:cNvSpPr txBox="1"/>
          <p:nvPr/>
        </p:nvSpPr>
        <p:spPr>
          <a:xfrm>
            <a:off x="1182568" y="1304955"/>
            <a:ext cx="3176447" cy="461665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altLang="ja-JP" sz="2400" b="1" baseline="30000" dirty="0">
                <a:solidFill>
                  <a:srgbClr val="0070C0"/>
                </a:solidFill>
              </a:rPr>
              <a:t>4</a:t>
            </a:r>
            <a:r>
              <a:rPr lang="en-US" altLang="ja-JP" sz="2400" b="1" dirty="0">
                <a:solidFill>
                  <a:srgbClr val="0070C0"/>
                </a:solidFill>
              </a:rPr>
              <a:t>He(stopped-K</a:t>
            </a:r>
            <a:r>
              <a:rPr lang="en-US" altLang="ja-JP" sz="2400" b="1" baseline="30000" dirty="0">
                <a:solidFill>
                  <a:srgbClr val="0070C0"/>
                </a:solidFill>
              </a:rPr>
              <a:t>-</a:t>
            </a:r>
            <a:r>
              <a:rPr lang="en-US" altLang="ja-JP" sz="2400" b="1" dirty="0">
                <a:solidFill>
                  <a:srgbClr val="0070C0"/>
                </a:solidFill>
              </a:rPr>
              <a:t>,p/n/Yd)</a:t>
            </a:r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D2AE1D28-36BB-4FAC-ACAD-26B36D42DD3F}"/>
              </a:ext>
            </a:extLst>
          </p:cNvPr>
          <p:cNvSpPr/>
          <p:nvPr/>
        </p:nvSpPr>
        <p:spPr>
          <a:xfrm>
            <a:off x="5762703" y="1313179"/>
            <a:ext cx="2701317" cy="461665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none">
            <a:spAutoFit/>
          </a:bodyPr>
          <a:lstStyle/>
          <a:p>
            <a:pPr marL="0" lvl="1"/>
            <a:r>
              <a:rPr lang="en-US" altLang="ja-JP" sz="2400" b="1" dirty="0">
                <a:solidFill>
                  <a:srgbClr val="0070C0"/>
                </a:solidFill>
              </a:rPr>
              <a:t>Li/C(stopped-K</a:t>
            </a:r>
            <a:r>
              <a:rPr lang="en-US" altLang="ja-JP" sz="2400" b="1" baseline="30000" dirty="0">
                <a:solidFill>
                  <a:srgbClr val="0070C0"/>
                </a:solidFill>
              </a:rPr>
              <a:t>-</a:t>
            </a:r>
            <a:r>
              <a:rPr lang="en-US" altLang="ja-JP" sz="2400" b="1" dirty="0">
                <a:solidFill>
                  <a:srgbClr val="0070C0"/>
                </a:solidFill>
              </a:rPr>
              <a:t>,</a:t>
            </a:r>
            <a:r>
              <a:rPr lang="en-US" altLang="ja-JP" sz="2400" b="1" dirty="0" err="1">
                <a:solidFill>
                  <a:srgbClr val="0070C0"/>
                </a:solidFill>
                <a:latin typeface="Symbol" panose="05050102010706020507" pitchFamily="18" charset="2"/>
              </a:rPr>
              <a:t>L</a:t>
            </a:r>
            <a:r>
              <a:rPr lang="en-US" altLang="ja-JP" sz="2400" b="1" dirty="0" err="1">
                <a:solidFill>
                  <a:srgbClr val="0070C0"/>
                </a:solidFill>
              </a:rPr>
              <a:t>d</a:t>
            </a:r>
            <a:r>
              <a:rPr lang="en-US" altLang="ja-JP" sz="2400" b="1" dirty="0">
                <a:solidFill>
                  <a:srgbClr val="0070C0"/>
                </a:solidFill>
              </a:rPr>
              <a:t>)</a:t>
            </a:r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7780054B-5D2E-4E08-A33B-2544A229F7BC}"/>
              </a:ext>
            </a:extLst>
          </p:cNvPr>
          <p:cNvSpPr/>
          <p:nvPr/>
        </p:nvSpPr>
        <p:spPr>
          <a:xfrm>
            <a:off x="6504385" y="4367324"/>
            <a:ext cx="155202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1600" i="1" dirty="0"/>
              <a:t>PLB654</a:t>
            </a:r>
            <a:r>
              <a:rPr lang="en-US" altLang="ja-JP" sz="1600" i="1" dirty="0"/>
              <a:t>(2007)</a:t>
            </a:r>
            <a:r>
              <a:rPr lang="ja-JP" altLang="en-US" sz="1600" i="1" dirty="0"/>
              <a:t>80</a:t>
            </a:r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697FAE20-4BAA-44B7-BE66-A74F2A7630B8}"/>
              </a:ext>
            </a:extLst>
          </p:cNvPr>
          <p:cNvSpPr/>
          <p:nvPr/>
        </p:nvSpPr>
        <p:spPr>
          <a:xfrm>
            <a:off x="9848218" y="1303460"/>
            <a:ext cx="1648208" cy="461665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none">
            <a:spAutoFit/>
          </a:bodyPr>
          <a:lstStyle/>
          <a:p>
            <a:pPr marL="0" lvl="1"/>
            <a:r>
              <a:rPr lang="en-US" altLang="ja-JP" sz="2400" b="1" dirty="0" err="1">
                <a:solidFill>
                  <a:srgbClr val="0070C0"/>
                </a:solidFill>
                <a:latin typeface="Symbol" panose="05050102010706020507" pitchFamily="18" charset="2"/>
              </a:rPr>
              <a:t>L</a:t>
            </a:r>
            <a:r>
              <a:rPr lang="en-US" altLang="ja-JP" sz="2400" b="1" dirty="0" err="1">
                <a:solidFill>
                  <a:srgbClr val="0070C0"/>
                </a:solidFill>
              </a:rPr>
              <a:t>d</a:t>
            </a:r>
            <a:r>
              <a:rPr lang="en-US" altLang="ja-JP" sz="2400" b="1" dirty="0">
                <a:solidFill>
                  <a:srgbClr val="0070C0"/>
                </a:solidFill>
              </a:rPr>
              <a:t> in </a:t>
            </a:r>
            <a:r>
              <a:rPr lang="en-US" altLang="ja-JP" sz="2400" b="1" dirty="0" err="1">
                <a:solidFill>
                  <a:srgbClr val="0070C0"/>
                </a:solidFill>
              </a:rPr>
              <a:t>Ni+Ni</a:t>
            </a:r>
            <a:endParaRPr lang="en-US" altLang="ja-JP" sz="2400" b="1" dirty="0">
              <a:solidFill>
                <a:srgbClr val="0070C0"/>
              </a:solidFill>
            </a:endParaRPr>
          </a:p>
        </p:txBody>
      </p:sp>
      <p:grpSp>
        <p:nvGrpSpPr>
          <p:cNvPr id="32" name="グループ化 31">
            <a:extLst>
              <a:ext uri="{FF2B5EF4-FFF2-40B4-BE49-F238E27FC236}">
                <a16:creationId xmlns:a16="http://schemas.microsoft.com/office/drawing/2014/main" id="{C4EE534E-8FEE-70B1-4CE4-807BF1435767}"/>
              </a:ext>
            </a:extLst>
          </p:cNvPr>
          <p:cNvGrpSpPr/>
          <p:nvPr/>
        </p:nvGrpSpPr>
        <p:grpSpPr>
          <a:xfrm>
            <a:off x="5558625" y="1860508"/>
            <a:ext cx="3379348" cy="2399901"/>
            <a:chOff x="5532179" y="2127725"/>
            <a:chExt cx="3379348" cy="2399901"/>
          </a:xfrm>
        </p:grpSpPr>
        <p:pic>
          <p:nvPicPr>
            <p:cNvPr id="13" name="図 12">
              <a:extLst>
                <a:ext uri="{FF2B5EF4-FFF2-40B4-BE49-F238E27FC236}">
                  <a16:creationId xmlns:a16="http://schemas.microsoft.com/office/drawing/2014/main" id="{15F4BC07-B6D3-4401-8214-462B2A94F39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532179" y="2127725"/>
              <a:ext cx="3379348" cy="2399901"/>
            </a:xfrm>
            <a:prstGeom prst="rect">
              <a:avLst/>
            </a:prstGeom>
          </p:spPr>
        </p:pic>
        <p:cxnSp>
          <p:nvCxnSpPr>
            <p:cNvPr id="22" name="直線矢印コネクタ 21">
              <a:extLst>
                <a:ext uri="{FF2B5EF4-FFF2-40B4-BE49-F238E27FC236}">
                  <a16:creationId xmlns:a16="http://schemas.microsoft.com/office/drawing/2014/main" id="{3AC4A27F-0C78-47EE-BD91-1BBDBD2F6717}"/>
                </a:ext>
              </a:extLst>
            </p:cNvPr>
            <p:cNvCxnSpPr/>
            <p:nvPr/>
          </p:nvCxnSpPr>
          <p:spPr>
            <a:xfrm flipV="1">
              <a:off x="7221853" y="3672860"/>
              <a:ext cx="0" cy="321971"/>
            </a:xfrm>
            <a:prstGeom prst="straightConnector1">
              <a:avLst/>
            </a:prstGeom>
            <a:ln w="63500"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0B15556-325B-4EE6-A7F3-F9F54A337F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kumimoji="1" lang="ja-JP" altLang="en-US" smtClean="0"/>
              <a:t>49</a:t>
            </a:fld>
            <a:endParaRPr kumimoji="1" lang="ja-JP" altLang="en-US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04694127-F1D1-15B2-FD3D-11F32ED5EB9E}"/>
              </a:ext>
            </a:extLst>
          </p:cNvPr>
          <p:cNvSpPr txBox="1"/>
          <p:nvPr/>
        </p:nvSpPr>
        <p:spPr>
          <a:xfrm>
            <a:off x="6357729" y="5464582"/>
            <a:ext cx="479951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tabLst>
                <a:tab pos="4219575" algn="l"/>
              </a:tabLst>
            </a:pPr>
            <a:r>
              <a:rPr lang="en-US" altLang="ja-JP" sz="4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No conclusive results.</a:t>
            </a:r>
            <a:endParaRPr kumimoji="1" lang="ja-JP" altLang="en-US" sz="40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56E62389-6A43-FFF6-A5A6-03E0437423F2}"/>
              </a:ext>
            </a:extLst>
          </p:cNvPr>
          <p:cNvSpPr txBox="1"/>
          <p:nvPr/>
        </p:nvSpPr>
        <p:spPr>
          <a:xfrm>
            <a:off x="1634015" y="931268"/>
            <a:ext cx="23166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b="1" dirty="0"/>
              <a:t>E471/E549@KEK</a:t>
            </a: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2D257642-D277-9CD8-7527-BFC3A4F6CC4D}"/>
              </a:ext>
            </a:extLst>
          </p:cNvPr>
          <p:cNvSpPr txBox="1"/>
          <p:nvPr/>
        </p:nvSpPr>
        <p:spPr>
          <a:xfrm>
            <a:off x="5850119" y="959605"/>
            <a:ext cx="24207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/>
              <a:t>FINUDA@DA</a:t>
            </a:r>
            <a:r>
              <a:rPr kumimoji="1" lang="en-US" altLang="ja-JP" sz="2400" b="1" dirty="0">
                <a:latin typeface="Symbol" panose="05050102010706020507" pitchFamily="18" charset="2"/>
              </a:rPr>
              <a:t>F</a:t>
            </a:r>
            <a:r>
              <a:rPr kumimoji="1" lang="en-US" altLang="ja-JP" sz="2400" b="1" dirty="0"/>
              <a:t>NE</a:t>
            </a: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B5E09A14-B604-BC01-9D91-000CD64CD1D8}"/>
              </a:ext>
            </a:extLst>
          </p:cNvPr>
          <p:cNvSpPr txBox="1"/>
          <p:nvPr/>
        </p:nvSpPr>
        <p:spPr>
          <a:xfrm>
            <a:off x="9854772" y="931267"/>
            <a:ext cx="14776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b="1" dirty="0"/>
              <a:t>FOPI@GSI</a:t>
            </a:r>
          </a:p>
        </p:txBody>
      </p:sp>
      <p:grpSp>
        <p:nvGrpSpPr>
          <p:cNvPr id="27" name="グループ化 26">
            <a:extLst>
              <a:ext uri="{FF2B5EF4-FFF2-40B4-BE49-F238E27FC236}">
                <a16:creationId xmlns:a16="http://schemas.microsoft.com/office/drawing/2014/main" id="{D8BD668A-A533-43D2-FED2-7004CD8CBFDB}"/>
              </a:ext>
            </a:extLst>
          </p:cNvPr>
          <p:cNvGrpSpPr/>
          <p:nvPr/>
        </p:nvGrpSpPr>
        <p:grpSpPr>
          <a:xfrm>
            <a:off x="9311519" y="1830068"/>
            <a:ext cx="2518700" cy="1651298"/>
            <a:chOff x="5730721" y="4846094"/>
            <a:chExt cx="1711507" cy="1122090"/>
          </a:xfrm>
        </p:grpSpPr>
        <p:pic>
          <p:nvPicPr>
            <p:cNvPr id="28" name="図 27">
              <a:extLst>
                <a:ext uri="{FF2B5EF4-FFF2-40B4-BE49-F238E27FC236}">
                  <a16:creationId xmlns:a16="http://schemas.microsoft.com/office/drawing/2014/main" id="{C9F5618A-7CD1-C8A8-9469-0860B7E6C3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r="49805" b="68546"/>
            <a:stretch/>
          </p:blipFill>
          <p:spPr>
            <a:xfrm>
              <a:off x="5730892" y="4846094"/>
              <a:ext cx="1711336" cy="820094"/>
            </a:xfrm>
            <a:prstGeom prst="rect">
              <a:avLst/>
            </a:prstGeom>
          </p:spPr>
        </p:pic>
        <p:pic>
          <p:nvPicPr>
            <p:cNvPr id="29" name="図 28">
              <a:extLst>
                <a:ext uri="{FF2B5EF4-FFF2-40B4-BE49-F238E27FC236}">
                  <a16:creationId xmlns:a16="http://schemas.microsoft.com/office/drawing/2014/main" id="{8736A40C-9793-9E0A-BBBD-D31B4DE1AEA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88007" r="49805"/>
            <a:stretch/>
          </p:blipFill>
          <p:spPr>
            <a:xfrm>
              <a:off x="5730721" y="5655491"/>
              <a:ext cx="1711337" cy="312693"/>
            </a:xfrm>
            <a:prstGeom prst="rect">
              <a:avLst/>
            </a:prstGeom>
          </p:spPr>
        </p:pic>
      </p:grp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9E3409DB-558E-4BA3-934C-F544BB6D3ED9}"/>
              </a:ext>
            </a:extLst>
          </p:cNvPr>
          <p:cNvSpPr txBox="1"/>
          <p:nvPr/>
        </p:nvSpPr>
        <p:spPr>
          <a:xfrm>
            <a:off x="9523953" y="4704835"/>
            <a:ext cx="2306016" cy="338554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altLang="ja-JP" sz="1600" i="1" dirty="0"/>
              <a:t>EXA05 Conference (2005)</a:t>
            </a:r>
            <a:endParaRPr lang="ja-JP" altLang="en-US" sz="1600" i="1" dirty="0"/>
          </a:p>
        </p:txBody>
      </p:sp>
      <p:grpSp>
        <p:nvGrpSpPr>
          <p:cNvPr id="33" name="グループ化 32">
            <a:extLst>
              <a:ext uri="{FF2B5EF4-FFF2-40B4-BE49-F238E27FC236}">
                <a16:creationId xmlns:a16="http://schemas.microsoft.com/office/drawing/2014/main" id="{680822C4-A074-09F4-48E5-2329C71C8332}"/>
              </a:ext>
            </a:extLst>
          </p:cNvPr>
          <p:cNvGrpSpPr/>
          <p:nvPr/>
        </p:nvGrpSpPr>
        <p:grpSpPr>
          <a:xfrm>
            <a:off x="9413097" y="3053536"/>
            <a:ext cx="2518450" cy="1651299"/>
            <a:chOff x="9633063" y="3965202"/>
            <a:chExt cx="2518450" cy="1651299"/>
          </a:xfrm>
        </p:grpSpPr>
        <p:grpSp>
          <p:nvGrpSpPr>
            <p:cNvPr id="18" name="グループ化 17">
              <a:extLst>
                <a:ext uri="{FF2B5EF4-FFF2-40B4-BE49-F238E27FC236}">
                  <a16:creationId xmlns:a16="http://schemas.microsoft.com/office/drawing/2014/main" id="{5FC518E0-1E58-4529-95ED-366968AAA251}"/>
                </a:ext>
              </a:extLst>
            </p:cNvPr>
            <p:cNvGrpSpPr/>
            <p:nvPr/>
          </p:nvGrpSpPr>
          <p:grpSpPr>
            <a:xfrm>
              <a:off x="9633063" y="3965202"/>
              <a:ext cx="2518450" cy="1651299"/>
              <a:chOff x="7428901" y="4846094"/>
              <a:chExt cx="1711337" cy="1122090"/>
            </a:xfrm>
          </p:grpSpPr>
          <p:pic>
            <p:nvPicPr>
              <p:cNvPr id="16" name="図 15">
                <a:extLst>
                  <a:ext uri="{FF2B5EF4-FFF2-40B4-BE49-F238E27FC236}">
                    <a16:creationId xmlns:a16="http://schemas.microsoft.com/office/drawing/2014/main" id="{B7709DBF-A548-44F6-8C61-4D32C234FE6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l="49805" b="68546"/>
              <a:stretch/>
            </p:blipFill>
            <p:spPr>
              <a:xfrm>
                <a:off x="7428901" y="4846094"/>
                <a:ext cx="1711337" cy="820094"/>
              </a:xfrm>
              <a:prstGeom prst="rect">
                <a:avLst/>
              </a:prstGeom>
            </p:spPr>
          </p:pic>
          <p:pic>
            <p:nvPicPr>
              <p:cNvPr id="17" name="図 16">
                <a:extLst>
                  <a:ext uri="{FF2B5EF4-FFF2-40B4-BE49-F238E27FC236}">
                    <a16:creationId xmlns:a16="http://schemas.microsoft.com/office/drawing/2014/main" id="{4B96125B-0A01-4315-BAFA-512FFC65CF2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l="54039" t="88007"/>
              <a:stretch/>
            </p:blipFill>
            <p:spPr>
              <a:xfrm>
                <a:off x="7573084" y="5655491"/>
                <a:ext cx="1566984" cy="312693"/>
              </a:xfrm>
              <a:prstGeom prst="rect">
                <a:avLst/>
              </a:prstGeom>
            </p:spPr>
          </p:pic>
        </p:grpSp>
        <p:cxnSp>
          <p:nvCxnSpPr>
            <p:cNvPr id="23" name="直線矢印コネクタ 22">
              <a:extLst>
                <a:ext uri="{FF2B5EF4-FFF2-40B4-BE49-F238E27FC236}">
                  <a16:creationId xmlns:a16="http://schemas.microsoft.com/office/drawing/2014/main" id="{EFF7E79F-F4DE-4BD8-A595-AD19C2625D99}"/>
                </a:ext>
              </a:extLst>
            </p:cNvPr>
            <p:cNvCxnSpPr/>
            <p:nvPr/>
          </p:nvCxnSpPr>
          <p:spPr>
            <a:xfrm flipV="1">
              <a:off x="10448268" y="4759762"/>
              <a:ext cx="0" cy="321971"/>
            </a:xfrm>
            <a:prstGeom prst="straightConnector1">
              <a:avLst/>
            </a:prstGeom>
            <a:ln w="63500"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5" name="図 34">
            <a:extLst>
              <a:ext uri="{FF2B5EF4-FFF2-40B4-BE49-F238E27FC236}">
                <a16:creationId xmlns:a16="http://schemas.microsoft.com/office/drawing/2014/main" id="{C00B3BD7-7FA6-03EA-57EB-D49F700807D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2648"/>
          <a:stretch/>
        </p:blipFill>
        <p:spPr>
          <a:xfrm>
            <a:off x="283116" y="1825034"/>
            <a:ext cx="2586864" cy="2361219"/>
          </a:xfrm>
          <a:prstGeom prst="rect">
            <a:avLst/>
          </a:prstGeom>
        </p:spPr>
      </p:pic>
      <p:pic>
        <p:nvPicPr>
          <p:cNvPr id="37" name="図 36">
            <a:extLst>
              <a:ext uri="{FF2B5EF4-FFF2-40B4-BE49-F238E27FC236}">
                <a16:creationId xmlns:a16="http://schemas.microsoft.com/office/drawing/2014/main" id="{D0A0129B-AEF1-E923-8A95-8C1906391BF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13428" y="1834829"/>
            <a:ext cx="2376901" cy="2341557"/>
          </a:xfrm>
          <a:prstGeom prst="rect">
            <a:avLst/>
          </a:prstGeom>
        </p:spPr>
      </p:pic>
      <p:sp>
        <p:nvSpPr>
          <p:cNvPr id="38" name="正方形/長方形 37">
            <a:extLst>
              <a:ext uri="{FF2B5EF4-FFF2-40B4-BE49-F238E27FC236}">
                <a16:creationId xmlns:a16="http://schemas.microsoft.com/office/drawing/2014/main" id="{CC2454B3-F05E-8180-03AE-6C41E5846C5C}"/>
              </a:ext>
            </a:extLst>
          </p:cNvPr>
          <p:cNvSpPr/>
          <p:nvPr/>
        </p:nvSpPr>
        <p:spPr>
          <a:xfrm>
            <a:off x="3181350" y="1885950"/>
            <a:ext cx="1552575" cy="14473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1" name="正方形/長方形 40">
            <a:extLst>
              <a:ext uri="{FF2B5EF4-FFF2-40B4-BE49-F238E27FC236}">
                <a16:creationId xmlns:a16="http://schemas.microsoft.com/office/drawing/2014/main" id="{84A4F4A6-7DD0-C9C8-A269-CA060943C987}"/>
              </a:ext>
            </a:extLst>
          </p:cNvPr>
          <p:cNvSpPr/>
          <p:nvPr/>
        </p:nvSpPr>
        <p:spPr>
          <a:xfrm>
            <a:off x="704145" y="1885950"/>
            <a:ext cx="1552575" cy="14473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75687D0D-AD22-83EA-EC98-9BD80E6280C3}"/>
              </a:ext>
            </a:extLst>
          </p:cNvPr>
          <p:cNvSpPr txBox="1"/>
          <p:nvPr/>
        </p:nvSpPr>
        <p:spPr>
          <a:xfrm>
            <a:off x="1039720" y="2056776"/>
            <a:ext cx="12170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b="1" dirty="0"/>
              <a:t>MM(K-,p)</a:t>
            </a:r>
            <a:endParaRPr kumimoji="1" lang="ja-JP" altLang="en-US" sz="2000" b="1" dirty="0"/>
          </a:p>
        </p:txBody>
      </p: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AA401E50-BA3E-6DD1-7664-A1BD64AD2D05}"/>
              </a:ext>
            </a:extLst>
          </p:cNvPr>
          <p:cNvSpPr txBox="1"/>
          <p:nvPr/>
        </p:nvSpPr>
        <p:spPr>
          <a:xfrm>
            <a:off x="3381304" y="2056776"/>
            <a:ext cx="12170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b="1" dirty="0"/>
              <a:t>MM(K-,n)</a:t>
            </a:r>
            <a:endParaRPr kumimoji="1" lang="ja-JP" altLang="en-US" sz="2000" b="1" dirty="0"/>
          </a:p>
        </p:txBody>
      </p:sp>
      <p:cxnSp>
        <p:nvCxnSpPr>
          <p:cNvPr id="44" name="直線矢印コネクタ 43">
            <a:extLst>
              <a:ext uri="{FF2B5EF4-FFF2-40B4-BE49-F238E27FC236}">
                <a16:creationId xmlns:a16="http://schemas.microsoft.com/office/drawing/2014/main" id="{6ED82DC1-C1FF-4100-F313-3B9B51B37087}"/>
              </a:ext>
            </a:extLst>
          </p:cNvPr>
          <p:cNvCxnSpPr>
            <a:cxnSpLocks/>
          </p:cNvCxnSpPr>
          <p:nvPr/>
        </p:nvCxnSpPr>
        <p:spPr>
          <a:xfrm>
            <a:off x="4474396" y="2892716"/>
            <a:ext cx="0" cy="427830"/>
          </a:xfrm>
          <a:prstGeom prst="straightConnector1">
            <a:avLst/>
          </a:prstGeom>
          <a:ln w="63500">
            <a:solidFill>
              <a:srgbClr val="FF0000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線矢印コネクタ 45">
            <a:extLst>
              <a:ext uri="{FF2B5EF4-FFF2-40B4-BE49-F238E27FC236}">
                <a16:creationId xmlns:a16="http://schemas.microsoft.com/office/drawing/2014/main" id="{6860F734-F56E-E8F0-B550-4CF3B8B77D43}"/>
              </a:ext>
            </a:extLst>
          </p:cNvPr>
          <p:cNvCxnSpPr>
            <a:cxnSpLocks/>
          </p:cNvCxnSpPr>
          <p:nvPr/>
        </p:nvCxnSpPr>
        <p:spPr>
          <a:xfrm>
            <a:off x="2112196" y="2953123"/>
            <a:ext cx="0" cy="427830"/>
          </a:xfrm>
          <a:prstGeom prst="straightConnector1">
            <a:avLst/>
          </a:prstGeom>
          <a:ln w="63500">
            <a:solidFill>
              <a:srgbClr val="FF0000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6DF02339-DB33-464D-8F0A-7C0A8864B500}"/>
              </a:ext>
            </a:extLst>
          </p:cNvPr>
          <p:cNvSpPr/>
          <p:nvPr/>
        </p:nvSpPr>
        <p:spPr>
          <a:xfrm>
            <a:off x="1230555" y="2467228"/>
            <a:ext cx="3219150" cy="338554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none">
            <a:spAutoFit/>
          </a:bodyPr>
          <a:lstStyle/>
          <a:p>
            <a:pPr algn="ctr"/>
            <a:r>
              <a:rPr lang="ja-JP" altLang="en-US" sz="1600" i="1" dirty="0"/>
              <a:t>PLB6</a:t>
            </a:r>
            <a:r>
              <a:rPr lang="en-US" altLang="ja-JP" sz="1600" i="1" dirty="0"/>
              <a:t>59(2008)107, </a:t>
            </a:r>
            <a:r>
              <a:rPr lang="ja-JP" altLang="en-US" sz="1600" i="1" dirty="0"/>
              <a:t>PLB688</a:t>
            </a:r>
            <a:r>
              <a:rPr lang="en-US" altLang="ja-JP" sz="1600" i="1" dirty="0"/>
              <a:t>(2010)</a:t>
            </a:r>
            <a:r>
              <a:rPr lang="ja-JP" altLang="en-US" sz="1600" i="1" dirty="0"/>
              <a:t>43</a:t>
            </a:r>
            <a:r>
              <a:rPr lang="en-US" altLang="ja-JP" sz="1600" i="1" dirty="0"/>
              <a:t>, </a:t>
            </a:r>
          </a:p>
        </p:txBody>
      </p:sp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9D75DBB7-8A10-6A6A-C544-009F865A652C}"/>
              </a:ext>
            </a:extLst>
          </p:cNvPr>
          <p:cNvGrpSpPr/>
          <p:nvPr/>
        </p:nvGrpSpPr>
        <p:grpSpPr>
          <a:xfrm>
            <a:off x="2186209" y="4024456"/>
            <a:ext cx="3034870" cy="2581430"/>
            <a:chOff x="967009" y="4024456"/>
            <a:chExt cx="3034870" cy="2581430"/>
          </a:xfrm>
        </p:grpSpPr>
        <p:pic>
          <p:nvPicPr>
            <p:cNvPr id="24" name="図 23">
              <a:extLst>
                <a:ext uri="{FF2B5EF4-FFF2-40B4-BE49-F238E27FC236}">
                  <a16:creationId xmlns:a16="http://schemas.microsoft.com/office/drawing/2014/main" id="{ECCE97E7-42BD-99AA-12B5-FC858E779F4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513761" y="4244667"/>
              <a:ext cx="2488118" cy="2361219"/>
            </a:xfrm>
            <a:prstGeom prst="rect">
              <a:avLst/>
            </a:prstGeom>
          </p:spPr>
        </p:pic>
        <p:cxnSp>
          <p:nvCxnSpPr>
            <p:cNvPr id="47" name="直線矢印コネクタ 46">
              <a:extLst>
                <a:ext uri="{FF2B5EF4-FFF2-40B4-BE49-F238E27FC236}">
                  <a16:creationId xmlns:a16="http://schemas.microsoft.com/office/drawing/2014/main" id="{0D5C9349-2EA3-5C4A-DC7D-87153D4E39BF}"/>
                </a:ext>
              </a:extLst>
            </p:cNvPr>
            <p:cNvCxnSpPr>
              <a:cxnSpLocks/>
            </p:cNvCxnSpPr>
            <p:nvPr/>
          </p:nvCxnSpPr>
          <p:spPr>
            <a:xfrm>
              <a:off x="3438454" y="4024456"/>
              <a:ext cx="0" cy="427830"/>
            </a:xfrm>
            <a:prstGeom prst="straightConnector1">
              <a:avLst/>
            </a:prstGeom>
            <a:ln w="63500"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テキスト ボックス 47">
              <a:extLst>
                <a:ext uri="{FF2B5EF4-FFF2-40B4-BE49-F238E27FC236}">
                  <a16:creationId xmlns:a16="http://schemas.microsoft.com/office/drawing/2014/main" id="{6671A6CF-651A-80C0-0E66-540FD18C0003}"/>
                </a:ext>
              </a:extLst>
            </p:cNvPr>
            <p:cNvSpPr txBox="1"/>
            <p:nvPr/>
          </p:nvSpPr>
          <p:spPr>
            <a:xfrm>
              <a:off x="2091679" y="4333300"/>
              <a:ext cx="95250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b="1" dirty="0"/>
                <a:t>IM(</a:t>
              </a:r>
              <a:r>
                <a:rPr kumimoji="1" lang="en-US" altLang="ja-JP" sz="2000" b="1" dirty="0" err="1">
                  <a:latin typeface="Symbol" panose="05050102010706020507" pitchFamily="18" charset="2"/>
                </a:rPr>
                <a:t>L</a:t>
              </a:r>
              <a:r>
                <a:rPr kumimoji="1" lang="en-US" altLang="ja-JP" sz="2000" b="1" dirty="0" err="1"/>
                <a:t>d</a:t>
              </a:r>
              <a:r>
                <a:rPr kumimoji="1" lang="en-US" altLang="ja-JP" sz="2000" b="1" dirty="0"/>
                <a:t>)</a:t>
              </a:r>
              <a:endParaRPr kumimoji="1" lang="ja-JP" altLang="en-US" sz="2000" b="1" dirty="0"/>
            </a:p>
          </p:txBody>
        </p:sp>
        <p:sp>
          <p:nvSpPr>
            <p:cNvPr id="49" name="テキスト ボックス 48">
              <a:extLst>
                <a:ext uri="{FF2B5EF4-FFF2-40B4-BE49-F238E27FC236}">
                  <a16:creationId xmlns:a16="http://schemas.microsoft.com/office/drawing/2014/main" id="{8A32C618-EED6-D90D-221F-9F492268BDB7}"/>
                </a:ext>
              </a:extLst>
            </p:cNvPr>
            <p:cNvSpPr txBox="1"/>
            <p:nvPr/>
          </p:nvSpPr>
          <p:spPr>
            <a:xfrm>
              <a:off x="3457986" y="4930159"/>
              <a:ext cx="40267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400" b="1" dirty="0" err="1">
                  <a:latin typeface="Symbol" panose="05050102010706020507" pitchFamily="18" charset="2"/>
                </a:rPr>
                <a:t>L</a:t>
              </a:r>
              <a:r>
                <a:rPr kumimoji="1" lang="en-US" altLang="ja-JP" sz="1400" b="1" dirty="0" err="1"/>
                <a:t>d</a:t>
              </a:r>
              <a:endParaRPr kumimoji="1" lang="ja-JP" altLang="en-US" sz="1400" b="1" dirty="0"/>
            </a:p>
          </p:txBody>
        </p:sp>
        <p:sp>
          <p:nvSpPr>
            <p:cNvPr id="50" name="テキスト ボックス 49">
              <a:extLst>
                <a:ext uri="{FF2B5EF4-FFF2-40B4-BE49-F238E27FC236}">
                  <a16:creationId xmlns:a16="http://schemas.microsoft.com/office/drawing/2014/main" id="{6C76A619-C562-9469-AAC0-7564A94AA417}"/>
                </a:ext>
              </a:extLst>
            </p:cNvPr>
            <p:cNvSpPr txBox="1"/>
            <p:nvPr/>
          </p:nvSpPr>
          <p:spPr>
            <a:xfrm>
              <a:off x="2686338" y="4930160"/>
              <a:ext cx="47641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400" b="1" dirty="0">
                  <a:solidFill>
                    <a:schemeClr val="bg1">
                      <a:lumMod val="50000"/>
                    </a:schemeClr>
                  </a:solidFill>
                  <a:latin typeface="Symbol" panose="05050102010706020507" pitchFamily="18" charset="2"/>
                </a:rPr>
                <a:t>S0</a:t>
              </a:r>
              <a:r>
                <a:rPr kumimoji="1" lang="en-US" altLang="ja-JP" sz="1400" b="1" dirty="0">
                  <a:solidFill>
                    <a:schemeClr val="bg1">
                      <a:lumMod val="50000"/>
                    </a:schemeClr>
                  </a:solidFill>
                </a:rPr>
                <a:t>d</a:t>
              </a:r>
              <a:endParaRPr kumimoji="1" lang="ja-JP" altLang="en-US" sz="1400" b="1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51" name="正方形/長方形 50">
              <a:extLst>
                <a:ext uri="{FF2B5EF4-FFF2-40B4-BE49-F238E27FC236}">
                  <a16:creationId xmlns:a16="http://schemas.microsoft.com/office/drawing/2014/main" id="{DEA7D088-3E10-B238-F4AD-763D2EAAAC16}"/>
                </a:ext>
              </a:extLst>
            </p:cNvPr>
            <p:cNvSpPr/>
            <p:nvPr/>
          </p:nvSpPr>
          <p:spPr>
            <a:xfrm>
              <a:off x="967009" y="4677878"/>
              <a:ext cx="1883656" cy="338554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</p:spPr>
          <p:txBody>
            <a:bodyPr wrap="none">
              <a:spAutoFit/>
            </a:bodyPr>
            <a:lstStyle/>
            <a:p>
              <a:pPr algn="ctr"/>
              <a:r>
                <a:rPr lang="en-US" altLang="ja-JP" sz="1600" i="1" dirty="0"/>
                <a:t>PRC76(2007)068202</a:t>
              </a:r>
              <a:endParaRPr lang="ja-JP" altLang="en-US" sz="1600" i="1" dirty="0"/>
            </a:p>
          </p:txBody>
        </p:sp>
      </p:grpSp>
      <p:sp>
        <p:nvSpPr>
          <p:cNvPr id="52" name="四角形: 角を丸くする 51">
            <a:extLst>
              <a:ext uri="{FF2B5EF4-FFF2-40B4-BE49-F238E27FC236}">
                <a16:creationId xmlns:a16="http://schemas.microsoft.com/office/drawing/2014/main" id="{A089866F-8174-6295-432C-F479F5541E36}"/>
              </a:ext>
            </a:extLst>
          </p:cNvPr>
          <p:cNvSpPr/>
          <p:nvPr/>
        </p:nvSpPr>
        <p:spPr>
          <a:xfrm>
            <a:off x="142875" y="864271"/>
            <a:ext cx="5195564" cy="5917529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3" name="四角形: 角を丸くする 52">
            <a:extLst>
              <a:ext uri="{FF2B5EF4-FFF2-40B4-BE49-F238E27FC236}">
                <a16:creationId xmlns:a16="http://schemas.microsoft.com/office/drawing/2014/main" id="{6B3A83E7-9634-0835-3B73-85186CF7C5D3}"/>
              </a:ext>
            </a:extLst>
          </p:cNvPr>
          <p:cNvSpPr/>
          <p:nvPr/>
        </p:nvSpPr>
        <p:spPr>
          <a:xfrm>
            <a:off x="5468859" y="862295"/>
            <a:ext cx="3418325" cy="4375641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4" name="四角形: 角を丸くする 53">
            <a:extLst>
              <a:ext uri="{FF2B5EF4-FFF2-40B4-BE49-F238E27FC236}">
                <a16:creationId xmlns:a16="http://schemas.microsoft.com/office/drawing/2014/main" id="{1C500D15-080A-0478-F9AD-255E96BA25C8}"/>
              </a:ext>
            </a:extLst>
          </p:cNvPr>
          <p:cNvSpPr/>
          <p:nvPr/>
        </p:nvSpPr>
        <p:spPr>
          <a:xfrm>
            <a:off x="9005012" y="836720"/>
            <a:ext cx="3044113" cy="4401216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5" name="テキスト ボックス 54">
            <a:extLst>
              <a:ext uri="{FF2B5EF4-FFF2-40B4-BE49-F238E27FC236}">
                <a16:creationId xmlns:a16="http://schemas.microsoft.com/office/drawing/2014/main" id="{51D6A820-9353-D471-8C97-E06E1F9AA18C}"/>
              </a:ext>
            </a:extLst>
          </p:cNvPr>
          <p:cNvSpPr txBox="1"/>
          <p:nvPr/>
        </p:nvSpPr>
        <p:spPr>
          <a:xfrm>
            <a:off x="5323679" y="6152855"/>
            <a:ext cx="68492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/>
              <a:t>multi-N absorption in stopped-K reaction makes interpretation difficult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7698717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33" b="11111"/>
          <a:stretch/>
        </p:blipFill>
        <p:spPr>
          <a:xfrm>
            <a:off x="471487" y="-14227"/>
            <a:ext cx="11249025" cy="6872227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8709753" y="1597150"/>
            <a:ext cx="2820772" cy="1200329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ja-JP" sz="2400" b="1" dirty="0">
                <a:solidFill>
                  <a:srgbClr val="FFFF00"/>
                </a:solidFill>
              </a:rPr>
              <a:t>Neutron Counter</a:t>
            </a:r>
          </a:p>
          <a:p>
            <a:pPr algn="ctr"/>
            <a:r>
              <a:rPr lang="en-US" altLang="ja-JP" sz="2400" b="1" dirty="0">
                <a:solidFill>
                  <a:srgbClr val="FFFF00"/>
                </a:solidFill>
              </a:rPr>
              <a:t>Charge Veto Counter</a:t>
            </a:r>
          </a:p>
          <a:p>
            <a:pPr algn="ctr"/>
            <a:r>
              <a:rPr lang="en-US" altLang="ja-JP" sz="2400" b="1" dirty="0">
                <a:solidFill>
                  <a:srgbClr val="FFFF00"/>
                </a:solidFill>
              </a:rPr>
              <a:t>Proton Counter</a:t>
            </a:r>
            <a:endParaRPr lang="ja-JP" altLang="en-US" sz="2400" b="1" dirty="0">
              <a:solidFill>
                <a:srgbClr val="FFFF00"/>
              </a:solidFill>
            </a:endParaRPr>
          </a:p>
        </p:txBody>
      </p:sp>
      <p:cxnSp>
        <p:nvCxnSpPr>
          <p:cNvPr id="3" name="直線矢印コネクタ 2"/>
          <p:cNvCxnSpPr>
            <a:cxnSpLocks/>
            <a:stCxn id="6" idx="0"/>
          </p:cNvCxnSpPr>
          <p:nvPr/>
        </p:nvCxnSpPr>
        <p:spPr>
          <a:xfrm flipH="1" flipV="1">
            <a:off x="9632293" y="971550"/>
            <a:ext cx="487846" cy="625600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テキスト ボックス 8"/>
          <p:cNvSpPr txBox="1"/>
          <p:nvPr/>
        </p:nvSpPr>
        <p:spPr>
          <a:xfrm>
            <a:off x="5003692" y="620689"/>
            <a:ext cx="1758815" cy="461665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ja-JP" sz="2400" b="1" dirty="0">
                <a:solidFill>
                  <a:srgbClr val="FFFF00"/>
                </a:solidFill>
              </a:rPr>
              <a:t>Beam Dump</a:t>
            </a:r>
            <a:endParaRPr lang="ja-JP" altLang="en-US" sz="2400" b="1" dirty="0">
              <a:solidFill>
                <a:srgbClr val="FFFF00"/>
              </a:solidFill>
            </a:endParaRPr>
          </a:p>
        </p:txBody>
      </p:sp>
      <p:cxnSp>
        <p:nvCxnSpPr>
          <p:cNvPr id="10" name="直線矢印コネクタ 9"/>
          <p:cNvCxnSpPr>
            <a:cxnSpLocks/>
          </p:cNvCxnSpPr>
          <p:nvPr/>
        </p:nvCxnSpPr>
        <p:spPr>
          <a:xfrm>
            <a:off x="6744072" y="851520"/>
            <a:ext cx="933078" cy="267159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テキスト ボックス 13"/>
          <p:cNvSpPr txBox="1"/>
          <p:nvPr/>
        </p:nvSpPr>
        <p:spPr>
          <a:xfrm>
            <a:off x="2980792" y="1167925"/>
            <a:ext cx="3279039" cy="461665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ja-JP" sz="2400" b="1" dirty="0">
                <a:solidFill>
                  <a:srgbClr val="FFFF00"/>
                </a:solidFill>
              </a:rPr>
              <a:t>Beam Sweeping Magnet</a:t>
            </a:r>
            <a:endParaRPr lang="ja-JP" altLang="en-US" sz="2400" b="1" dirty="0">
              <a:solidFill>
                <a:srgbClr val="FFFF00"/>
              </a:solidFill>
            </a:endParaRPr>
          </a:p>
        </p:txBody>
      </p:sp>
      <p:cxnSp>
        <p:nvCxnSpPr>
          <p:cNvPr id="15" name="直線矢印コネクタ 14"/>
          <p:cNvCxnSpPr>
            <a:cxnSpLocks/>
            <a:stCxn id="14" idx="2"/>
          </p:cNvCxnSpPr>
          <p:nvPr/>
        </p:nvCxnSpPr>
        <p:spPr>
          <a:xfrm>
            <a:off x="4620312" y="1629590"/>
            <a:ext cx="480056" cy="1388234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テキスト ボックス 17"/>
          <p:cNvSpPr txBox="1"/>
          <p:nvPr/>
        </p:nvSpPr>
        <p:spPr>
          <a:xfrm>
            <a:off x="1259823" y="1862177"/>
            <a:ext cx="3326616" cy="461665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ja-JP" sz="2400" b="1" dirty="0">
                <a:solidFill>
                  <a:srgbClr val="FFFF00"/>
                </a:solidFill>
              </a:rPr>
              <a:t>Liquid </a:t>
            </a:r>
            <a:r>
              <a:rPr lang="en-US" altLang="ja-JP" sz="2400" b="1" baseline="30000" dirty="0">
                <a:solidFill>
                  <a:srgbClr val="FFFF00"/>
                </a:solidFill>
              </a:rPr>
              <a:t>3</a:t>
            </a:r>
            <a:r>
              <a:rPr lang="en-US" altLang="ja-JP" sz="2400" b="1" dirty="0">
                <a:solidFill>
                  <a:srgbClr val="FFFF00"/>
                </a:solidFill>
              </a:rPr>
              <a:t>He-target System</a:t>
            </a:r>
            <a:endParaRPr lang="ja-JP" altLang="en-US" sz="2400" b="1" dirty="0">
              <a:solidFill>
                <a:srgbClr val="FFFF00"/>
              </a:solidFill>
            </a:endParaRPr>
          </a:p>
        </p:txBody>
      </p:sp>
      <p:cxnSp>
        <p:nvCxnSpPr>
          <p:cNvPr id="19" name="直線矢印コネクタ 18"/>
          <p:cNvCxnSpPr>
            <a:cxnSpLocks/>
            <a:stCxn id="18" idx="2"/>
          </p:cNvCxnSpPr>
          <p:nvPr/>
        </p:nvCxnSpPr>
        <p:spPr>
          <a:xfrm>
            <a:off x="2923131" y="2323842"/>
            <a:ext cx="1380715" cy="926569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テキスト ボックス 21"/>
          <p:cNvSpPr txBox="1"/>
          <p:nvPr/>
        </p:nvSpPr>
        <p:spPr>
          <a:xfrm>
            <a:off x="196873" y="2703823"/>
            <a:ext cx="3603679" cy="830997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ja-JP" sz="2400" b="1" dirty="0">
                <a:solidFill>
                  <a:srgbClr val="FFFF00"/>
                </a:solidFill>
              </a:rPr>
              <a:t>Cylindrica Detector System</a:t>
            </a:r>
          </a:p>
          <a:p>
            <a:pPr algn="ctr"/>
            <a:r>
              <a:rPr lang="en-US" altLang="ja-JP" sz="2400" b="1" dirty="0">
                <a:solidFill>
                  <a:srgbClr val="FFFF00"/>
                </a:solidFill>
              </a:rPr>
              <a:t> (CDS)</a:t>
            </a:r>
            <a:endParaRPr lang="ja-JP" altLang="en-US" sz="2400" b="1" dirty="0">
              <a:solidFill>
                <a:srgbClr val="FFFF00"/>
              </a:solidFill>
            </a:endParaRPr>
          </a:p>
        </p:txBody>
      </p:sp>
      <p:cxnSp>
        <p:nvCxnSpPr>
          <p:cNvPr id="23" name="直線矢印コネクタ 22"/>
          <p:cNvCxnSpPr>
            <a:cxnSpLocks/>
            <a:stCxn id="22" idx="2"/>
          </p:cNvCxnSpPr>
          <p:nvPr/>
        </p:nvCxnSpPr>
        <p:spPr>
          <a:xfrm>
            <a:off x="1998713" y="3534820"/>
            <a:ext cx="1801839" cy="494255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テキスト ボックス 25"/>
          <p:cNvSpPr txBox="1"/>
          <p:nvPr/>
        </p:nvSpPr>
        <p:spPr>
          <a:xfrm>
            <a:off x="158497" y="3727961"/>
            <a:ext cx="1928670" cy="830997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ja-JP" sz="2400" b="1" dirty="0">
                <a:solidFill>
                  <a:srgbClr val="FFFF00"/>
                </a:solidFill>
              </a:rPr>
              <a:t>Beam Line</a:t>
            </a:r>
          </a:p>
          <a:p>
            <a:pPr algn="ctr"/>
            <a:r>
              <a:rPr lang="en-US" altLang="ja-JP" sz="2400" b="1" dirty="0">
                <a:solidFill>
                  <a:srgbClr val="FFFF00"/>
                </a:solidFill>
              </a:rPr>
              <a:t>Spectrometer</a:t>
            </a:r>
            <a:endParaRPr lang="ja-JP" altLang="en-US" sz="2400" b="1" dirty="0">
              <a:solidFill>
                <a:srgbClr val="FFFF00"/>
              </a:solidFill>
            </a:endParaRPr>
          </a:p>
        </p:txBody>
      </p:sp>
      <p:cxnSp>
        <p:nvCxnSpPr>
          <p:cNvPr id="27" name="直線矢印コネクタ 26"/>
          <p:cNvCxnSpPr>
            <a:cxnSpLocks/>
            <a:stCxn id="26" idx="2"/>
          </p:cNvCxnSpPr>
          <p:nvPr/>
        </p:nvCxnSpPr>
        <p:spPr>
          <a:xfrm>
            <a:off x="1122832" y="4558958"/>
            <a:ext cx="680488" cy="727580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タイトル 1">
            <a:extLst>
              <a:ext uri="{FF2B5EF4-FFF2-40B4-BE49-F238E27FC236}">
                <a16:creationId xmlns:a16="http://schemas.microsoft.com/office/drawing/2014/main" id="{26241AAF-A3D1-36BC-B6C9-339549DDAE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6225" y="-98915"/>
            <a:ext cx="8229600" cy="967283"/>
          </a:xfrm>
          <a:ln>
            <a:noFill/>
          </a:ln>
        </p:spPr>
        <p:txBody>
          <a:bodyPr>
            <a:normAutofit/>
          </a:bodyPr>
          <a:lstStyle/>
          <a:p>
            <a:pPr algn="ctr"/>
            <a:r>
              <a:rPr kumimoji="1" lang="en-US" altLang="ja-JP" sz="4800" b="1" dirty="0">
                <a:solidFill>
                  <a:schemeClr val="bg1"/>
                </a:solidFill>
              </a:rPr>
              <a:t>Experimental Setup @ K1.8BR</a:t>
            </a:r>
            <a:endParaRPr kumimoji="1" lang="ja-JP" altLang="en-US" sz="4800" b="1" dirty="0">
              <a:solidFill>
                <a:schemeClr val="bg1"/>
              </a:solidFill>
            </a:endParaRPr>
          </a:p>
        </p:txBody>
      </p:sp>
      <p:pic>
        <p:nvPicPr>
          <p:cNvPr id="24" name="図 23">
            <a:extLst>
              <a:ext uri="{FF2B5EF4-FFF2-40B4-BE49-F238E27FC236}">
                <a16:creationId xmlns:a16="http://schemas.microsoft.com/office/drawing/2014/main" id="{1A4A41B6-B6EE-F149-FEBF-F3D7F65C60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2464" y="3178688"/>
            <a:ext cx="4143818" cy="3507887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</p:pic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999A0BA6-95A4-E677-C9E0-35B5C48FA7E2}"/>
              </a:ext>
            </a:extLst>
          </p:cNvPr>
          <p:cNvSpPr txBox="1"/>
          <p:nvPr/>
        </p:nvSpPr>
        <p:spPr>
          <a:xfrm>
            <a:off x="536805" y="620689"/>
            <a:ext cx="44314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 err="1">
                <a:solidFill>
                  <a:schemeClr val="bg1"/>
                </a:solidFill>
              </a:rPr>
              <a:t>K.Agari</a:t>
            </a:r>
            <a:r>
              <a:rPr kumimoji="1" lang="en-US" altLang="ja-JP" sz="2400" b="1" dirty="0">
                <a:solidFill>
                  <a:schemeClr val="bg1"/>
                </a:solidFill>
              </a:rPr>
              <a:t> et, al., PTEP(2021)02B011</a:t>
            </a:r>
            <a:endParaRPr kumimoji="1" lang="ja-JP" altLang="en-US" sz="2400" b="1" dirty="0">
              <a:solidFill>
                <a:schemeClr val="bg1"/>
              </a:solidFill>
            </a:endParaRPr>
          </a:p>
        </p:txBody>
      </p:sp>
      <p:grpSp>
        <p:nvGrpSpPr>
          <p:cNvPr id="17" name="グループ化 16">
            <a:extLst>
              <a:ext uri="{FF2B5EF4-FFF2-40B4-BE49-F238E27FC236}">
                <a16:creationId xmlns:a16="http://schemas.microsoft.com/office/drawing/2014/main" id="{B5D1D747-F33C-A804-ADCC-DE68797A09FF}"/>
              </a:ext>
            </a:extLst>
          </p:cNvPr>
          <p:cNvGrpSpPr/>
          <p:nvPr/>
        </p:nvGrpSpPr>
        <p:grpSpPr>
          <a:xfrm rot="19682902">
            <a:off x="2953737" y="4635516"/>
            <a:ext cx="5012648" cy="2248458"/>
            <a:chOff x="1631505" y="2381599"/>
            <a:chExt cx="8891629" cy="3988400"/>
          </a:xfrm>
        </p:grpSpPr>
        <p:pic>
          <p:nvPicPr>
            <p:cNvPr id="20" name="Picture 2">
              <a:extLst>
                <a:ext uri="{FF2B5EF4-FFF2-40B4-BE49-F238E27FC236}">
                  <a16:creationId xmlns:a16="http://schemas.microsoft.com/office/drawing/2014/main" id="{A0522819-80B6-24C0-5D71-B0E44A960A8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925" b="19813"/>
            <a:stretch/>
          </p:blipFill>
          <p:spPr bwMode="auto">
            <a:xfrm>
              <a:off x="1631505" y="2381599"/>
              <a:ext cx="8891629" cy="39884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21" name="正方形/長方形 20">
              <a:extLst>
                <a:ext uri="{FF2B5EF4-FFF2-40B4-BE49-F238E27FC236}">
                  <a16:creationId xmlns:a16="http://schemas.microsoft.com/office/drawing/2014/main" id="{7112DA77-9EDB-C635-A211-D446546D9E36}"/>
                </a:ext>
              </a:extLst>
            </p:cNvPr>
            <p:cNvSpPr/>
            <p:nvPr/>
          </p:nvSpPr>
          <p:spPr>
            <a:xfrm rot="21083074">
              <a:off x="1914319" y="4313668"/>
              <a:ext cx="2890664" cy="10285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</p:grp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409D5C39-6FCB-4CC7-41F6-8DE8BDB935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lang="ja-JP" altLang="en-US" smtClean="0"/>
              <a:pPr/>
              <a:t>5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584122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1F0E8F9-6B64-BC65-0AE8-9D73840733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2B620537-828D-B657-CD9F-3001CE72B8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F06B782-7D20-1AEB-160C-C5B0861615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lang="ja-JP" altLang="en-US" smtClean="0"/>
              <a:pPr/>
              <a:t>50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15610587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タイトル 1">
                <a:extLst>
                  <a:ext uri="{FF2B5EF4-FFF2-40B4-BE49-F238E27FC236}">
                    <a16:creationId xmlns:a16="http://schemas.microsoft.com/office/drawing/2014/main" id="{6B92F5B2-A1C9-47BB-AC49-00E12C327F32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2152650" y="1"/>
                <a:ext cx="7886700" cy="1325563"/>
              </a:xfrm>
            </p:spPr>
            <p:txBody>
              <a:bodyPr>
                <a:normAutofit/>
              </a:bodyPr>
              <a:lstStyle/>
              <a:p>
                <a:pPr algn="ctr"/>
                <a:r>
                  <a:rPr kumimoji="1" lang="en-US" altLang="ja-JP" b="1" dirty="0"/>
                  <a:t>Expected Yield of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ja-JP" b="1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ja-JP" b="1" i="1">
                            <a:latin typeface="Cambria Math" panose="02040503050406030204" pitchFamily="18" charset="0"/>
                          </a:rPr>
                          <m:t>𝑲</m:t>
                        </m:r>
                      </m:e>
                    </m:acc>
                    <m:r>
                      <a:rPr lang="en-US" altLang="ja-JP" b="1" i="1">
                        <a:latin typeface="Cambria Math" panose="02040503050406030204" pitchFamily="18" charset="0"/>
                      </a:rPr>
                      <m:t>𝑵𝑵𝑵</m:t>
                    </m:r>
                  </m:oMath>
                </a14:m>
                <a:endParaRPr kumimoji="1" lang="ja-JP" altLang="en-US" b="1" dirty="0"/>
              </a:p>
            </p:txBody>
          </p:sp>
        </mc:Choice>
        <mc:Fallback xmlns="">
          <p:sp>
            <p:nvSpPr>
              <p:cNvPr id="2" name="タイトル 1">
                <a:extLst>
                  <a:ext uri="{FF2B5EF4-FFF2-40B4-BE49-F238E27FC236}">
                    <a16:creationId xmlns:a16="http://schemas.microsoft.com/office/drawing/2014/main" id="{6B92F5B2-A1C9-47BB-AC49-00E12C327F3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2152650" y="1"/>
                <a:ext cx="7886700" cy="1325563"/>
              </a:xfr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コンテンツ プレースホルダー 6">
            <a:extLst>
              <a:ext uri="{FF2B5EF4-FFF2-40B4-BE49-F238E27FC236}">
                <a16:creationId xmlns:a16="http://schemas.microsoft.com/office/drawing/2014/main" id="{3E00FD82-6408-4F02-8548-47540F2DDC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1" y="2316789"/>
            <a:ext cx="5590903" cy="1380240"/>
          </a:xfrm>
        </p:spPr>
        <p:txBody>
          <a:bodyPr>
            <a:normAutofit/>
          </a:bodyPr>
          <a:lstStyle/>
          <a:p>
            <a:r>
              <a:rPr lang="en-US" altLang="ja-JP" dirty="0" err="1"/>
              <a:t>N</a:t>
            </a:r>
            <a:r>
              <a:rPr lang="en-US" altLang="ja-JP" baseline="-25000" dirty="0" err="1"/>
              <a:t>beam</a:t>
            </a:r>
            <a:r>
              <a:rPr lang="en-US" altLang="ja-JP" dirty="0"/>
              <a:t> = </a:t>
            </a:r>
            <a:r>
              <a:rPr lang="en-US" altLang="ja-JP" b="1" dirty="0"/>
              <a:t>100 G</a:t>
            </a:r>
            <a:r>
              <a:rPr lang="en-US" altLang="ja-JP" dirty="0"/>
              <a:t> K- on target</a:t>
            </a:r>
          </a:p>
          <a:p>
            <a:pPr lvl="1"/>
            <a:r>
              <a:rPr lang="en-US" altLang="ja-JP" dirty="0"/>
              <a:t>MR beam power of </a:t>
            </a:r>
            <a:r>
              <a:rPr lang="en-US" altLang="ja-JP" b="1" dirty="0"/>
              <a:t>90 kW</a:t>
            </a:r>
            <a:endParaRPr lang="en-US" altLang="ja-JP" dirty="0"/>
          </a:p>
          <a:p>
            <a:pPr lvl="1"/>
            <a:r>
              <a:rPr lang="en-US" altLang="ja-JP" b="1" dirty="0"/>
              <a:t>3 weeks</a:t>
            </a:r>
            <a:r>
              <a:rPr lang="en-US" altLang="ja-JP" dirty="0"/>
              <a:t> data taking (90% up-time)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CA380F33-1763-4089-8F03-7B6935040C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3666" y="1144755"/>
            <a:ext cx="8558055" cy="99958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コンテンツ プレースホルダー 6">
            <a:extLst>
              <a:ext uri="{FF2B5EF4-FFF2-40B4-BE49-F238E27FC236}">
                <a16:creationId xmlns:a16="http://schemas.microsoft.com/office/drawing/2014/main" id="{37D660D9-B308-4991-8FC5-2028FAB4783B}"/>
              </a:ext>
            </a:extLst>
          </p:cNvPr>
          <p:cNvSpPr txBox="1">
            <a:spLocks/>
          </p:cNvSpPr>
          <p:nvPr/>
        </p:nvSpPr>
        <p:spPr>
          <a:xfrm>
            <a:off x="1524001" y="5140845"/>
            <a:ext cx="5071455" cy="18474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b="1" dirty="0"/>
              <a:t>N(</a:t>
            </a:r>
            <a:r>
              <a:rPr lang="en-US" altLang="ja-JP" b="1" dirty="0" err="1"/>
              <a:t>K</a:t>
            </a:r>
            <a:r>
              <a:rPr lang="en-US" altLang="ja-JP" b="1" baseline="30000" dirty="0" err="1"/>
              <a:t>-</a:t>
            </a:r>
            <a:r>
              <a:rPr lang="en-US" altLang="ja-JP" b="1" dirty="0" err="1"/>
              <a:t>ppn</a:t>
            </a:r>
            <a:r>
              <a:rPr lang="en-US" altLang="ja-JP" b="1" dirty="0" err="1">
                <a:sym typeface="Wingdings" panose="05000000000000000000" pitchFamily="2" charset="2"/>
              </a:rPr>
              <a:t></a:t>
            </a:r>
            <a:r>
              <a:rPr lang="en-US" altLang="ja-JP" b="1" dirty="0" err="1">
                <a:latin typeface="Symbol" panose="05050102010706020507" pitchFamily="18" charset="2"/>
                <a:sym typeface="Wingdings" panose="05000000000000000000" pitchFamily="2" charset="2"/>
              </a:rPr>
              <a:t>L</a:t>
            </a:r>
            <a:r>
              <a:rPr lang="en-US" altLang="ja-JP" b="1" dirty="0" err="1">
                <a:sym typeface="Wingdings" panose="05000000000000000000" pitchFamily="2" charset="2"/>
              </a:rPr>
              <a:t>d</a:t>
            </a:r>
            <a:r>
              <a:rPr lang="en-US" altLang="ja-JP" b="1" dirty="0">
                <a:sym typeface="Wingdings" panose="05000000000000000000" pitchFamily="2" charset="2"/>
              </a:rPr>
              <a:t>)   ~ 1.2 x 10</a:t>
            </a:r>
            <a:r>
              <a:rPr lang="en-US" altLang="ja-JP" b="1" baseline="30000" dirty="0">
                <a:sym typeface="Wingdings" panose="05000000000000000000" pitchFamily="2" charset="2"/>
              </a:rPr>
              <a:t>4</a:t>
            </a:r>
          </a:p>
          <a:p>
            <a:r>
              <a:rPr lang="en-US" altLang="ja-JP" b="1" dirty="0"/>
              <a:t>N(</a:t>
            </a:r>
            <a:r>
              <a:rPr lang="en-US" altLang="ja-JP" b="1" dirty="0" err="1"/>
              <a:t>K</a:t>
            </a:r>
            <a:r>
              <a:rPr lang="en-US" altLang="ja-JP" b="1" baseline="30000" dirty="0" err="1"/>
              <a:t>-</a:t>
            </a:r>
            <a:r>
              <a:rPr lang="en-US" altLang="ja-JP" b="1" dirty="0" err="1"/>
              <a:t>ppn</a:t>
            </a:r>
            <a:r>
              <a:rPr lang="en-US" altLang="ja-JP" b="1" dirty="0" err="1">
                <a:sym typeface="Wingdings" panose="05000000000000000000" pitchFamily="2" charset="2"/>
              </a:rPr>
              <a:t></a:t>
            </a:r>
            <a:r>
              <a:rPr lang="en-US" altLang="ja-JP" b="1" dirty="0" err="1">
                <a:latin typeface="Symbol" panose="05050102010706020507" pitchFamily="18" charset="2"/>
                <a:sym typeface="Wingdings" panose="05000000000000000000" pitchFamily="2" charset="2"/>
              </a:rPr>
              <a:t>L</a:t>
            </a:r>
            <a:r>
              <a:rPr lang="en-US" altLang="ja-JP" b="1" dirty="0" err="1">
                <a:sym typeface="Wingdings" panose="05000000000000000000" pitchFamily="2" charset="2"/>
              </a:rPr>
              <a:t>pn</a:t>
            </a:r>
            <a:r>
              <a:rPr lang="en-US" altLang="ja-JP" b="1" dirty="0">
                <a:sym typeface="Wingdings" panose="05000000000000000000" pitchFamily="2" charset="2"/>
              </a:rPr>
              <a:t>) ~ 1.5 x 10</a:t>
            </a:r>
            <a:r>
              <a:rPr lang="en-US" altLang="ja-JP" b="1" baseline="30000" dirty="0">
                <a:sym typeface="Wingdings" panose="05000000000000000000" pitchFamily="2" charset="2"/>
              </a:rPr>
              <a:t>3</a:t>
            </a:r>
          </a:p>
          <a:p>
            <a:pPr lvl="1"/>
            <a:r>
              <a:rPr lang="en-US" altLang="ja-JP" dirty="0"/>
              <a:t>c.f. 1.7 x 10</a:t>
            </a:r>
            <a:r>
              <a:rPr lang="en-US" altLang="ja-JP" baseline="30000" dirty="0"/>
              <a:t>3</a:t>
            </a:r>
            <a:r>
              <a:rPr lang="en-US" altLang="ja-JP" dirty="0"/>
              <a:t> “K</a:t>
            </a:r>
            <a:r>
              <a:rPr lang="en-US" altLang="ja-JP" baseline="30000" dirty="0"/>
              <a:t>-</a:t>
            </a:r>
            <a:r>
              <a:rPr lang="en-US" altLang="ja-JP" dirty="0"/>
              <a:t>pp”</a:t>
            </a:r>
            <a:r>
              <a:rPr lang="en-US" altLang="ja-JP" dirty="0">
                <a:sym typeface="Wingdings" panose="05000000000000000000" pitchFamily="2" charset="2"/>
              </a:rPr>
              <a:t></a:t>
            </a:r>
            <a:r>
              <a:rPr lang="en-US" altLang="ja-JP" dirty="0" err="1">
                <a:latin typeface="Symbol" panose="05050102010706020507" pitchFamily="18" charset="2"/>
                <a:sym typeface="Wingdings" panose="05000000000000000000" pitchFamily="2" charset="2"/>
              </a:rPr>
              <a:t>L</a:t>
            </a:r>
            <a:r>
              <a:rPr lang="en-US" altLang="ja-JP" dirty="0" err="1">
                <a:sym typeface="Wingdings" panose="05000000000000000000" pitchFamily="2" charset="2"/>
              </a:rPr>
              <a:t>p</a:t>
            </a:r>
            <a:r>
              <a:rPr lang="en-US" altLang="ja-JP" dirty="0">
                <a:sym typeface="Wingdings" panose="05000000000000000000" pitchFamily="2" charset="2"/>
              </a:rPr>
              <a:t> accumulated in E15-2</a:t>
            </a:r>
            <a:r>
              <a:rPr lang="en-US" altLang="ja-JP" baseline="30000" dirty="0">
                <a:sym typeface="Wingdings" panose="05000000000000000000" pitchFamily="2" charset="2"/>
              </a:rPr>
              <a:t>nd</a:t>
            </a:r>
            <a:r>
              <a:rPr lang="en-US" altLang="ja-JP" dirty="0">
                <a:sym typeface="Wingdings" panose="05000000000000000000" pitchFamily="2" charset="2"/>
              </a:rPr>
              <a:t> (40 G K</a:t>
            </a:r>
            <a:r>
              <a:rPr lang="en-US" altLang="ja-JP" baseline="30000" dirty="0">
                <a:sym typeface="Wingdings" panose="05000000000000000000" pitchFamily="2" charset="2"/>
              </a:rPr>
              <a:t>-</a:t>
            </a:r>
            <a:r>
              <a:rPr lang="en-US" altLang="ja-JP" dirty="0">
                <a:sym typeface="Wingdings" panose="05000000000000000000" pitchFamily="2" charset="2"/>
              </a:rPr>
              <a:t>)</a:t>
            </a:r>
            <a:endParaRPr lang="en-US" altLang="ja-JP" dirty="0"/>
          </a:p>
        </p:txBody>
      </p:sp>
      <p:graphicFrame>
        <p:nvGraphicFramePr>
          <p:cNvPr id="6" name="表 5">
            <a:extLst>
              <a:ext uri="{FF2B5EF4-FFF2-40B4-BE49-F238E27FC236}">
                <a16:creationId xmlns:a16="http://schemas.microsoft.com/office/drawing/2014/main" id="{556D7596-F02B-4747-877A-F111A0CC8A0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1017464"/>
              </p:ext>
            </p:extLst>
          </p:nvPr>
        </p:nvGraphicFramePr>
        <p:xfrm>
          <a:off x="7486089" y="2470318"/>
          <a:ext cx="3181910" cy="37084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90955">
                  <a:extLst>
                    <a:ext uri="{9D8B030D-6E8A-4147-A177-3AD203B41FA5}">
                      <a16:colId xmlns:a16="http://schemas.microsoft.com/office/drawing/2014/main" val="2407114789"/>
                    </a:ext>
                  </a:extLst>
                </a:gridCol>
                <a:gridCol w="1590955">
                  <a:extLst>
                    <a:ext uri="{9D8B030D-6E8A-4147-A177-3AD203B41FA5}">
                      <a16:colId xmlns:a16="http://schemas.microsoft.com/office/drawing/2014/main" val="16570228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b="1" dirty="0" err="1">
                          <a:solidFill>
                            <a:schemeClr val="tx1"/>
                          </a:solidFill>
                          <a:latin typeface="Symbol" panose="05050102010706020507" pitchFamily="18" charset="2"/>
                        </a:rPr>
                        <a:t>L</a:t>
                      </a:r>
                      <a:r>
                        <a:rPr kumimoji="1" lang="en-US" altLang="ja-JP" b="1" dirty="0" err="1">
                          <a:solidFill>
                            <a:schemeClr val="tx1"/>
                          </a:solidFill>
                        </a:rPr>
                        <a:t>d</a:t>
                      </a:r>
                      <a:r>
                        <a:rPr kumimoji="1" lang="en-US" altLang="ja-JP" b="1" dirty="0">
                          <a:solidFill>
                            <a:schemeClr val="tx1"/>
                          </a:solidFill>
                        </a:rPr>
                        <a:t> / </a:t>
                      </a:r>
                      <a:r>
                        <a:rPr kumimoji="1" lang="en-US" altLang="ja-JP" b="1" dirty="0" err="1">
                          <a:solidFill>
                            <a:schemeClr val="tx1"/>
                          </a:solidFill>
                          <a:latin typeface="Symbol" panose="05050102010706020507" pitchFamily="18" charset="2"/>
                        </a:rPr>
                        <a:t>L</a:t>
                      </a:r>
                      <a:r>
                        <a:rPr kumimoji="1" lang="en-US" altLang="ja-JP" b="1" dirty="0" err="1">
                          <a:solidFill>
                            <a:schemeClr val="tx1"/>
                          </a:solidFill>
                        </a:rPr>
                        <a:t>pn</a:t>
                      </a:r>
                      <a:endParaRPr kumimoji="1" lang="ja-JP" altLang="en-US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606188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b="1" dirty="0">
                          <a:solidFill>
                            <a:schemeClr val="tx1"/>
                          </a:solidFill>
                          <a:latin typeface="Symbol" panose="05050102010706020507" pitchFamily="18" charset="2"/>
                        </a:rPr>
                        <a:t>s</a:t>
                      </a:r>
                      <a:r>
                        <a:rPr kumimoji="1" lang="en-US" altLang="ja-JP" b="1" dirty="0">
                          <a:solidFill>
                            <a:schemeClr val="tx1"/>
                          </a:solidFill>
                        </a:rPr>
                        <a:t>(K</a:t>
                      </a:r>
                      <a:r>
                        <a:rPr kumimoji="1" lang="en-US" altLang="ja-JP" b="1" baseline="30000" dirty="0">
                          <a:solidFill>
                            <a:schemeClr val="tx1"/>
                          </a:solidFill>
                        </a:rPr>
                        <a:t>-</a:t>
                      </a:r>
                      <a:r>
                        <a:rPr kumimoji="1" lang="en-US" altLang="ja-JP" b="1" dirty="0" err="1">
                          <a:solidFill>
                            <a:schemeClr val="tx1"/>
                          </a:solidFill>
                        </a:rPr>
                        <a:t>ppn</a:t>
                      </a:r>
                      <a:r>
                        <a:rPr kumimoji="1" lang="en-US" altLang="ja-JP" b="1" dirty="0">
                          <a:solidFill>
                            <a:schemeClr val="tx1"/>
                          </a:solidFill>
                        </a:rPr>
                        <a:t>)*Br</a:t>
                      </a:r>
                      <a:endParaRPr kumimoji="1" lang="ja-JP" altLang="en-US" b="1" dirty="0">
                        <a:solidFill>
                          <a:schemeClr val="tx1"/>
                        </a:solidFill>
                        <a:latin typeface="Symbol" panose="05050102010706020507" pitchFamily="18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>
                          <a:solidFill>
                            <a:schemeClr val="tx1"/>
                          </a:solidFill>
                        </a:rPr>
                        <a:t>5 </a:t>
                      </a:r>
                      <a:r>
                        <a:rPr kumimoji="1" lang="en-US" altLang="ja-JP" dirty="0">
                          <a:solidFill>
                            <a:schemeClr val="tx1"/>
                          </a:solidFill>
                          <a:latin typeface="Symbol" panose="05050102010706020507" pitchFamily="18" charset="2"/>
                        </a:rPr>
                        <a:t>m</a:t>
                      </a:r>
                      <a:r>
                        <a:rPr kumimoji="1" lang="en-US" altLang="ja-JP" dirty="0">
                          <a:solidFill>
                            <a:schemeClr val="tx1"/>
                          </a:solidFill>
                        </a:rPr>
                        <a:t>b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543763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b="1" dirty="0">
                          <a:solidFill>
                            <a:schemeClr val="tx1"/>
                          </a:solidFill>
                        </a:rPr>
                        <a:t>N(K</a:t>
                      </a:r>
                      <a:r>
                        <a:rPr kumimoji="1" lang="en-US" altLang="ja-JP" b="1" baseline="30000" dirty="0">
                          <a:solidFill>
                            <a:schemeClr val="tx1"/>
                          </a:solidFill>
                        </a:rPr>
                        <a:t>-</a:t>
                      </a:r>
                      <a:r>
                        <a:rPr kumimoji="1" lang="en-US" altLang="ja-JP" b="1" dirty="0">
                          <a:solidFill>
                            <a:schemeClr val="tx1"/>
                          </a:solidFill>
                        </a:rPr>
                        <a:t> on target)</a:t>
                      </a:r>
                      <a:endParaRPr kumimoji="1" lang="ja-JP" altLang="en-US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>
                          <a:solidFill>
                            <a:schemeClr val="tx1"/>
                          </a:solidFill>
                        </a:rPr>
                        <a:t>100 G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88715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b="1" dirty="0">
                          <a:solidFill>
                            <a:schemeClr val="tx1"/>
                          </a:solidFill>
                        </a:rPr>
                        <a:t>N(target)</a:t>
                      </a:r>
                      <a:endParaRPr kumimoji="1" lang="ja-JP" altLang="en-US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>
                          <a:solidFill>
                            <a:schemeClr val="tx1"/>
                          </a:solidFill>
                        </a:rPr>
                        <a:t>2.56 x 10</a:t>
                      </a:r>
                      <a:r>
                        <a:rPr kumimoji="1" lang="en-US" altLang="ja-JP" baseline="30000" dirty="0">
                          <a:solidFill>
                            <a:schemeClr val="tx1"/>
                          </a:solidFill>
                        </a:rPr>
                        <a:t>23</a:t>
                      </a:r>
                      <a:endParaRPr kumimoji="1" lang="ja-JP" altLang="en-US" baseline="30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735506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b="1" dirty="0">
                          <a:solidFill>
                            <a:schemeClr val="tx1"/>
                          </a:solidFill>
                          <a:latin typeface="Symbol" panose="05050102010706020507" pitchFamily="18" charset="2"/>
                        </a:rPr>
                        <a:t>e</a:t>
                      </a:r>
                      <a:r>
                        <a:rPr kumimoji="1" lang="en-US" altLang="ja-JP" b="1" dirty="0">
                          <a:solidFill>
                            <a:schemeClr val="tx1"/>
                          </a:solidFill>
                        </a:rPr>
                        <a:t>(DAQ)</a:t>
                      </a:r>
                      <a:endParaRPr kumimoji="1" lang="ja-JP" altLang="en-US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>
                          <a:solidFill>
                            <a:schemeClr val="tx1"/>
                          </a:solidFill>
                        </a:rPr>
                        <a:t>0.92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9375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b="1" dirty="0">
                          <a:solidFill>
                            <a:schemeClr val="tx1"/>
                          </a:solidFill>
                          <a:latin typeface="Symbol" panose="05050102010706020507" pitchFamily="18" charset="2"/>
                        </a:rPr>
                        <a:t>e</a:t>
                      </a:r>
                      <a:r>
                        <a:rPr kumimoji="1" lang="en-US" altLang="ja-JP" b="1" dirty="0">
                          <a:solidFill>
                            <a:schemeClr val="tx1"/>
                          </a:solidFill>
                        </a:rPr>
                        <a:t>(trigger)</a:t>
                      </a:r>
                      <a:endParaRPr kumimoji="1" lang="ja-JP" altLang="en-US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>
                          <a:solidFill>
                            <a:schemeClr val="tx1"/>
                          </a:solidFill>
                        </a:rPr>
                        <a:t>0.98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354253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b="1" dirty="0">
                          <a:solidFill>
                            <a:schemeClr val="tx1"/>
                          </a:solidFill>
                          <a:latin typeface="Symbol" panose="05050102010706020507" pitchFamily="18" charset="2"/>
                        </a:rPr>
                        <a:t>e</a:t>
                      </a:r>
                      <a:r>
                        <a:rPr kumimoji="1" lang="en-US" altLang="ja-JP" b="1" dirty="0">
                          <a:solidFill>
                            <a:schemeClr val="tx1"/>
                          </a:solidFill>
                        </a:rPr>
                        <a:t>(beam)</a:t>
                      </a:r>
                      <a:endParaRPr kumimoji="1" lang="ja-JP" altLang="en-US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>
                          <a:solidFill>
                            <a:schemeClr val="tx1"/>
                          </a:solidFill>
                        </a:rPr>
                        <a:t>0.72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962834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b="1" dirty="0">
                          <a:solidFill>
                            <a:schemeClr val="tx1"/>
                          </a:solidFill>
                          <a:latin typeface="Symbol" panose="05050102010706020507" pitchFamily="18" charset="2"/>
                        </a:rPr>
                        <a:t>W</a:t>
                      </a:r>
                      <a:r>
                        <a:rPr kumimoji="1" lang="en-US" altLang="ja-JP" b="1" dirty="0">
                          <a:solidFill>
                            <a:schemeClr val="tx1"/>
                          </a:solidFill>
                        </a:rPr>
                        <a:t>(CDC)</a:t>
                      </a:r>
                      <a:endParaRPr kumimoji="1" lang="ja-JP" altLang="en-US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>
                          <a:solidFill>
                            <a:schemeClr val="tx1"/>
                          </a:solidFill>
                        </a:rPr>
                        <a:t>0.23 / 0.059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443427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b="1" dirty="0">
                          <a:solidFill>
                            <a:schemeClr val="tx1"/>
                          </a:solidFill>
                          <a:latin typeface="Symbol" panose="05050102010706020507" pitchFamily="18" charset="2"/>
                        </a:rPr>
                        <a:t>e</a:t>
                      </a:r>
                      <a:r>
                        <a:rPr kumimoji="1" lang="en-US" altLang="ja-JP" b="1" dirty="0">
                          <a:solidFill>
                            <a:schemeClr val="tx1"/>
                          </a:solidFill>
                        </a:rPr>
                        <a:t>(CDC)</a:t>
                      </a:r>
                      <a:endParaRPr kumimoji="1" lang="ja-JP" altLang="en-US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>
                          <a:solidFill>
                            <a:schemeClr val="tx1"/>
                          </a:solidFill>
                        </a:rPr>
                        <a:t>0.6 / 0.3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737580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b="1" dirty="0">
                          <a:solidFill>
                            <a:schemeClr val="tx1"/>
                          </a:solidFill>
                        </a:rPr>
                        <a:t>N(K</a:t>
                      </a:r>
                      <a:r>
                        <a:rPr kumimoji="1" lang="en-US" altLang="ja-JP" b="1" baseline="30000" dirty="0">
                          <a:solidFill>
                            <a:schemeClr val="tx1"/>
                          </a:solidFill>
                        </a:rPr>
                        <a:t>-</a:t>
                      </a:r>
                      <a:r>
                        <a:rPr kumimoji="1" lang="en-US" altLang="ja-JP" b="1" dirty="0" err="1">
                          <a:solidFill>
                            <a:schemeClr val="tx1"/>
                          </a:solidFill>
                        </a:rPr>
                        <a:t>ppn</a:t>
                      </a:r>
                      <a:r>
                        <a:rPr kumimoji="1" lang="en-US" altLang="ja-JP" b="1" dirty="0">
                          <a:solidFill>
                            <a:schemeClr val="tx1"/>
                          </a:solidFill>
                        </a:rPr>
                        <a:t>)</a:t>
                      </a:r>
                      <a:endParaRPr kumimoji="1" lang="ja-JP" altLang="en-US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>
                          <a:solidFill>
                            <a:schemeClr val="tx1"/>
                          </a:solidFill>
                        </a:rPr>
                        <a:t>12 k / 1.5 k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2398931"/>
                  </a:ext>
                </a:extLst>
              </a:tr>
            </a:tbl>
          </a:graphicData>
        </a:graphic>
      </p:graphicFrame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852D7F5-7A8E-40BB-9D32-5DA9F98437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kumimoji="1" lang="ja-JP" altLang="en-US" smtClean="0"/>
              <a:t>51</a:t>
            </a:fld>
            <a:endParaRPr kumimoji="1" lang="ja-JP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コンテンツ プレースホルダー 6">
                <a:extLst>
                  <a:ext uri="{FF2B5EF4-FFF2-40B4-BE49-F238E27FC236}">
                    <a16:creationId xmlns:a16="http://schemas.microsoft.com/office/drawing/2014/main" id="{8804BAB6-6F0B-A0BD-18F4-A3927A7D8D1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932451" y="3924301"/>
                <a:ext cx="4254554" cy="761999"/>
              </a:xfrm>
              <a:prstGeom prst="rect">
                <a:avLst/>
              </a:prstGeom>
              <a:ln w="25400">
                <a:solidFill>
                  <a:schemeClr val="accent1"/>
                </a:solidFill>
              </a:ln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kumimoji="1"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Font typeface="Arial" panose="020B0604020202020204" pitchFamily="34" charset="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ja-JP" altLang="en-US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𝝈</m:t>
                      </m:r>
                      <m:d>
                        <m:dPr>
                          <m:ctrlPr>
                            <a:rPr lang="en-US" altLang="ja-JP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ja-JP" sz="24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ja-JP" sz="24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𝑲</m:t>
                              </m:r>
                            </m:e>
                            <m:sup>
                              <m:r>
                                <a:rPr lang="en-US" altLang="ja-JP" sz="24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p>
                          <m:r>
                            <a:rPr lang="en-US" altLang="ja-JP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𝒑𝒑𝒏</m:t>
                          </m:r>
                        </m:e>
                      </m:d>
                      <m:r>
                        <a:rPr lang="en-US" altLang="ja-JP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altLang="ja-JP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𝑩𝒓</m:t>
                      </m:r>
                      <m:d>
                        <m:dPr>
                          <m:ctrlPr>
                            <a:rPr lang="en-US" altLang="ja-JP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l-GR" altLang="ja-JP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𝜦</m:t>
                          </m:r>
                          <m:r>
                            <a:rPr lang="en-US" altLang="ja-JP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𝒅</m:t>
                          </m:r>
                        </m:e>
                      </m:d>
                      <m:r>
                        <a:rPr lang="en-US" altLang="ja-JP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 ~ </m:t>
                      </m:r>
                      <m:r>
                        <a:rPr lang="en-US" altLang="ja-JP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𝟓</m:t>
                      </m:r>
                      <m:r>
                        <a:rPr lang="en-US" altLang="ja-JP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ja-JP" altLang="en-US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𝝁</m:t>
                      </m:r>
                      <m:r>
                        <a:rPr lang="en-US" altLang="ja-JP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𝒃</m:t>
                      </m:r>
                    </m:oMath>
                  </m:oMathPara>
                </a14:m>
                <a:endParaRPr lang="en-US" altLang="ja-JP" sz="2400" b="1" dirty="0"/>
              </a:p>
              <a:p>
                <a:pPr marL="0" indent="0" algn="ctr">
                  <a:buFont typeface="Arial" panose="020B0604020202020204" pitchFamily="34" charset="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ja-JP" altLang="en-US" sz="2400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𝝈</m:t>
                      </m:r>
                      <m:d>
                        <m:dPr>
                          <m:ctrlPr>
                            <a:rPr lang="en-US" altLang="ja-JP" sz="24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ja-JP" sz="24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ja-JP" sz="24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𝑲</m:t>
                              </m:r>
                            </m:e>
                            <m:sup>
                              <m:r>
                                <a:rPr lang="en-US" altLang="ja-JP" sz="24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p>
                          <m:r>
                            <a:rPr lang="en-US" altLang="ja-JP" sz="24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𝒑𝒑𝒏</m:t>
                          </m:r>
                        </m:e>
                      </m:d>
                      <m:r>
                        <a:rPr lang="en-US" altLang="ja-JP" sz="2400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altLang="ja-JP" sz="2400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𝑩𝒓</m:t>
                      </m:r>
                      <m:d>
                        <m:dPr>
                          <m:ctrlPr>
                            <a:rPr lang="en-US" altLang="ja-JP" sz="24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l-GR" altLang="ja-JP" sz="24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𝜦</m:t>
                          </m:r>
                          <m:r>
                            <a:rPr lang="en-US" altLang="ja-JP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𝒑𝒏</m:t>
                          </m:r>
                        </m:e>
                      </m:d>
                      <m:r>
                        <a:rPr lang="en-US" altLang="ja-JP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altLang="ja-JP" sz="2400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r>
                        <a:rPr lang="en-US" altLang="ja-JP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altLang="ja-JP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𝟓</m:t>
                      </m:r>
                      <m:r>
                        <a:rPr lang="en-US" altLang="ja-JP" sz="2400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ja-JP" altLang="en-US" sz="2400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𝝁</m:t>
                      </m:r>
                      <m:r>
                        <a:rPr lang="en-US" altLang="ja-JP" sz="2400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𝒃</m:t>
                      </m:r>
                    </m:oMath>
                  </m:oMathPara>
                </a14:m>
                <a:endParaRPr lang="en-US" altLang="ja-JP" sz="2400" b="1" dirty="0"/>
              </a:p>
            </p:txBody>
          </p:sp>
        </mc:Choice>
        <mc:Fallback xmlns="">
          <p:sp>
            <p:nvSpPr>
              <p:cNvPr id="8" name="コンテンツ プレースホルダー 6">
                <a:extLst>
                  <a:ext uri="{FF2B5EF4-FFF2-40B4-BE49-F238E27FC236}">
                    <a16:creationId xmlns:a16="http://schemas.microsoft.com/office/drawing/2014/main" id="{8804BAB6-6F0B-A0BD-18F4-A3927A7D8D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32451" y="3924301"/>
                <a:ext cx="4254554" cy="761999"/>
              </a:xfrm>
              <a:prstGeom prst="rect">
                <a:avLst/>
              </a:prstGeom>
              <a:blipFill>
                <a:blip r:embed="rId4"/>
                <a:stretch>
                  <a:fillRect b="-3876"/>
                </a:stretch>
              </a:blipFill>
              <a:ln w="25400"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21B067BA-AACC-1BAB-CE20-5F6D2A92B1E2}"/>
              </a:ext>
            </a:extLst>
          </p:cNvPr>
          <p:cNvSpPr txBox="1"/>
          <p:nvPr/>
        </p:nvSpPr>
        <p:spPr>
          <a:xfrm>
            <a:off x="2276966" y="4686300"/>
            <a:ext cx="50567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i="1" dirty="0">
                <a:solidFill>
                  <a:srgbClr val="0070C0"/>
                </a:solidFill>
              </a:rPr>
              <a:t>from the T77 preliminary result and an assumption</a:t>
            </a:r>
            <a:endParaRPr kumimoji="1" lang="ja-JP" altLang="en-US" b="1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925053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図 11">
            <a:extLst>
              <a:ext uri="{FF2B5EF4-FFF2-40B4-BE49-F238E27FC236}">
                <a16:creationId xmlns:a16="http://schemas.microsoft.com/office/drawing/2014/main" id="{ECCC0EB1-86C4-4558-8D6E-4E4D0EC67E4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5707"/>
          <a:stretch/>
        </p:blipFill>
        <p:spPr>
          <a:xfrm>
            <a:off x="3551639" y="1607241"/>
            <a:ext cx="3670830" cy="3542922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269297B4-98A8-47AE-B056-0C23C3E8420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6579"/>
          <a:stretch/>
        </p:blipFill>
        <p:spPr>
          <a:xfrm>
            <a:off x="6979992" y="1607241"/>
            <a:ext cx="3577449" cy="3542922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6B92F5B2-A1C9-47BB-AC49-00E12C327F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0" y="1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kumimoji="1" lang="en-US" altLang="ja-JP" b="1" dirty="0"/>
              <a:t>Expected Spectrum of </a:t>
            </a:r>
            <a:r>
              <a:rPr lang="en-US" altLang="ja-JP" b="1" dirty="0"/>
              <a:t>K</a:t>
            </a:r>
            <a:r>
              <a:rPr lang="en-US" altLang="ja-JP" b="1" baseline="30000" dirty="0"/>
              <a:t>-</a:t>
            </a:r>
            <a:r>
              <a:rPr lang="en-US" altLang="ja-JP" b="1" dirty="0"/>
              <a:t>+</a:t>
            </a:r>
            <a:r>
              <a:rPr lang="en-US" altLang="ja-JP" b="1" baseline="30000" dirty="0"/>
              <a:t>4</a:t>
            </a:r>
            <a:r>
              <a:rPr lang="en-US" altLang="ja-JP" b="1" dirty="0"/>
              <a:t>He</a:t>
            </a:r>
            <a:endParaRPr kumimoji="1" lang="ja-JP" altLang="en-US" b="1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6C944B5-0C05-48FD-A811-884E143C7A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5128" y="5392820"/>
            <a:ext cx="8601744" cy="1465180"/>
          </a:xfrm>
        </p:spPr>
        <p:txBody>
          <a:bodyPr>
            <a:normAutofit fontScale="92500"/>
          </a:bodyPr>
          <a:lstStyle/>
          <a:p>
            <a:r>
              <a:rPr kumimoji="1" lang="en-US" altLang="ja-JP" dirty="0"/>
              <a:t>Similar parameters obtained with the K</a:t>
            </a:r>
            <a:r>
              <a:rPr kumimoji="1" lang="en-US" altLang="ja-JP" baseline="30000" dirty="0"/>
              <a:t>-3</a:t>
            </a:r>
            <a:r>
              <a:rPr kumimoji="1" lang="en-US" altLang="ja-JP" dirty="0"/>
              <a:t>He</a:t>
            </a:r>
            <a:r>
              <a:rPr kumimoji="1" lang="en-US" altLang="ja-JP" dirty="0">
                <a:sym typeface="Wingdings" panose="05000000000000000000" pitchFamily="2" charset="2"/>
              </a:rPr>
              <a:t></a:t>
            </a:r>
            <a:r>
              <a:rPr kumimoji="1" lang="en-US" altLang="ja-JP" dirty="0">
                <a:latin typeface="Symbol" panose="05050102010706020507" pitchFamily="18" charset="2"/>
              </a:rPr>
              <a:t>L</a:t>
            </a:r>
            <a:r>
              <a:rPr kumimoji="1" lang="en-US" altLang="ja-JP" dirty="0"/>
              <a:t>pn (PRC102(2020)044002.) are adopted to K-</a:t>
            </a:r>
            <a:r>
              <a:rPr kumimoji="1" lang="en-US" altLang="ja-JP" dirty="0" err="1"/>
              <a:t>ppn</a:t>
            </a:r>
            <a:r>
              <a:rPr kumimoji="1" lang="en-US" altLang="ja-JP" dirty="0"/>
              <a:t>/QF/BG shapes</a:t>
            </a:r>
          </a:p>
          <a:p>
            <a:r>
              <a:rPr kumimoji="1" lang="en-US" altLang="ja-JP" dirty="0"/>
              <a:t>K-</a:t>
            </a:r>
            <a:r>
              <a:rPr kumimoji="1" lang="en-US" altLang="ja-JP" dirty="0" err="1"/>
              <a:t>ppn</a:t>
            </a:r>
            <a:r>
              <a:rPr kumimoji="1" lang="en-US" altLang="ja-JP" dirty="0"/>
              <a:t> signal [q-independent] can be seen clearly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98914DC-A46E-44AF-BBC6-09CCAFE90D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kumimoji="1" lang="ja-JP" altLang="en-US" smtClean="0"/>
              <a:t>52</a:t>
            </a:fld>
            <a:endParaRPr kumimoji="1" lang="ja-JP" altLang="en-US" dirty="0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871A4820-A806-4EAB-AA06-00807DD14121}"/>
              </a:ext>
            </a:extLst>
          </p:cNvPr>
          <p:cNvSpPr txBox="1"/>
          <p:nvPr/>
        </p:nvSpPr>
        <p:spPr>
          <a:xfrm>
            <a:off x="1475259" y="1234113"/>
            <a:ext cx="29250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@ 3 weeks, 90kW</a:t>
            </a:r>
            <a:endParaRPr lang="ja-JP" alt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7" name="直線コネクタ 16">
            <a:extLst>
              <a:ext uri="{FF2B5EF4-FFF2-40B4-BE49-F238E27FC236}">
                <a16:creationId xmlns:a16="http://schemas.microsoft.com/office/drawing/2014/main" id="{D7257884-B9E3-4CF4-A4FE-9BE7B7B32144}"/>
              </a:ext>
            </a:extLst>
          </p:cNvPr>
          <p:cNvCxnSpPr/>
          <p:nvPr/>
        </p:nvCxnSpPr>
        <p:spPr>
          <a:xfrm flipV="1">
            <a:off x="5097886" y="1945680"/>
            <a:ext cx="0" cy="2742230"/>
          </a:xfrm>
          <a:prstGeom prst="line">
            <a:avLst/>
          </a:prstGeom>
          <a:ln w="12700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コネクタ 17">
            <a:extLst>
              <a:ext uri="{FF2B5EF4-FFF2-40B4-BE49-F238E27FC236}">
                <a16:creationId xmlns:a16="http://schemas.microsoft.com/office/drawing/2014/main" id="{D53FAD34-83C9-4F45-8CB1-A3C27A810C0D}"/>
              </a:ext>
            </a:extLst>
          </p:cNvPr>
          <p:cNvCxnSpPr/>
          <p:nvPr/>
        </p:nvCxnSpPr>
        <p:spPr>
          <a:xfrm flipV="1">
            <a:off x="8547278" y="1980763"/>
            <a:ext cx="0" cy="2742230"/>
          </a:xfrm>
          <a:prstGeom prst="line">
            <a:avLst/>
          </a:prstGeom>
          <a:ln w="12700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585D564B-24C5-491D-BD23-3FBF1674F8BD}"/>
              </a:ext>
            </a:extLst>
          </p:cNvPr>
          <p:cNvSpPr txBox="1"/>
          <p:nvPr/>
        </p:nvSpPr>
        <p:spPr>
          <a:xfrm>
            <a:off x="4824922" y="1721335"/>
            <a:ext cx="8771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b="1" dirty="0"/>
              <a:t>M(K</a:t>
            </a:r>
            <a:r>
              <a:rPr lang="en-US" altLang="ja-JP" sz="1400" b="1" baseline="30000" dirty="0"/>
              <a:t>-</a:t>
            </a:r>
            <a:r>
              <a:rPr lang="en-US" altLang="ja-JP" sz="1400" b="1" dirty="0" err="1"/>
              <a:t>ppn</a:t>
            </a:r>
            <a:r>
              <a:rPr lang="en-US" altLang="ja-JP" sz="1400" b="1" dirty="0"/>
              <a:t>)</a:t>
            </a:r>
            <a:endParaRPr lang="ja-JP" altLang="en-US" sz="1400" b="1" dirty="0"/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5B37C357-E16A-4A31-8782-2DFA15D51B26}"/>
              </a:ext>
            </a:extLst>
          </p:cNvPr>
          <p:cNvSpPr txBox="1"/>
          <p:nvPr/>
        </p:nvSpPr>
        <p:spPr>
          <a:xfrm>
            <a:off x="8176196" y="1706044"/>
            <a:ext cx="8771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b="1" dirty="0"/>
              <a:t>M(K</a:t>
            </a:r>
            <a:r>
              <a:rPr lang="en-US" altLang="ja-JP" sz="1400" b="1" baseline="30000" dirty="0"/>
              <a:t>-</a:t>
            </a:r>
            <a:r>
              <a:rPr lang="en-US" altLang="ja-JP" sz="1400" b="1" dirty="0" err="1"/>
              <a:t>ppn</a:t>
            </a:r>
            <a:r>
              <a:rPr lang="en-US" altLang="ja-JP" sz="1400" b="1" dirty="0"/>
              <a:t>)</a:t>
            </a:r>
            <a:endParaRPr lang="ja-JP" altLang="en-US" sz="1400" b="1" dirty="0"/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95D2C57D-5E5C-4FD5-8679-EF1A0ABB4F2A}"/>
              </a:ext>
            </a:extLst>
          </p:cNvPr>
          <p:cNvSpPr txBox="1"/>
          <p:nvPr/>
        </p:nvSpPr>
        <p:spPr>
          <a:xfrm>
            <a:off x="4267810" y="1222926"/>
            <a:ext cx="2327881" cy="523220"/>
          </a:xfrm>
          <a:prstGeom prst="rect">
            <a:avLst/>
          </a:prstGeom>
          <a:solidFill>
            <a:schemeClr val="bg1">
              <a:alpha val="97000"/>
            </a:schemeClr>
          </a:solidFill>
          <a:ln w="381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ja-JP" sz="2800" b="1" dirty="0"/>
              <a:t>K</a:t>
            </a:r>
            <a:r>
              <a:rPr lang="en-US" altLang="ja-JP" sz="2800" b="1" baseline="30000" dirty="0"/>
              <a:t>-</a:t>
            </a:r>
            <a:r>
              <a:rPr lang="en-US" altLang="ja-JP" sz="2800" b="1" dirty="0"/>
              <a:t>+</a:t>
            </a:r>
            <a:r>
              <a:rPr lang="en-US" altLang="ja-JP" sz="2800" b="1" baseline="30000" dirty="0"/>
              <a:t>4</a:t>
            </a:r>
            <a:r>
              <a:rPr lang="en-US" altLang="ja-JP" sz="2800" b="1" dirty="0"/>
              <a:t>He</a:t>
            </a:r>
            <a:r>
              <a:rPr lang="en-US" altLang="ja-JP" sz="2800" b="1" dirty="0">
                <a:sym typeface="Wingdings" panose="05000000000000000000" pitchFamily="2" charset="2"/>
              </a:rPr>
              <a:t></a:t>
            </a:r>
            <a:r>
              <a:rPr lang="en-US" altLang="ja-JP" sz="2800" b="1" dirty="0">
                <a:latin typeface="Symbol" panose="05050102010706020507" pitchFamily="18" charset="2"/>
                <a:sym typeface="Wingdings" panose="05000000000000000000" pitchFamily="2" charset="2"/>
              </a:rPr>
              <a:t>L</a:t>
            </a:r>
            <a:r>
              <a:rPr lang="en-US" altLang="ja-JP" sz="2800" b="1" dirty="0">
                <a:sym typeface="Wingdings" panose="05000000000000000000" pitchFamily="2" charset="2"/>
              </a:rPr>
              <a:t>d+n</a:t>
            </a:r>
            <a:endParaRPr lang="ja-JP" altLang="en-US" sz="2800" b="1" dirty="0"/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7360DB98-DF62-4677-BA80-F0D01AE79D8C}"/>
              </a:ext>
            </a:extLst>
          </p:cNvPr>
          <p:cNvSpPr txBox="1"/>
          <p:nvPr/>
        </p:nvSpPr>
        <p:spPr>
          <a:xfrm>
            <a:off x="7590229" y="1222926"/>
            <a:ext cx="2520242" cy="523220"/>
          </a:xfrm>
          <a:prstGeom prst="rect">
            <a:avLst/>
          </a:prstGeom>
          <a:solidFill>
            <a:schemeClr val="bg1">
              <a:alpha val="97000"/>
            </a:schemeClr>
          </a:solidFill>
          <a:ln w="381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ja-JP" sz="2800" b="1" dirty="0"/>
              <a:t>K</a:t>
            </a:r>
            <a:r>
              <a:rPr lang="en-US" altLang="ja-JP" sz="2800" b="1" baseline="30000" dirty="0"/>
              <a:t>-</a:t>
            </a:r>
            <a:r>
              <a:rPr lang="en-US" altLang="ja-JP" sz="2800" b="1" dirty="0"/>
              <a:t>+</a:t>
            </a:r>
            <a:r>
              <a:rPr lang="en-US" altLang="ja-JP" sz="2800" b="1" baseline="30000" dirty="0"/>
              <a:t>4</a:t>
            </a:r>
            <a:r>
              <a:rPr lang="en-US" altLang="ja-JP" sz="2800" b="1" dirty="0"/>
              <a:t>He</a:t>
            </a:r>
            <a:r>
              <a:rPr lang="en-US" altLang="ja-JP" sz="2800" b="1" dirty="0">
                <a:sym typeface="Wingdings" panose="05000000000000000000" pitchFamily="2" charset="2"/>
              </a:rPr>
              <a:t></a:t>
            </a:r>
            <a:r>
              <a:rPr lang="en-US" altLang="ja-JP" sz="2800" b="1" dirty="0">
                <a:latin typeface="Symbol" panose="05050102010706020507" pitchFamily="18" charset="2"/>
                <a:sym typeface="Wingdings" panose="05000000000000000000" pitchFamily="2" charset="2"/>
              </a:rPr>
              <a:t>L</a:t>
            </a:r>
            <a:r>
              <a:rPr lang="en-US" altLang="ja-JP" sz="2800" b="1" dirty="0">
                <a:sym typeface="Wingdings" panose="05000000000000000000" pitchFamily="2" charset="2"/>
              </a:rPr>
              <a:t>pn+n</a:t>
            </a:r>
            <a:endParaRPr lang="ja-JP" altLang="en-US" sz="2800" b="1" dirty="0"/>
          </a:p>
        </p:txBody>
      </p:sp>
      <p:sp>
        <p:nvSpPr>
          <p:cNvPr id="26" name="コンテンツ プレースホルダー 2">
            <a:extLst>
              <a:ext uri="{FF2B5EF4-FFF2-40B4-BE49-F238E27FC236}">
                <a16:creationId xmlns:a16="http://schemas.microsoft.com/office/drawing/2014/main" id="{F827F4BE-C370-47FA-9D9D-318A25D9245D}"/>
              </a:ext>
            </a:extLst>
          </p:cNvPr>
          <p:cNvSpPr txBox="1">
            <a:spLocks/>
          </p:cNvSpPr>
          <p:nvPr/>
        </p:nvSpPr>
        <p:spPr>
          <a:xfrm>
            <a:off x="1457606" y="2189472"/>
            <a:ext cx="2699229" cy="15125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ja-JP" sz="2000" b="1" dirty="0" err="1"/>
              <a:t>B</a:t>
            </a:r>
            <a:r>
              <a:rPr lang="en-US" altLang="ja-JP" sz="2000" b="1" baseline="-25000" dirty="0" err="1"/>
              <a:t>Kppn</a:t>
            </a:r>
            <a:r>
              <a:rPr lang="en-US" altLang="ja-JP" sz="2000" b="1" dirty="0"/>
              <a:t> ~ 40 MeV </a:t>
            </a:r>
          </a:p>
          <a:p>
            <a:pPr marL="0" indent="0">
              <a:buNone/>
            </a:pPr>
            <a:r>
              <a:rPr lang="en-US" altLang="ja-JP" sz="2000" b="1" dirty="0" err="1">
                <a:latin typeface="Symbol" panose="05050102010706020507" pitchFamily="18" charset="2"/>
              </a:rPr>
              <a:t>G</a:t>
            </a:r>
            <a:r>
              <a:rPr lang="en-US" altLang="ja-JP" sz="2000" b="1" baseline="-25000" dirty="0" err="1"/>
              <a:t>Kppn</a:t>
            </a:r>
            <a:r>
              <a:rPr lang="en-US" altLang="ja-JP" sz="2000" b="1" dirty="0"/>
              <a:t> ~ 100 MeV</a:t>
            </a:r>
          </a:p>
          <a:p>
            <a:pPr marL="0" indent="0">
              <a:buNone/>
            </a:pPr>
            <a:r>
              <a:rPr lang="en-US" altLang="ja-JP" sz="2000" b="1" dirty="0" err="1"/>
              <a:t>Q</a:t>
            </a:r>
            <a:r>
              <a:rPr lang="en-US" altLang="ja-JP" sz="2000" b="1" baseline="-25000" dirty="0" err="1"/>
              <a:t>kppn</a:t>
            </a:r>
            <a:r>
              <a:rPr lang="en-US" altLang="ja-JP" sz="2000" b="1" dirty="0"/>
              <a:t> ~ 400 MeV/c</a:t>
            </a: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C815E566-4939-4E6E-9F17-A06D4FA23EAA}"/>
              </a:ext>
            </a:extLst>
          </p:cNvPr>
          <p:cNvSpPr txBox="1"/>
          <p:nvPr/>
        </p:nvSpPr>
        <p:spPr>
          <a:xfrm>
            <a:off x="1543250" y="3573889"/>
            <a:ext cx="228620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>
                <a:latin typeface="Symbol" panose="05050102010706020507" pitchFamily="18" charset="2"/>
              </a:rPr>
              <a:t>s</a:t>
            </a:r>
            <a:r>
              <a:rPr lang="en-US" altLang="ja-JP" sz="2000" dirty="0"/>
              <a:t>(K</a:t>
            </a:r>
            <a:r>
              <a:rPr lang="en-US" altLang="ja-JP" sz="2000" baseline="30000" dirty="0"/>
              <a:t>-</a:t>
            </a:r>
            <a:r>
              <a:rPr lang="en-US" altLang="ja-JP" sz="2000" dirty="0" err="1"/>
              <a:t>ppn</a:t>
            </a:r>
            <a:r>
              <a:rPr lang="en-US" altLang="ja-JP" sz="2000" dirty="0"/>
              <a:t>)*Br ~ 5 </a:t>
            </a:r>
            <a:r>
              <a:rPr lang="en-US" altLang="ja-JP" sz="2000" dirty="0">
                <a:latin typeface="Symbol" panose="05050102010706020507" pitchFamily="18" charset="2"/>
              </a:rPr>
              <a:t>m</a:t>
            </a:r>
            <a:r>
              <a:rPr lang="en-US" altLang="ja-JP" sz="2000" dirty="0"/>
              <a:t>b</a:t>
            </a:r>
          </a:p>
          <a:p>
            <a:r>
              <a:rPr lang="en-US" altLang="ja-JP" sz="2000" dirty="0">
                <a:latin typeface="Symbol" panose="05050102010706020507" pitchFamily="18" charset="2"/>
              </a:rPr>
              <a:t>s</a:t>
            </a:r>
            <a:r>
              <a:rPr lang="en-US" altLang="ja-JP" sz="2000" dirty="0"/>
              <a:t>(QF)            ~ 5 </a:t>
            </a:r>
            <a:r>
              <a:rPr lang="en-US" altLang="ja-JP" sz="2000" dirty="0">
                <a:latin typeface="Symbol" panose="05050102010706020507" pitchFamily="18" charset="2"/>
              </a:rPr>
              <a:t>m</a:t>
            </a:r>
            <a:r>
              <a:rPr lang="en-US" altLang="ja-JP" sz="2000" dirty="0"/>
              <a:t>b</a:t>
            </a:r>
          </a:p>
          <a:p>
            <a:r>
              <a:rPr lang="en-US" altLang="ja-JP" sz="2000" dirty="0">
                <a:latin typeface="Symbol" panose="05050102010706020507" pitchFamily="18" charset="2"/>
              </a:rPr>
              <a:t>s</a:t>
            </a:r>
            <a:r>
              <a:rPr lang="en-US" altLang="ja-JP" sz="2000" dirty="0"/>
              <a:t>(BG)            ~ 10 </a:t>
            </a:r>
            <a:r>
              <a:rPr lang="en-US" altLang="ja-JP" sz="2000" dirty="0">
                <a:latin typeface="Symbol" panose="05050102010706020507" pitchFamily="18" charset="2"/>
              </a:rPr>
              <a:t>m</a:t>
            </a:r>
            <a:r>
              <a:rPr lang="en-US" altLang="ja-JP" sz="2000" dirty="0"/>
              <a:t>b</a:t>
            </a:r>
            <a:endParaRPr lang="ja-JP" altLang="en-US" sz="2000" dirty="0"/>
          </a:p>
        </p:txBody>
      </p:sp>
    </p:spTree>
    <p:extLst>
      <p:ext uri="{BB962C8B-B14F-4D97-AF65-F5344CB8AC3E}">
        <p14:creationId xmlns:p14="http://schemas.microsoft.com/office/powerpoint/2010/main" val="284669631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図 11">
            <a:extLst>
              <a:ext uri="{FF2B5EF4-FFF2-40B4-BE49-F238E27FC236}">
                <a16:creationId xmlns:a16="http://schemas.microsoft.com/office/drawing/2014/main" id="{ECCC0EB1-86C4-4558-8D6E-4E4D0EC67E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5593" y="1607241"/>
            <a:ext cx="3542922" cy="3542922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269297B4-98A8-47AE-B056-0C23C3E842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7254" y="1607241"/>
            <a:ext cx="3542922" cy="3542922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6B92F5B2-A1C9-47BB-AC49-00E12C327F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0" y="1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kumimoji="1" lang="en-US" altLang="ja-JP" b="1" dirty="0"/>
              <a:t>Expected Spectrum of </a:t>
            </a:r>
            <a:r>
              <a:rPr lang="en-US" altLang="ja-JP" b="1" dirty="0"/>
              <a:t>K</a:t>
            </a:r>
            <a:r>
              <a:rPr lang="en-US" altLang="ja-JP" b="1" baseline="30000" dirty="0"/>
              <a:t>-</a:t>
            </a:r>
            <a:r>
              <a:rPr lang="en-US" altLang="ja-JP" b="1" dirty="0"/>
              <a:t>+</a:t>
            </a:r>
            <a:r>
              <a:rPr lang="en-US" altLang="ja-JP" b="1" baseline="30000" dirty="0"/>
              <a:t>4</a:t>
            </a:r>
            <a:r>
              <a:rPr lang="en-US" altLang="ja-JP" b="1" dirty="0"/>
              <a:t>He</a:t>
            </a:r>
            <a:endParaRPr kumimoji="1" lang="ja-JP" altLang="en-US" b="1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6C944B5-0C05-48FD-A811-884E143C7A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63790" y="5384780"/>
            <a:ext cx="9253834" cy="1465180"/>
          </a:xfrm>
        </p:spPr>
        <p:txBody>
          <a:bodyPr>
            <a:normAutofit/>
          </a:bodyPr>
          <a:lstStyle/>
          <a:p>
            <a:r>
              <a:rPr lang="en-US" altLang="ja-JP" dirty="0"/>
              <a:t>The signals can be enhanced by selecting 0.3 &lt; q &lt; 0.6 GeV/c</a:t>
            </a:r>
            <a:endParaRPr kumimoji="1" lang="en-US" altLang="ja-JP" dirty="0"/>
          </a:p>
          <a:p>
            <a:r>
              <a:rPr kumimoji="1" lang="en-US" altLang="ja-JP" sz="3200" dirty="0"/>
              <a:t>K-</a:t>
            </a:r>
            <a:r>
              <a:rPr kumimoji="1" lang="en-US" altLang="ja-JP" sz="3200" dirty="0" err="1"/>
              <a:t>ppn</a:t>
            </a:r>
            <a:r>
              <a:rPr kumimoji="1" lang="en-US" altLang="ja-JP" sz="3200" dirty="0"/>
              <a:t> signal can be seen clearly</a:t>
            </a:r>
            <a:endParaRPr kumimoji="1" lang="ja-JP" altLang="en-US" sz="320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98914DC-A46E-44AF-BBC6-09CCAFE90D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kumimoji="1" lang="ja-JP" altLang="en-US" smtClean="0"/>
              <a:t>53</a:t>
            </a:fld>
            <a:endParaRPr kumimoji="1" lang="ja-JP" altLang="en-US" dirty="0"/>
          </a:p>
        </p:txBody>
      </p:sp>
      <p:cxnSp>
        <p:nvCxnSpPr>
          <p:cNvPr id="17" name="直線コネクタ 16">
            <a:extLst>
              <a:ext uri="{FF2B5EF4-FFF2-40B4-BE49-F238E27FC236}">
                <a16:creationId xmlns:a16="http://schemas.microsoft.com/office/drawing/2014/main" id="{D7257884-B9E3-4CF4-A4FE-9BE7B7B32144}"/>
              </a:ext>
            </a:extLst>
          </p:cNvPr>
          <p:cNvCxnSpPr/>
          <p:nvPr/>
        </p:nvCxnSpPr>
        <p:spPr>
          <a:xfrm flipV="1">
            <a:off x="5245993" y="1945680"/>
            <a:ext cx="0" cy="2742230"/>
          </a:xfrm>
          <a:prstGeom prst="line">
            <a:avLst/>
          </a:prstGeom>
          <a:ln w="127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コネクタ 17">
            <a:extLst>
              <a:ext uri="{FF2B5EF4-FFF2-40B4-BE49-F238E27FC236}">
                <a16:creationId xmlns:a16="http://schemas.microsoft.com/office/drawing/2014/main" id="{D53FAD34-83C9-4F45-8CB1-A3C27A810C0D}"/>
              </a:ext>
            </a:extLst>
          </p:cNvPr>
          <p:cNvCxnSpPr/>
          <p:nvPr/>
        </p:nvCxnSpPr>
        <p:spPr>
          <a:xfrm flipV="1">
            <a:off x="8611669" y="1980763"/>
            <a:ext cx="0" cy="2742230"/>
          </a:xfrm>
          <a:prstGeom prst="line">
            <a:avLst/>
          </a:prstGeom>
          <a:ln w="127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3137CCBC-AC93-410A-8A38-84407D1EF67A}"/>
              </a:ext>
            </a:extLst>
          </p:cNvPr>
          <p:cNvSpPr txBox="1"/>
          <p:nvPr/>
        </p:nvSpPr>
        <p:spPr>
          <a:xfrm>
            <a:off x="4824922" y="1721335"/>
            <a:ext cx="8771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b="1" dirty="0"/>
              <a:t>M(K</a:t>
            </a:r>
            <a:r>
              <a:rPr lang="en-US" altLang="ja-JP" sz="1400" b="1" baseline="30000" dirty="0"/>
              <a:t>-</a:t>
            </a:r>
            <a:r>
              <a:rPr lang="en-US" altLang="ja-JP" sz="1400" b="1" dirty="0" err="1"/>
              <a:t>ppn</a:t>
            </a:r>
            <a:r>
              <a:rPr lang="en-US" altLang="ja-JP" sz="1400" b="1" dirty="0"/>
              <a:t>)</a:t>
            </a:r>
            <a:endParaRPr lang="ja-JP" altLang="en-US" sz="1400" b="1" dirty="0"/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A8A3A637-47A0-4FB2-BC38-4835AC2C1EA0}"/>
              </a:ext>
            </a:extLst>
          </p:cNvPr>
          <p:cNvSpPr txBox="1"/>
          <p:nvPr/>
        </p:nvSpPr>
        <p:spPr>
          <a:xfrm>
            <a:off x="8176196" y="1706044"/>
            <a:ext cx="8771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b="1" dirty="0"/>
              <a:t>M(K</a:t>
            </a:r>
            <a:r>
              <a:rPr lang="en-US" altLang="ja-JP" sz="1400" b="1" baseline="30000" dirty="0"/>
              <a:t>-</a:t>
            </a:r>
            <a:r>
              <a:rPr lang="en-US" altLang="ja-JP" sz="1400" b="1" dirty="0" err="1"/>
              <a:t>ppn</a:t>
            </a:r>
            <a:r>
              <a:rPr lang="en-US" altLang="ja-JP" sz="1400" b="1" dirty="0"/>
              <a:t>)</a:t>
            </a:r>
            <a:endParaRPr lang="ja-JP" altLang="en-US" sz="1400" b="1" dirty="0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CC736E9A-4971-4291-877F-77A3529AA331}"/>
              </a:ext>
            </a:extLst>
          </p:cNvPr>
          <p:cNvSpPr txBox="1"/>
          <p:nvPr/>
        </p:nvSpPr>
        <p:spPr>
          <a:xfrm>
            <a:off x="4267810" y="1222926"/>
            <a:ext cx="2327881" cy="523220"/>
          </a:xfrm>
          <a:prstGeom prst="rect">
            <a:avLst/>
          </a:prstGeom>
          <a:solidFill>
            <a:schemeClr val="bg1">
              <a:alpha val="97000"/>
            </a:schemeClr>
          </a:solidFill>
          <a:ln w="381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ja-JP" sz="2800" b="1" dirty="0"/>
              <a:t>K</a:t>
            </a:r>
            <a:r>
              <a:rPr lang="en-US" altLang="ja-JP" sz="2800" b="1" baseline="30000" dirty="0"/>
              <a:t>-</a:t>
            </a:r>
            <a:r>
              <a:rPr lang="en-US" altLang="ja-JP" sz="2800" b="1" dirty="0"/>
              <a:t>+</a:t>
            </a:r>
            <a:r>
              <a:rPr lang="en-US" altLang="ja-JP" sz="2800" b="1" baseline="30000" dirty="0"/>
              <a:t>4</a:t>
            </a:r>
            <a:r>
              <a:rPr lang="en-US" altLang="ja-JP" sz="2800" b="1" dirty="0"/>
              <a:t>He</a:t>
            </a:r>
            <a:r>
              <a:rPr lang="en-US" altLang="ja-JP" sz="2800" b="1" dirty="0">
                <a:sym typeface="Wingdings" panose="05000000000000000000" pitchFamily="2" charset="2"/>
              </a:rPr>
              <a:t></a:t>
            </a:r>
            <a:r>
              <a:rPr lang="en-US" altLang="ja-JP" sz="2800" b="1" dirty="0">
                <a:latin typeface="Symbol" panose="05050102010706020507" pitchFamily="18" charset="2"/>
                <a:sym typeface="Wingdings" panose="05000000000000000000" pitchFamily="2" charset="2"/>
              </a:rPr>
              <a:t>L</a:t>
            </a:r>
            <a:r>
              <a:rPr lang="en-US" altLang="ja-JP" sz="2800" b="1" dirty="0">
                <a:sym typeface="Wingdings" panose="05000000000000000000" pitchFamily="2" charset="2"/>
              </a:rPr>
              <a:t>d+n</a:t>
            </a:r>
            <a:endParaRPr lang="ja-JP" altLang="en-US" sz="2800" b="1" dirty="0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4F65B300-BFBE-4570-8241-65AE214053B4}"/>
              </a:ext>
            </a:extLst>
          </p:cNvPr>
          <p:cNvSpPr txBox="1"/>
          <p:nvPr/>
        </p:nvSpPr>
        <p:spPr>
          <a:xfrm>
            <a:off x="7590229" y="1222926"/>
            <a:ext cx="2520242" cy="523220"/>
          </a:xfrm>
          <a:prstGeom prst="rect">
            <a:avLst/>
          </a:prstGeom>
          <a:solidFill>
            <a:schemeClr val="bg1">
              <a:alpha val="97000"/>
            </a:schemeClr>
          </a:solidFill>
          <a:ln w="381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ja-JP" sz="2800" b="1" dirty="0"/>
              <a:t>K</a:t>
            </a:r>
            <a:r>
              <a:rPr lang="en-US" altLang="ja-JP" sz="2800" b="1" baseline="30000" dirty="0"/>
              <a:t>-</a:t>
            </a:r>
            <a:r>
              <a:rPr lang="en-US" altLang="ja-JP" sz="2800" b="1" dirty="0"/>
              <a:t>+</a:t>
            </a:r>
            <a:r>
              <a:rPr lang="en-US" altLang="ja-JP" sz="2800" b="1" baseline="30000" dirty="0"/>
              <a:t>4</a:t>
            </a:r>
            <a:r>
              <a:rPr lang="en-US" altLang="ja-JP" sz="2800" b="1" dirty="0"/>
              <a:t>He</a:t>
            </a:r>
            <a:r>
              <a:rPr lang="en-US" altLang="ja-JP" sz="2800" b="1" dirty="0">
                <a:sym typeface="Wingdings" panose="05000000000000000000" pitchFamily="2" charset="2"/>
              </a:rPr>
              <a:t></a:t>
            </a:r>
            <a:r>
              <a:rPr lang="en-US" altLang="ja-JP" sz="2800" b="1" dirty="0">
                <a:latin typeface="Symbol" panose="05050102010706020507" pitchFamily="18" charset="2"/>
                <a:sym typeface="Wingdings" panose="05000000000000000000" pitchFamily="2" charset="2"/>
              </a:rPr>
              <a:t>L</a:t>
            </a:r>
            <a:r>
              <a:rPr lang="en-US" altLang="ja-JP" sz="2800" b="1" dirty="0">
                <a:sym typeface="Wingdings" panose="05000000000000000000" pitchFamily="2" charset="2"/>
              </a:rPr>
              <a:t>pn+n</a:t>
            </a:r>
            <a:endParaRPr lang="ja-JP" altLang="en-US" sz="2800" b="1" dirty="0"/>
          </a:p>
        </p:txBody>
      </p:sp>
      <p:sp>
        <p:nvSpPr>
          <p:cNvPr id="22" name="コンテンツ プレースホルダー 2">
            <a:extLst>
              <a:ext uri="{FF2B5EF4-FFF2-40B4-BE49-F238E27FC236}">
                <a16:creationId xmlns:a16="http://schemas.microsoft.com/office/drawing/2014/main" id="{9671031F-25D7-45FC-97B7-F2AD1F9154EF}"/>
              </a:ext>
            </a:extLst>
          </p:cNvPr>
          <p:cNvSpPr txBox="1">
            <a:spLocks/>
          </p:cNvSpPr>
          <p:nvPr/>
        </p:nvSpPr>
        <p:spPr>
          <a:xfrm>
            <a:off x="1457606" y="2189472"/>
            <a:ext cx="2699229" cy="15125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ja-JP" sz="2000" b="1" dirty="0" err="1"/>
              <a:t>B</a:t>
            </a:r>
            <a:r>
              <a:rPr lang="en-US" altLang="ja-JP" sz="2000" b="1" baseline="-25000" dirty="0" err="1"/>
              <a:t>Kppn</a:t>
            </a:r>
            <a:r>
              <a:rPr lang="en-US" altLang="ja-JP" sz="2000" b="1" dirty="0"/>
              <a:t> ~ 40 MeV </a:t>
            </a:r>
          </a:p>
          <a:p>
            <a:pPr marL="0" indent="0">
              <a:buNone/>
            </a:pPr>
            <a:r>
              <a:rPr lang="en-US" altLang="ja-JP" sz="2000" b="1" dirty="0" err="1">
                <a:latin typeface="Symbol" panose="05050102010706020507" pitchFamily="18" charset="2"/>
              </a:rPr>
              <a:t>G</a:t>
            </a:r>
            <a:r>
              <a:rPr lang="en-US" altLang="ja-JP" sz="2000" b="1" baseline="-25000" dirty="0" err="1"/>
              <a:t>Kppn</a:t>
            </a:r>
            <a:r>
              <a:rPr lang="en-US" altLang="ja-JP" sz="2000" b="1" dirty="0"/>
              <a:t> ~ 100 MeV</a:t>
            </a:r>
          </a:p>
          <a:p>
            <a:pPr marL="0" indent="0">
              <a:buNone/>
            </a:pPr>
            <a:r>
              <a:rPr lang="en-US" altLang="ja-JP" sz="2000" b="1" dirty="0" err="1"/>
              <a:t>Q</a:t>
            </a:r>
            <a:r>
              <a:rPr lang="en-US" altLang="ja-JP" sz="2000" b="1" baseline="-25000" dirty="0" err="1"/>
              <a:t>kppn</a:t>
            </a:r>
            <a:r>
              <a:rPr lang="en-US" altLang="ja-JP" sz="2000" b="1" dirty="0"/>
              <a:t> ~ 400 MeV/c</a:t>
            </a: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799DDA1B-90DF-4095-B85F-9EEACB8EBC5F}"/>
              </a:ext>
            </a:extLst>
          </p:cNvPr>
          <p:cNvSpPr txBox="1"/>
          <p:nvPr/>
        </p:nvSpPr>
        <p:spPr>
          <a:xfrm>
            <a:off x="1475259" y="1234113"/>
            <a:ext cx="29250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@ 3 weeks, 90kW</a:t>
            </a:r>
            <a:endParaRPr lang="ja-JP" alt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BDB85139-8313-4A43-9040-8530C059296C}"/>
              </a:ext>
            </a:extLst>
          </p:cNvPr>
          <p:cNvSpPr txBox="1"/>
          <p:nvPr/>
        </p:nvSpPr>
        <p:spPr>
          <a:xfrm>
            <a:off x="1543250" y="3573889"/>
            <a:ext cx="228620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>
                <a:latin typeface="Symbol" panose="05050102010706020507" pitchFamily="18" charset="2"/>
              </a:rPr>
              <a:t>s</a:t>
            </a:r>
            <a:r>
              <a:rPr lang="en-US" altLang="ja-JP" sz="2000" dirty="0"/>
              <a:t>(K</a:t>
            </a:r>
            <a:r>
              <a:rPr lang="en-US" altLang="ja-JP" sz="2000" baseline="30000" dirty="0"/>
              <a:t>-</a:t>
            </a:r>
            <a:r>
              <a:rPr lang="en-US" altLang="ja-JP" sz="2000" dirty="0" err="1"/>
              <a:t>ppn</a:t>
            </a:r>
            <a:r>
              <a:rPr lang="en-US" altLang="ja-JP" sz="2000" dirty="0"/>
              <a:t>)*Br ~ 5 </a:t>
            </a:r>
            <a:r>
              <a:rPr lang="en-US" altLang="ja-JP" sz="2000" dirty="0">
                <a:latin typeface="Symbol" panose="05050102010706020507" pitchFamily="18" charset="2"/>
              </a:rPr>
              <a:t>m</a:t>
            </a:r>
            <a:r>
              <a:rPr lang="en-US" altLang="ja-JP" sz="2000" dirty="0"/>
              <a:t>b</a:t>
            </a:r>
          </a:p>
          <a:p>
            <a:r>
              <a:rPr lang="en-US" altLang="ja-JP" sz="2000" dirty="0">
                <a:latin typeface="Symbol" panose="05050102010706020507" pitchFamily="18" charset="2"/>
              </a:rPr>
              <a:t>s</a:t>
            </a:r>
            <a:r>
              <a:rPr lang="en-US" altLang="ja-JP" sz="2000" dirty="0"/>
              <a:t>(QF)            ~ 5 </a:t>
            </a:r>
            <a:r>
              <a:rPr lang="en-US" altLang="ja-JP" sz="2000" dirty="0">
                <a:latin typeface="Symbol" panose="05050102010706020507" pitchFamily="18" charset="2"/>
              </a:rPr>
              <a:t>m</a:t>
            </a:r>
            <a:r>
              <a:rPr lang="en-US" altLang="ja-JP" sz="2000" dirty="0"/>
              <a:t>b</a:t>
            </a:r>
          </a:p>
          <a:p>
            <a:r>
              <a:rPr lang="en-US" altLang="ja-JP" sz="2000" dirty="0">
                <a:latin typeface="Symbol" panose="05050102010706020507" pitchFamily="18" charset="2"/>
              </a:rPr>
              <a:t>s</a:t>
            </a:r>
            <a:r>
              <a:rPr lang="en-US" altLang="ja-JP" sz="2000" dirty="0"/>
              <a:t>(BG)            ~ 10 </a:t>
            </a:r>
            <a:r>
              <a:rPr lang="en-US" altLang="ja-JP" sz="2000" dirty="0">
                <a:latin typeface="Symbol" panose="05050102010706020507" pitchFamily="18" charset="2"/>
              </a:rPr>
              <a:t>m</a:t>
            </a:r>
            <a:r>
              <a:rPr lang="en-US" altLang="ja-JP" sz="2000" dirty="0"/>
              <a:t>b</a:t>
            </a:r>
            <a:endParaRPr lang="ja-JP" altLang="en-US" sz="2000" dirty="0"/>
          </a:p>
        </p:txBody>
      </p:sp>
    </p:spTree>
    <p:extLst>
      <p:ext uri="{BB962C8B-B14F-4D97-AF65-F5344CB8AC3E}">
        <p14:creationId xmlns:p14="http://schemas.microsoft.com/office/powerpoint/2010/main" val="358006132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図 31">
            <a:extLst>
              <a:ext uri="{FF2B5EF4-FFF2-40B4-BE49-F238E27FC236}">
                <a16:creationId xmlns:a16="http://schemas.microsoft.com/office/drawing/2014/main" id="{5D4B6B7D-5166-6446-AEF7-355CE630087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4662"/>
          <a:stretch/>
        </p:blipFill>
        <p:spPr>
          <a:xfrm>
            <a:off x="1769073" y="2316994"/>
            <a:ext cx="4303401" cy="4102856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E2E24EF5-1EE9-E254-0D4B-63371B5B49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7164"/>
          <a:stretch/>
        </p:blipFill>
        <p:spPr>
          <a:xfrm>
            <a:off x="6179893" y="2441314"/>
            <a:ext cx="4408565" cy="3606645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0D1B8DAD-F364-134E-51C8-365CCF863D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4542497" y="2760646"/>
            <a:ext cx="803019" cy="803019"/>
          </a:xfrm>
          <a:prstGeom prst="rect">
            <a:avLst/>
          </a:prstGeom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1AAB0731-76BF-9DAE-C719-B7E05E0906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9202635" y="2472147"/>
            <a:ext cx="1250677" cy="1241548"/>
          </a:xfrm>
          <a:prstGeom prst="rect">
            <a:avLst/>
          </a:prstGeom>
        </p:spPr>
      </p:pic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09494E4F-1E61-C26F-E705-FB98F1724661}"/>
              </a:ext>
            </a:extLst>
          </p:cNvPr>
          <p:cNvSpPr txBox="1"/>
          <p:nvPr/>
        </p:nvSpPr>
        <p:spPr>
          <a:xfrm>
            <a:off x="2172998" y="2820538"/>
            <a:ext cx="2237600" cy="523220"/>
          </a:xfrm>
          <a:prstGeom prst="rect">
            <a:avLst/>
          </a:prstGeom>
          <a:solidFill>
            <a:srgbClr val="0070C0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800" b="1" dirty="0">
                <a:solidFill>
                  <a:schemeClr val="bg1"/>
                </a:solidFill>
              </a:rPr>
              <a:t>Compact case</a:t>
            </a:r>
            <a:endParaRPr kumimoji="1" lang="ja-JP" altLang="en-US" sz="2800" b="1" dirty="0">
              <a:solidFill>
                <a:schemeClr val="bg1"/>
              </a:solidFill>
            </a:endParaRP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82FD4FA6-33C8-8A1A-73BA-16E2CDACCFC3}"/>
              </a:ext>
            </a:extLst>
          </p:cNvPr>
          <p:cNvSpPr txBox="1"/>
          <p:nvPr/>
        </p:nvSpPr>
        <p:spPr>
          <a:xfrm>
            <a:off x="6881918" y="2817330"/>
            <a:ext cx="1805238" cy="523220"/>
          </a:xfrm>
          <a:prstGeom prst="rect">
            <a:avLst/>
          </a:prstGeom>
          <a:solidFill>
            <a:srgbClr val="00B050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800" b="1" dirty="0">
                <a:solidFill>
                  <a:schemeClr val="bg1"/>
                </a:solidFill>
              </a:rPr>
              <a:t>Broad case</a:t>
            </a:r>
            <a:endParaRPr kumimoji="1" lang="ja-JP" altLang="en-US" sz="2800" b="1" dirty="0">
              <a:solidFill>
                <a:schemeClr val="bg1"/>
              </a:solidFill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D5E58D9D-55F3-6AE1-3D2F-DAC5F80FD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ja-JP" b="1" dirty="0"/>
              <a:t>S</a:t>
            </a:r>
            <a:r>
              <a:rPr kumimoji="1" lang="en-US" altLang="ja-JP" b="1" dirty="0"/>
              <a:t>pecial Size Extraction using </a:t>
            </a:r>
            <a:r>
              <a:rPr kumimoji="1" lang="en-US" altLang="ja-JP" b="1" dirty="0" err="1"/>
              <a:t>Dalitz</a:t>
            </a:r>
            <a:r>
              <a:rPr kumimoji="1" lang="en-US" altLang="ja-JP" b="1" dirty="0"/>
              <a:t> Plots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53C72065-3F00-77A4-0081-DAEDDEE290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7128" y="1134307"/>
            <a:ext cx="10137742" cy="920224"/>
          </a:xfrm>
        </p:spPr>
        <p:txBody>
          <a:bodyPr/>
          <a:lstStyle/>
          <a:p>
            <a:r>
              <a:rPr lang="en-US" altLang="ja-JP" sz="2800" dirty="0"/>
              <a:t>It has been pointed out that it is possible to extract a space size using the </a:t>
            </a:r>
            <a:r>
              <a:rPr lang="en-US" altLang="ja-JP" sz="2800" dirty="0" err="1">
                <a:latin typeface="Symbol" panose="05050102010706020507" pitchFamily="18" charset="2"/>
              </a:rPr>
              <a:t>L</a:t>
            </a:r>
            <a:r>
              <a:rPr lang="en-US" altLang="ja-JP" sz="2800" dirty="0" err="1"/>
              <a:t>pn</a:t>
            </a:r>
            <a:r>
              <a:rPr lang="en-US" altLang="ja-JP" sz="2800" dirty="0"/>
              <a:t> 3-body decay of "K-</a:t>
            </a:r>
            <a:r>
              <a:rPr lang="en-US" altLang="ja-JP" sz="2800" dirty="0" err="1"/>
              <a:t>ppn</a:t>
            </a:r>
            <a:r>
              <a:rPr lang="en-US" altLang="ja-JP" sz="2800" dirty="0"/>
              <a:t>"</a:t>
            </a:r>
            <a:endParaRPr kumimoji="1" lang="en-US" altLang="ja-JP" sz="280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17708D8-194B-5C2C-2ADE-24553BE9F6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E2ED8-2B53-4754-89D0-3FC59BBE9D70}" type="slidenum">
              <a:rPr kumimoji="1" lang="ja-JP" altLang="en-US" smtClean="0"/>
              <a:t>54</a:t>
            </a:fld>
            <a:endParaRPr kumimoji="1" lang="ja-JP" altLang="en-US"/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B02DCD69-1F9E-631F-6EFE-53F9E22EE22A}"/>
              </a:ext>
            </a:extLst>
          </p:cNvPr>
          <p:cNvSpPr txBox="1"/>
          <p:nvPr/>
        </p:nvSpPr>
        <p:spPr>
          <a:xfrm>
            <a:off x="1769073" y="5842337"/>
            <a:ext cx="3484031" cy="1015663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000" b="1" dirty="0">
                <a:solidFill>
                  <a:srgbClr val="0070C0"/>
                </a:solidFill>
              </a:rPr>
              <a:t>Widely distributed in the plane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ja-JP" sz="2000" dirty="0"/>
              <a:t>Decays involving 3-nucleons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ja-JP" sz="2000" dirty="0" err="1"/>
              <a:t>L,p,n</a:t>
            </a:r>
            <a:r>
              <a:rPr kumimoji="1" lang="en-US" altLang="ja-JP" sz="2000" dirty="0"/>
              <a:t> all high momentum</a:t>
            </a:r>
            <a:endParaRPr kumimoji="1" lang="ja-JP" altLang="en-US" dirty="0"/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7A834109-4839-7798-CBFA-2E634C22AA16}"/>
              </a:ext>
            </a:extLst>
          </p:cNvPr>
          <p:cNvSpPr txBox="1"/>
          <p:nvPr/>
        </p:nvSpPr>
        <p:spPr>
          <a:xfrm>
            <a:off x="6618641" y="5853141"/>
            <a:ext cx="4829110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2000" b="1" dirty="0">
                <a:solidFill>
                  <a:srgbClr val="00B050"/>
                </a:solidFill>
              </a:rPr>
              <a:t>Distributed in parts of the plane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ja-JP" sz="2000" dirty="0"/>
              <a:t>Decays mainly in two nucleons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ja-JP" sz="2000" dirty="0"/>
              <a:t>Remaining 1 nucleon has low momentum</a:t>
            </a:r>
            <a:endParaRPr kumimoji="1" lang="ja-JP" altLang="en-US" dirty="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EB03C270-E690-BF03-7A7B-ADE3EF9E4E1F}"/>
              </a:ext>
            </a:extLst>
          </p:cNvPr>
          <p:cNvSpPr txBox="1"/>
          <p:nvPr/>
        </p:nvSpPr>
        <p:spPr>
          <a:xfrm>
            <a:off x="9448800" y="2102815"/>
            <a:ext cx="18373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PLB632(2006)187</a:t>
            </a:r>
            <a:endParaRPr kumimoji="1" lang="ja-JP" altLang="en-US" dirty="0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66B2AC76-DFB5-2CC7-0D8D-65512EFC606F}"/>
              </a:ext>
            </a:extLst>
          </p:cNvPr>
          <p:cNvSpPr txBox="1"/>
          <p:nvPr/>
        </p:nvSpPr>
        <p:spPr>
          <a:xfrm>
            <a:off x="2949337" y="1998204"/>
            <a:ext cx="6293326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400" b="1" dirty="0"/>
              <a:t>Utilize </a:t>
            </a:r>
            <a:r>
              <a:rPr kumimoji="1" lang="en-US" altLang="ja-JP" sz="2400" b="1" dirty="0" err="1"/>
              <a:t>Dalitz</a:t>
            </a:r>
            <a:r>
              <a:rPr kumimoji="1" lang="en-US" altLang="ja-JP" sz="2400" b="1" dirty="0"/>
              <a:t> plots  </a:t>
            </a:r>
            <a:r>
              <a:rPr kumimoji="1" lang="en-US" altLang="ja-JP" sz="2400" b="1" dirty="0">
                <a:sym typeface="Wingdings" panose="05000000000000000000" pitchFamily="2" charset="2"/>
              </a:rPr>
              <a:t> </a:t>
            </a:r>
            <a:r>
              <a:rPr kumimoji="1" lang="en-US" altLang="ja-JP" sz="2400" b="1" dirty="0"/>
              <a:t>Differences in distribution</a:t>
            </a:r>
            <a:endParaRPr kumimoji="1" lang="ja-JP" alt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09534616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8962D5E-87B5-A761-2AC6-6AB0E9E577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21386"/>
            <a:ext cx="10515600" cy="1325563"/>
          </a:xfrm>
        </p:spPr>
        <p:txBody>
          <a:bodyPr/>
          <a:lstStyle/>
          <a:p>
            <a:pPr algn="ctr"/>
            <a:r>
              <a:rPr kumimoji="1" lang="en-US" altLang="ja-JP" b="1" dirty="0"/>
              <a:t>Collaboration</a:t>
            </a:r>
            <a:endParaRPr kumimoji="1" lang="ja-JP" altLang="en-US" b="1" dirty="0"/>
          </a:p>
        </p:txBody>
      </p:sp>
      <p:pic>
        <p:nvPicPr>
          <p:cNvPr id="4" name="Picture 2" descr="人物のイラスト，手をつなぐ かわいい】の画像素材 | テーマ・イラスト・CGのイラスト素材ならイメージナビ">
            <a:extLst>
              <a:ext uri="{FF2B5EF4-FFF2-40B4-BE49-F238E27FC236}">
                <a16:creationId xmlns:a16="http://schemas.microsoft.com/office/drawing/2014/main" id="{B49BF5A4-DE16-57C2-764E-FC95BDBF67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8906" y="3297746"/>
            <a:ext cx="2188364" cy="1762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四角形: 角を丸くする 4">
            <a:extLst>
              <a:ext uri="{FF2B5EF4-FFF2-40B4-BE49-F238E27FC236}">
                <a16:creationId xmlns:a16="http://schemas.microsoft.com/office/drawing/2014/main" id="{E4DE28C1-5E49-E722-928B-324F50AB78C2}"/>
              </a:ext>
            </a:extLst>
          </p:cNvPr>
          <p:cNvSpPr/>
          <p:nvPr/>
        </p:nvSpPr>
        <p:spPr>
          <a:xfrm>
            <a:off x="801757" y="1166651"/>
            <a:ext cx="6506412" cy="5667780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四角形: 角を丸くする 5">
            <a:extLst>
              <a:ext uri="{FF2B5EF4-FFF2-40B4-BE49-F238E27FC236}">
                <a16:creationId xmlns:a16="http://schemas.microsoft.com/office/drawing/2014/main" id="{DDE7BB6D-FF6E-4499-D979-F339901B1FDA}"/>
              </a:ext>
            </a:extLst>
          </p:cNvPr>
          <p:cNvSpPr/>
          <p:nvPr/>
        </p:nvSpPr>
        <p:spPr>
          <a:xfrm>
            <a:off x="9012071" y="1383470"/>
            <a:ext cx="2709477" cy="5291898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FCE47DA6-B0D2-EEC6-1604-0A559868948A}"/>
              </a:ext>
            </a:extLst>
          </p:cNvPr>
          <p:cNvSpPr txBox="1"/>
          <p:nvPr/>
        </p:nvSpPr>
        <p:spPr>
          <a:xfrm>
            <a:off x="2030620" y="1760485"/>
            <a:ext cx="3926588" cy="1292662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b="1" dirty="0"/>
              <a:t>RIKEN</a:t>
            </a:r>
          </a:p>
          <a:p>
            <a:pPr algn="ctr"/>
            <a:r>
              <a:rPr lang="en-US" altLang="ja-JP" sz="1600" b="1" dirty="0">
                <a:highlight>
                  <a:srgbClr val="FFFF00"/>
                </a:highlight>
              </a:rPr>
              <a:t>SC-Solenoid</a:t>
            </a:r>
            <a:r>
              <a:rPr lang="en-US" altLang="ja-JP" sz="1600" b="1" dirty="0"/>
              <a:t>, </a:t>
            </a:r>
            <a:r>
              <a:rPr lang="en-US" altLang="ja-JP" sz="1600" b="1" dirty="0">
                <a:highlight>
                  <a:srgbClr val="FFFF00"/>
                </a:highlight>
              </a:rPr>
              <a:t>Beam line</a:t>
            </a:r>
            <a:r>
              <a:rPr lang="en-US" altLang="ja-JP" sz="1600" b="1" dirty="0"/>
              <a:t>, </a:t>
            </a:r>
            <a:r>
              <a:rPr lang="en-US" altLang="ja-JP" sz="1600" b="1" dirty="0">
                <a:highlight>
                  <a:srgbClr val="FFFF00"/>
                </a:highlight>
              </a:rPr>
              <a:t>CDC</a:t>
            </a:r>
            <a:r>
              <a:rPr lang="en-US" altLang="ja-JP" sz="1600" b="1" dirty="0"/>
              <a:t>, Data Analysis</a:t>
            </a:r>
          </a:p>
          <a:p>
            <a:pPr algn="ctr"/>
            <a:r>
              <a:rPr lang="en-US" altLang="ja-JP" sz="1400" dirty="0" err="1"/>
              <a:t>F.Sakuma</a:t>
            </a:r>
            <a:r>
              <a:rPr lang="ja-JP" altLang="en-US" sz="1400" dirty="0"/>
              <a:t>（</a:t>
            </a:r>
            <a:r>
              <a:rPr lang="en-US" altLang="ja-JP" sz="1400" dirty="0"/>
              <a:t>Spokes Person)</a:t>
            </a:r>
          </a:p>
          <a:p>
            <a:pPr algn="ctr"/>
            <a:r>
              <a:rPr lang="en-US" altLang="ja-JP" sz="1400" dirty="0" err="1"/>
              <a:t>M.Iwasaki</a:t>
            </a:r>
            <a:r>
              <a:rPr lang="en-US" altLang="ja-JP" sz="1400" dirty="0"/>
              <a:t>, </a:t>
            </a:r>
            <a:r>
              <a:rPr lang="en-US" altLang="ja-JP" sz="1400" dirty="0" err="1"/>
              <a:t>H.Asano</a:t>
            </a:r>
            <a:r>
              <a:rPr lang="en-US" altLang="ja-JP" sz="1400" dirty="0"/>
              <a:t>, </a:t>
            </a:r>
            <a:r>
              <a:rPr lang="en-US" altLang="ja-JP" sz="1400" dirty="0" err="1"/>
              <a:t>T.Yamaga</a:t>
            </a:r>
            <a:r>
              <a:rPr lang="en-US" altLang="ja-JP" sz="1400" dirty="0"/>
              <a:t>, </a:t>
            </a:r>
            <a:r>
              <a:rPr lang="en-US" altLang="ja-JP" sz="1400" dirty="0" err="1"/>
              <a:t>R.Murayama</a:t>
            </a:r>
            <a:r>
              <a:rPr lang="en-US" altLang="ja-JP" sz="1400" dirty="0"/>
              <a:t>, </a:t>
            </a:r>
          </a:p>
          <a:p>
            <a:pPr algn="ctr"/>
            <a:r>
              <a:rPr lang="en-US" altLang="ja-JP" sz="1400" dirty="0" err="1"/>
              <a:t>Y.Ma</a:t>
            </a:r>
            <a:r>
              <a:rPr lang="en-US" altLang="ja-JP" sz="1400" dirty="0"/>
              <a:t>, </a:t>
            </a:r>
            <a:r>
              <a:rPr lang="en-US" altLang="ja-JP" sz="1400" dirty="0" err="1"/>
              <a:t>K.Itahashi</a:t>
            </a:r>
            <a:r>
              <a:rPr lang="en-US" altLang="ja-JP" sz="1400" dirty="0"/>
              <a:t>, </a:t>
            </a:r>
            <a:r>
              <a:rPr lang="en-US" altLang="ja-JP" sz="1400" dirty="0" err="1"/>
              <a:t>H.Outa</a:t>
            </a:r>
            <a:r>
              <a:rPr lang="en-US" altLang="ja-JP" sz="1400" dirty="0"/>
              <a:t>, </a:t>
            </a:r>
            <a:r>
              <a:rPr lang="en-US" altLang="ja-JP" sz="1400" dirty="0" err="1"/>
              <a:t>Post.Doc</a:t>
            </a:r>
            <a:r>
              <a:rPr lang="en-US" altLang="ja-JP" sz="1400" dirty="0"/>
              <a:t>., Students</a:t>
            </a:r>
            <a:endParaRPr lang="ja-JP" altLang="en-US" sz="1400" dirty="0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26703BE3-5205-CF66-5017-60DE402A7F1C}"/>
              </a:ext>
            </a:extLst>
          </p:cNvPr>
          <p:cNvSpPr txBox="1"/>
          <p:nvPr/>
        </p:nvSpPr>
        <p:spPr>
          <a:xfrm>
            <a:off x="2694689" y="3184127"/>
            <a:ext cx="2352119" cy="104644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altLang="ja-JP" b="1" dirty="0"/>
              <a:t>Osaka-U</a:t>
            </a:r>
          </a:p>
          <a:p>
            <a:pPr algn="ctr"/>
            <a:r>
              <a:rPr lang="en-US" altLang="ja-JP" sz="1600" b="1" dirty="0">
                <a:highlight>
                  <a:srgbClr val="FFFF00"/>
                </a:highlight>
              </a:rPr>
              <a:t>Beam line</a:t>
            </a:r>
            <a:r>
              <a:rPr lang="en-US" altLang="ja-JP" sz="1600" b="1" dirty="0"/>
              <a:t>, Data Analysis</a:t>
            </a:r>
          </a:p>
          <a:p>
            <a:pPr algn="ctr"/>
            <a:r>
              <a:rPr lang="en-US" altLang="ja-JP" sz="1400" dirty="0" err="1"/>
              <a:t>H.Noumi</a:t>
            </a:r>
            <a:r>
              <a:rPr lang="en-US" altLang="ja-JP" sz="1400" dirty="0"/>
              <a:t>, </a:t>
            </a:r>
            <a:r>
              <a:rPr lang="en-US" altLang="ja-JP" sz="1400" dirty="0" err="1"/>
              <a:t>K.Shirotori</a:t>
            </a:r>
            <a:r>
              <a:rPr lang="en-US" altLang="ja-JP" sz="1400" dirty="0"/>
              <a:t>,</a:t>
            </a:r>
          </a:p>
          <a:p>
            <a:pPr algn="ctr"/>
            <a:r>
              <a:rPr lang="en-US" altLang="ja-JP" sz="1400" dirty="0" err="1"/>
              <a:t>K.Inoue</a:t>
            </a:r>
            <a:r>
              <a:rPr lang="en-US" altLang="ja-JP" sz="1400" dirty="0"/>
              <a:t>, </a:t>
            </a:r>
            <a:r>
              <a:rPr lang="en-US" altLang="ja-JP" sz="1400" dirty="0" err="1"/>
              <a:t>S.Kawasaki</a:t>
            </a:r>
            <a:r>
              <a:rPr lang="en-US" altLang="ja-JP" sz="1400" dirty="0"/>
              <a:t>, Students</a:t>
            </a:r>
            <a:endParaRPr lang="ja-JP" altLang="en-US" dirty="0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D2D7FE8C-E767-7925-4CBE-B39B95754343}"/>
              </a:ext>
            </a:extLst>
          </p:cNvPr>
          <p:cNvSpPr txBox="1"/>
          <p:nvPr/>
        </p:nvSpPr>
        <p:spPr>
          <a:xfrm>
            <a:off x="5050881" y="3183123"/>
            <a:ext cx="2188364" cy="104644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b="1" dirty="0"/>
              <a:t>Tohoku-U</a:t>
            </a:r>
          </a:p>
          <a:p>
            <a:pPr algn="ctr"/>
            <a:r>
              <a:rPr lang="en-US" altLang="ja-JP" sz="1600" b="1" dirty="0">
                <a:highlight>
                  <a:srgbClr val="FFFF00"/>
                </a:highlight>
              </a:rPr>
              <a:t>NC</a:t>
            </a:r>
            <a:r>
              <a:rPr lang="en-US" altLang="ja-JP" sz="1600" b="1" dirty="0"/>
              <a:t>, Data Analysis</a:t>
            </a:r>
          </a:p>
          <a:p>
            <a:pPr algn="ctr"/>
            <a:r>
              <a:rPr lang="en-US" altLang="ja-JP" sz="1400" dirty="0" err="1"/>
              <a:t>H.Ohnishi</a:t>
            </a:r>
            <a:r>
              <a:rPr lang="en-US" altLang="ja-JP" sz="1400" dirty="0"/>
              <a:t>, </a:t>
            </a:r>
            <a:r>
              <a:rPr lang="en-US" altLang="ja-JP" sz="1400" dirty="0" err="1"/>
              <a:t>Y.Sada</a:t>
            </a:r>
            <a:r>
              <a:rPr lang="en-US" altLang="ja-JP" sz="1400" dirty="0"/>
              <a:t>, </a:t>
            </a:r>
            <a:r>
              <a:rPr lang="en-US" altLang="ja-JP" sz="1400" dirty="0" err="1"/>
              <a:t>C.Yoshida</a:t>
            </a:r>
            <a:r>
              <a:rPr lang="en-US" altLang="ja-JP" sz="1400" dirty="0"/>
              <a:t>, Students</a:t>
            </a:r>
            <a:endParaRPr lang="ja-JP" altLang="en-US" dirty="0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138706D8-302C-1AFB-71FE-785F43CFAD3F}"/>
              </a:ext>
            </a:extLst>
          </p:cNvPr>
          <p:cNvSpPr txBox="1"/>
          <p:nvPr/>
        </p:nvSpPr>
        <p:spPr>
          <a:xfrm>
            <a:off x="856609" y="3178069"/>
            <a:ext cx="1824089" cy="1077218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altLang="ja-JP" b="1" dirty="0"/>
              <a:t>JAEA</a:t>
            </a:r>
          </a:p>
          <a:p>
            <a:pPr algn="ctr"/>
            <a:r>
              <a:rPr lang="en-US" altLang="ja-JP" sz="1600" b="1" dirty="0">
                <a:highlight>
                  <a:srgbClr val="FFFF00"/>
                </a:highlight>
              </a:rPr>
              <a:t>DAQ</a:t>
            </a:r>
            <a:r>
              <a:rPr lang="en-US" altLang="ja-JP" sz="1600" b="1" dirty="0"/>
              <a:t>, </a:t>
            </a:r>
            <a:r>
              <a:rPr lang="en-US" altLang="ja-JP" sz="1600" b="1" dirty="0">
                <a:highlight>
                  <a:srgbClr val="FFFF00"/>
                </a:highlight>
              </a:rPr>
              <a:t>Target</a:t>
            </a:r>
            <a:r>
              <a:rPr lang="en-US" altLang="ja-JP" sz="1600" b="1" dirty="0"/>
              <a:t>, </a:t>
            </a:r>
          </a:p>
          <a:p>
            <a:pPr algn="ctr"/>
            <a:r>
              <a:rPr lang="en-US" altLang="ja-JP" sz="1600" b="1" dirty="0"/>
              <a:t>Data Analysis</a:t>
            </a:r>
          </a:p>
          <a:p>
            <a:pPr algn="ctr"/>
            <a:r>
              <a:rPr lang="en-US" altLang="ja-JP" sz="1400" dirty="0" err="1"/>
              <a:t>T.Hashimoto</a:t>
            </a:r>
            <a:r>
              <a:rPr lang="en-US" altLang="ja-JP" sz="1400" dirty="0"/>
              <a:t>, Students</a:t>
            </a:r>
            <a:endParaRPr lang="ja-JP" altLang="en-US" dirty="0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3EF202EA-FC44-F211-03FC-B2F38EA2AF0C}"/>
              </a:ext>
            </a:extLst>
          </p:cNvPr>
          <p:cNvSpPr txBox="1"/>
          <p:nvPr/>
        </p:nvSpPr>
        <p:spPr>
          <a:xfrm>
            <a:off x="1028552" y="4658302"/>
            <a:ext cx="1910908" cy="1692771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altLang="ja-JP" b="1" dirty="0"/>
              <a:t>INFN-LNF</a:t>
            </a:r>
          </a:p>
          <a:p>
            <a:pPr algn="ctr"/>
            <a:r>
              <a:rPr lang="en-US" altLang="ja-JP" sz="1600" b="1" dirty="0"/>
              <a:t>Data Analysis</a:t>
            </a:r>
          </a:p>
          <a:p>
            <a:pPr algn="ctr"/>
            <a:r>
              <a:rPr lang="en-US" altLang="ja-JP" sz="1400" dirty="0"/>
              <a:t>C. </a:t>
            </a:r>
            <a:r>
              <a:rPr lang="en-US" altLang="ja-JP" sz="1400" dirty="0" err="1"/>
              <a:t>Curceanu</a:t>
            </a:r>
            <a:r>
              <a:rPr lang="en-US" altLang="ja-JP" sz="1400" dirty="0"/>
              <a:t>, </a:t>
            </a:r>
            <a:r>
              <a:rPr lang="en-US" altLang="ja-JP" sz="1400" dirty="0" err="1"/>
              <a:t>M.Bazzi</a:t>
            </a:r>
            <a:r>
              <a:rPr lang="en-US" altLang="ja-JP" sz="1400" dirty="0"/>
              <a:t>,</a:t>
            </a:r>
          </a:p>
          <a:p>
            <a:pPr algn="ctr"/>
            <a:r>
              <a:rPr lang="en-US" altLang="ja-JP" sz="1400" dirty="0"/>
              <a:t>A. </a:t>
            </a:r>
            <a:r>
              <a:rPr lang="en-US" altLang="ja-JP" sz="1400" dirty="0" err="1"/>
              <a:t>Clozza</a:t>
            </a:r>
            <a:r>
              <a:rPr lang="en-US" altLang="ja-JP" sz="1400" dirty="0"/>
              <a:t>, </a:t>
            </a:r>
            <a:r>
              <a:rPr lang="en-US" altLang="ja-JP" sz="1400" dirty="0" err="1"/>
              <a:t>R.De</a:t>
            </a:r>
            <a:r>
              <a:rPr lang="en-US" altLang="ja-JP" sz="1400" dirty="0"/>
              <a:t> Grande,</a:t>
            </a:r>
          </a:p>
          <a:p>
            <a:pPr algn="ctr"/>
            <a:r>
              <a:rPr lang="en-US" altLang="ja-JP" sz="1400" dirty="0" err="1"/>
              <a:t>C.Guarldo</a:t>
            </a:r>
            <a:r>
              <a:rPr lang="en-US" altLang="ja-JP" sz="1400" dirty="0"/>
              <a:t>, K. </a:t>
            </a:r>
            <a:r>
              <a:rPr lang="en-US" altLang="ja-JP" sz="1400" dirty="0" err="1"/>
              <a:t>Piscicchia</a:t>
            </a:r>
            <a:r>
              <a:rPr lang="en-US" altLang="ja-JP" sz="1400" dirty="0"/>
              <a:t>,</a:t>
            </a:r>
          </a:p>
          <a:p>
            <a:pPr algn="ctr"/>
            <a:r>
              <a:rPr lang="en-US" altLang="ja-JP" sz="1400" dirty="0"/>
              <a:t>A. </a:t>
            </a:r>
            <a:r>
              <a:rPr lang="en-US" altLang="ja-JP" sz="1400" dirty="0" err="1"/>
              <a:t>Scordo</a:t>
            </a:r>
            <a:r>
              <a:rPr lang="en-US" altLang="ja-JP" sz="1400" dirty="0"/>
              <a:t>, D. </a:t>
            </a:r>
            <a:r>
              <a:rPr lang="en-US" altLang="ja-JP" sz="1400" dirty="0" err="1"/>
              <a:t>Sirghi</a:t>
            </a:r>
            <a:r>
              <a:rPr lang="en-US" altLang="ja-JP" sz="1400" dirty="0"/>
              <a:t>,</a:t>
            </a:r>
          </a:p>
          <a:p>
            <a:pPr algn="ctr"/>
            <a:r>
              <a:rPr lang="en-US" altLang="ja-JP" sz="1400" dirty="0"/>
              <a:t>F. </a:t>
            </a:r>
            <a:r>
              <a:rPr lang="en-US" altLang="ja-JP" sz="1400" dirty="0" err="1"/>
              <a:t>Sirghi</a:t>
            </a:r>
            <a:r>
              <a:rPr lang="en-US" altLang="ja-JP" sz="1400" dirty="0"/>
              <a:t>, Students</a:t>
            </a:r>
            <a:endParaRPr lang="ja-JP" altLang="en-US" sz="1400" dirty="0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CFE52AC0-920E-09D2-CB73-119DF84F76DE}"/>
              </a:ext>
            </a:extLst>
          </p:cNvPr>
          <p:cNvSpPr txBox="1"/>
          <p:nvPr/>
        </p:nvSpPr>
        <p:spPr>
          <a:xfrm>
            <a:off x="5301555" y="4408942"/>
            <a:ext cx="1844095" cy="104644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altLang="ja-JP" b="1" dirty="0"/>
              <a:t>SMI</a:t>
            </a:r>
          </a:p>
          <a:p>
            <a:pPr algn="ctr"/>
            <a:r>
              <a:rPr lang="en-US" altLang="ja-JP" sz="1600" b="1" dirty="0"/>
              <a:t>Data Analysis</a:t>
            </a:r>
          </a:p>
          <a:p>
            <a:pPr algn="ctr"/>
            <a:r>
              <a:rPr lang="en-US" altLang="ja-JP" sz="1400" dirty="0" err="1"/>
              <a:t>E.Widmann</a:t>
            </a:r>
            <a:r>
              <a:rPr lang="en-US" altLang="ja-JP" sz="1400" dirty="0"/>
              <a:t>, </a:t>
            </a:r>
            <a:r>
              <a:rPr lang="en-US" altLang="ja-JP" sz="1400" dirty="0" err="1"/>
              <a:t>J.Zmeskal</a:t>
            </a:r>
            <a:r>
              <a:rPr lang="en-US" altLang="ja-JP" sz="1400" dirty="0"/>
              <a:t>,</a:t>
            </a:r>
          </a:p>
          <a:p>
            <a:pPr algn="ctr"/>
            <a:r>
              <a:rPr lang="en-US" altLang="ja-JP" sz="1400" dirty="0" err="1"/>
              <a:t>P.Buehler</a:t>
            </a:r>
            <a:r>
              <a:rPr lang="en-US" altLang="ja-JP" sz="1400" dirty="0"/>
              <a:t>, Students</a:t>
            </a:r>
            <a:endParaRPr lang="ja-JP" altLang="en-US" sz="1400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CE600011-38BF-F881-9C46-110A3E4AB171}"/>
              </a:ext>
            </a:extLst>
          </p:cNvPr>
          <p:cNvSpPr txBox="1"/>
          <p:nvPr/>
        </p:nvSpPr>
        <p:spPr>
          <a:xfrm>
            <a:off x="2997244" y="4329048"/>
            <a:ext cx="2193228" cy="1508105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altLang="ja-JP" b="1" dirty="0"/>
              <a:t>KEK</a:t>
            </a:r>
          </a:p>
          <a:p>
            <a:pPr algn="ctr"/>
            <a:r>
              <a:rPr lang="en-US" altLang="ja-JP" sz="1600" b="1" dirty="0">
                <a:highlight>
                  <a:srgbClr val="FFFF00"/>
                </a:highlight>
              </a:rPr>
              <a:t>SC-Solenoid</a:t>
            </a:r>
            <a:r>
              <a:rPr lang="en-US" altLang="ja-JP" sz="1600" b="1" dirty="0"/>
              <a:t>, </a:t>
            </a:r>
            <a:r>
              <a:rPr lang="en-US" altLang="ja-JP" sz="1600" b="1" dirty="0">
                <a:highlight>
                  <a:srgbClr val="FFFF00"/>
                </a:highlight>
              </a:rPr>
              <a:t>Beam line</a:t>
            </a:r>
            <a:r>
              <a:rPr lang="en-US" altLang="ja-JP" sz="1600" b="1" dirty="0">
                <a:solidFill>
                  <a:srgbClr val="FF0000"/>
                </a:solidFill>
              </a:rPr>
              <a:t>,</a:t>
            </a:r>
          </a:p>
          <a:p>
            <a:pPr algn="ctr"/>
            <a:r>
              <a:rPr lang="en-US" altLang="ja-JP" sz="1600" b="1" dirty="0">
                <a:highlight>
                  <a:srgbClr val="FFFF00"/>
                </a:highlight>
              </a:rPr>
              <a:t>Target</a:t>
            </a:r>
          </a:p>
          <a:p>
            <a:pPr algn="ctr"/>
            <a:r>
              <a:rPr lang="en-US" altLang="ja-JP" sz="1400" dirty="0" err="1"/>
              <a:t>M.Iio</a:t>
            </a:r>
            <a:r>
              <a:rPr lang="en-US" altLang="ja-JP" sz="1400" dirty="0"/>
              <a:t>, </a:t>
            </a:r>
            <a:r>
              <a:rPr lang="en-US" altLang="ja-JP" sz="1400" dirty="0" err="1"/>
              <a:t>S.Ishimoto</a:t>
            </a:r>
            <a:r>
              <a:rPr lang="en-US" altLang="ja-JP" sz="1400" dirty="0"/>
              <a:t>,</a:t>
            </a:r>
          </a:p>
          <a:p>
            <a:pPr algn="ctr"/>
            <a:r>
              <a:rPr lang="en-US" altLang="ja-JP" sz="1400" dirty="0" err="1"/>
              <a:t>S.Suzuki</a:t>
            </a:r>
            <a:r>
              <a:rPr lang="en-US" altLang="ja-JP" sz="1400" dirty="0"/>
              <a:t>, </a:t>
            </a:r>
            <a:r>
              <a:rPr lang="en-US" altLang="ja-JP" sz="1400" dirty="0" err="1"/>
              <a:t>K.Ozawa</a:t>
            </a:r>
            <a:r>
              <a:rPr lang="en-US" altLang="ja-JP" sz="1400" dirty="0"/>
              <a:t>,</a:t>
            </a:r>
          </a:p>
          <a:p>
            <a:pPr algn="ctr"/>
            <a:r>
              <a:rPr lang="en-US" altLang="ja-JP" sz="1400" dirty="0"/>
              <a:t>Students</a:t>
            </a:r>
            <a:endParaRPr lang="ja-JP" altLang="en-US" sz="1400" dirty="0"/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EEDC12B2-D31B-E87E-88D8-5EB39A8CAEA6}"/>
              </a:ext>
            </a:extLst>
          </p:cNvPr>
          <p:cNvSpPr txBox="1"/>
          <p:nvPr/>
        </p:nvSpPr>
        <p:spPr>
          <a:xfrm>
            <a:off x="5320521" y="5698536"/>
            <a:ext cx="1490728" cy="830997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altLang="ja-JP" b="1" dirty="0"/>
              <a:t>Kyoto-U</a:t>
            </a:r>
          </a:p>
          <a:p>
            <a:pPr algn="ctr"/>
            <a:r>
              <a:rPr lang="en-US" altLang="ja-JP" sz="1600" b="1" dirty="0"/>
              <a:t>Data Analysis</a:t>
            </a:r>
          </a:p>
          <a:p>
            <a:pPr algn="ctr"/>
            <a:r>
              <a:rPr lang="en-US" altLang="ja-JP" sz="1400" dirty="0" err="1"/>
              <a:t>T.Nagae</a:t>
            </a:r>
            <a:r>
              <a:rPr lang="en-US" altLang="ja-JP" sz="1400" dirty="0"/>
              <a:t>, Students</a:t>
            </a:r>
            <a:endParaRPr lang="ja-JP" altLang="en-US" dirty="0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2940FF6D-CB1A-E0A5-61B1-BF8C2B0C2E48}"/>
              </a:ext>
            </a:extLst>
          </p:cNvPr>
          <p:cNvSpPr txBox="1"/>
          <p:nvPr/>
        </p:nvSpPr>
        <p:spPr>
          <a:xfrm>
            <a:off x="9306999" y="2010279"/>
            <a:ext cx="2122441" cy="830997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altLang="ja-JP" b="1" dirty="0"/>
              <a:t>TITECH</a:t>
            </a:r>
          </a:p>
          <a:p>
            <a:pPr algn="ctr"/>
            <a:r>
              <a:rPr lang="en-US" altLang="ja-JP" sz="1600" b="1" dirty="0"/>
              <a:t>Structure</a:t>
            </a:r>
          </a:p>
          <a:p>
            <a:pPr algn="ctr"/>
            <a:r>
              <a:rPr lang="en-US" altLang="ja-JP" sz="1400" dirty="0" err="1"/>
              <a:t>D.Jido</a:t>
            </a:r>
            <a:r>
              <a:rPr lang="en-US" altLang="ja-JP" sz="1400" dirty="0"/>
              <a:t>, </a:t>
            </a:r>
            <a:r>
              <a:rPr lang="en-US" altLang="ja-JP" sz="1400" dirty="0" err="1"/>
              <a:t>Post.Doc</a:t>
            </a:r>
            <a:r>
              <a:rPr lang="en-US" altLang="ja-JP" sz="1400"/>
              <a:t>., Students</a:t>
            </a:r>
            <a:endParaRPr lang="ja-JP" altLang="en-US" dirty="0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0A48AC56-62D3-FBCF-E195-3243C49B4DB5}"/>
              </a:ext>
            </a:extLst>
          </p:cNvPr>
          <p:cNvSpPr txBox="1"/>
          <p:nvPr/>
        </p:nvSpPr>
        <p:spPr>
          <a:xfrm>
            <a:off x="9606141" y="2950395"/>
            <a:ext cx="1652312" cy="830997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altLang="ja-JP" b="1" dirty="0"/>
              <a:t>Kyoto Pref. U</a:t>
            </a:r>
          </a:p>
          <a:p>
            <a:pPr algn="ctr"/>
            <a:r>
              <a:rPr lang="en-US" altLang="ja-JP" sz="1600" b="1" dirty="0"/>
              <a:t>Reaction</a:t>
            </a:r>
          </a:p>
          <a:p>
            <a:pPr algn="ctr"/>
            <a:r>
              <a:rPr lang="en-US" altLang="ja-JP" sz="1400" dirty="0" err="1"/>
              <a:t>T.Sekihara</a:t>
            </a:r>
            <a:r>
              <a:rPr lang="en-US" altLang="ja-JP" sz="1400" dirty="0"/>
              <a:t>, Students</a:t>
            </a:r>
            <a:endParaRPr lang="ja-JP" altLang="en-US" dirty="0"/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DDD03CC0-6091-5E1B-5280-B8730A25F0CD}"/>
              </a:ext>
            </a:extLst>
          </p:cNvPr>
          <p:cNvSpPr txBox="1"/>
          <p:nvPr/>
        </p:nvSpPr>
        <p:spPr>
          <a:xfrm>
            <a:off x="9654234" y="3873455"/>
            <a:ext cx="1556132" cy="830997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altLang="ja-JP" b="1" dirty="0"/>
              <a:t>Osaka Elec. U</a:t>
            </a:r>
          </a:p>
          <a:p>
            <a:pPr algn="ctr"/>
            <a:r>
              <a:rPr lang="en-US" altLang="ja-JP" sz="1600" b="1" dirty="0"/>
              <a:t>Reaction</a:t>
            </a:r>
          </a:p>
          <a:p>
            <a:pPr algn="ctr"/>
            <a:r>
              <a:rPr lang="en-US" altLang="ja-JP" sz="1400" dirty="0" err="1"/>
              <a:t>T.Harada</a:t>
            </a:r>
            <a:r>
              <a:rPr lang="en-US" altLang="ja-JP" sz="1400" dirty="0"/>
              <a:t>, Students</a:t>
            </a:r>
            <a:endParaRPr lang="ja-JP" altLang="en-US" dirty="0"/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1C0E7830-A128-B0EF-D3D5-60D6525B0F7E}"/>
              </a:ext>
            </a:extLst>
          </p:cNvPr>
          <p:cNvSpPr txBox="1"/>
          <p:nvPr/>
        </p:nvSpPr>
        <p:spPr>
          <a:xfrm>
            <a:off x="9166538" y="4795604"/>
            <a:ext cx="2471702" cy="830997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altLang="ja-JP" b="1" dirty="0"/>
              <a:t>KEK</a:t>
            </a:r>
          </a:p>
          <a:p>
            <a:pPr algn="ctr"/>
            <a:r>
              <a:rPr lang="en-US" altLang="ja-JP" sz="1600" b="1" dirty="0"/>
              <a:t>Structure</a:t>
            </a:r>
            <a:endParaRPr lang="en-US" altLang="ja-JP" sz="1400" b="1" dirty="0"/>
          </a:p>
          <a:p>
            <a:pPr algn="ctr"/>
            <a:r>
              <a:rPr lang="en-US" altLang="ja-JP" sz="1400" dirty="0" err="1"/>
              <a:t>A.Dote</a:t>
            </a:r>
            <a:r>
              <a:rPr lang="en-US" altLang="ja-JP" sz="1400" dirty="0"/>
              <a:t>, </a:t>
            </a:r>
            <a:r>
              <a:rPr lang="en-US" altLang="ja-JP" sz="1400" dirty="0" err="1"/>
              <a:t>O.Morimatsu</a:t>
            </a:r>
            <a:r>
              <a:rPr lang="en-US" altLang="ja-JP" sz="1400" dirty="0"/>
              <a:t>, Students</a:t>
            </a:r>
            <a:endParaRPr lang="ja-JP" altLang="en-US" dirty="0"/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875FAC0E-7068-E484-BB1E-C68C67D27F99}"/>
              </a:ext>
            </a:extLst>
          </p:cNvPr>
          <p:cNvSpPr txBox="1"/>
          <p:nvPr/>
        </p:nvSpPr>
        <p:spPr>
          <a:xfrm>
            <a:off x="2747019" y="1182500"/>
            <a:ext cx="23909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3600" b="1" dirty="0"/>
              <a:t>Experiment</a:t>
            </a:r>
            <a:endParaRPr kumimoji="1" lang="ja-JP" altLang="en-US" sz="3600" b="1" dirty="0"/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9DB6B23E-0764-D146-459F-AFDCD8B71C06}"/>
              </a:ext>
            </a:extLst>
          </p:cNvPr>
          <p:cNvSpPr txBox="1"/>
          <p:nvPr/>
        </p:nvSpPr>
        <p:spPr>
          <a:xfrm>
            <a:off x="9572498" y="1420420"/>
            <a:ext cx="15268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3600" b="1" dirty="0"/>
              <a:t>Theory</a:t>
            </a:r>
            <a:endParaRPr kumimoji="1" lang="ja-JP" altLang="en-US" sz="3600" b="1" dirty="0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34233351-A677-8EEE-286E-E3C7BF4B26E8}"/>
              </a:ext>
            </a:extLst>
          </p:cNvPr>
          <p:cNvSpPr txBox="1"/>
          <p:nvPr/>
        </p:nvSpPr>
        <p:spPr>
          <a:xfrm>
            <a:off x="9444664" y="5718664"/>
            <a:ext cx="2082108" cy="830997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altLang="ja-JP" b="1" dirty="0"/>
              <a:t>RIKEN</a:t>
            </a:r>
          </a:p>
          <a:p>
            <a:pPr algn="ctr"/>
            <a:r>
              <a:rPr lang="en-US" altLang="ja-JP" sz="1600" b="1" dirty="0"/>
              <a:t>Lattice-QCD</a:t>
            </a:r>
            <a:endParaRPr lang="en-US" altLang="ja-JP" sz="1400" b="1" dirty="0"/>
          </a:p>
          <a:p>
            <a:pPr algn="ctr"/>
            <a:r>
              <a:rPr lang="en-US" altLang="ja-JP" sz="1400" dirty="0" err="1"/>
              <a:t>T.Hatsuda</a:t>
            </a:r>
            <a:r>
              <a:rPr lang="en-US" altLang="ja-JP" sz="1400" dirty="0"/>
              <a:t>, </a:t>
            </a:r>
            <a:r>
              <a:rPr lang="en-US" altLang="ja-JP" sz="1400" dirty="0" err="1"/>
              <a:t>T.Doi</a:t>
            </a:r>
            <a:r>
              <a:rPr lang="en-US" altLang="ja-JP" sz="1400" dirty="0"/>
              <a:t>, Students</a:t>
            </a:r>
            <a:endParaRPr lang="ja-JP" altLang="en-US" dirty="0"/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71646780-BA82-BF9A-BFA8-8E610D661A39}"/>
              </a:ext>
            </a:extLst>
          </p:cNvPr>
          <p:cNvSpPr txBox="1"/>
          <p:nvPr/>
        </p:nvSpPr>
        <p:spPr>
          <a:xfrm>
            <a:off x="3294158" y="5906146"/>
            <a:ext cx="1593770" cy="830997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altLang="ja-JP" b="1" dirty="0"/>
              <a:t>TITECH</a:t>
            </a:r>
          </a:p>
          <a:p>
            <a:pPr algn="ctr"/>
            <a:r>
              <a:rPr lang="en-US" altLang="ja-JP" sz="1600" b="1" dirty="0"/>
              <a:t>Data Analysis</a:t>
            </a:r>
          </a:p>
          <a:p>
            <a:pPr algn="ctr"/>
            <a:r>
              <a:rPr lang="en-US" altLang="ja-JP" sz="1400" dirty="0" err="1"/>
              <a:t>H.Fujioka</a:t>
            </a:r>
            <a:r>
              <a:rPr lang="en-US" altLang="ja-JP" sz="1400" dirty="0"/>
              <a:t>, Students</a:t>
            </a:r>
            <a:endParaRPr lang="ja-JP" altLang="en-US" dirty="0"/>
          </a:p>
        </p:txBody>
      </p:sp>
      <p:sp>
        <p:nvSpPr>
          <p:cNvPr id="23" name="スライド番号プレースホルダー 22">
            <a:extLst>
              <a:ext uri="{FF2B5EF4-FFF2-40B4-BE49-F238E27FC236}">
                <a16:creationId xmlns:a16="http://schemas.microsoft.com/office/drawing/2014/main" id="{26BB5A86-277F-01FC-9302-091CF62AB6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kumimoji="1" lang="ja-JP" altLang="en-US" smtClean="0"/>
              <a:t>55</a:t>
            </a:fld>
            <a:endParaRPr kumimoji="1" lang="ja-JP" altLang="en-US"/>
          </a:p>
        </p:txBody>
      </p:sp>
      <p:pic>
        <p:nvPicPr>
          <p:cNvPr id="24" name="Picture 4" descr="グループロゴ">
            <a:extLst>
              <a:ext uri="{FF2B5EF4-FFF2-40B4-BE49-F238E27FC236}">
                <a16:creationId xmlns:a16="http://schemas.microsoft.com/office/drawing/2014/main" id="{455DBD95-FC2A-B838-8921-47552F9FBA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768"/>
          <a:stretch/>
        </p:blipFill>
        <p:spPr bwMode="auto">
          <a:xfrm>
            <a:off x="1955677" y="1568978"/>
            <a:ext cx="440762" cy="519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RCNP 暑気払い &amp; 同窓会（仮称）を開催します。">
            <a:extLst>
              <a:ext uri="{FF2B5EF4-FFF2-40B4-BE49-F238E27FC236}">
                <a16:creationId xmlns:a16="http://schemas.microsoft.com/office/drawing/2014/main" id="{82FDDCA3-3C4D-3A36-6222-2EA4089C9B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2312" y="3146358"/>
            <a:ext cx="355860" cy="358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8" descr="日本原子力研究開発機構（JAEA） (@JAEA_japan) | Twitter">
            <a:extLst>
              <a:ext uri="{FF2B5EF4-FFF2-40B4-BE49-F238E27FC236}">
                <a16:creationId xmlns:a16="http://schemas.microsoft.com/office/drawing/2014/main" id="{0292D007-9F22-97F7-A10F-65ADA82A1D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51" b="25392"/>
          <a:stretch/>
        </p:blipFill>
        <p:spPr bwMode="auto">
          <a:xfrm>
            <a:off x="893824" y="3224218"/>
            <a:ext cx="576065" cy="280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0" descr="KEK 高エネルギー加速器研究機構 on Twitter: &quot;【To KEK users: Update ...">
            <a:extLst>
              <a:ext uri="{FF2B5EF4-FFF2-40B4-BE49-F238E27FC236}">
                <a16:creationId xmlns:a16="http://schemas.microsoft.com/office/drawing/2014/main" id="{A3A2629F-2363-82AA-12D8-7BA5A665BE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4410" y="4294627"/>
            <a:ext cx="355860" cy="355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2" descr="File:Universität Ōsaka Logo.svg - Wikimedia Commons">
            <a:extLst>
              <a:ext uri="{FF2B5EF4-FFF2-40B4-BE49-F238E27FC236}">
                <a16:creationId xmlns:a16="http://schemas.microsoft.com/office/drawing/2014/main" id="{DE370B28-8242-CBE2-7DF7-F1538C196F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9782" y="3138602"/>
            <a:ext cx="355860" cy="380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14" descr="京都大学-お知らせ／京大ロゴマーク">
            <a:extLst>
              <a:ext uri="{FF2B5EF4-FFF2-40B4-BE49-F238E27FC236}">
                <a16:creationId xmlns:a16="http://schemas.microsoft.com/office/drawing/2014/main" id="{3843C148-8CBF-578D-A266-F8E31B1C24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6955" y="5713316"/>
            <a:ext cx="283935" cy="283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6" descr="AGC and Tokyo Institute of Technology to Open &quot;AGC Material ...">
            <a:extLst>
              <a:ext uri="{FF2B5EF4-FFF2-40B4-BE49-F238E27FC236}">
                <a16:creationId xmlns:a16="http://schemas.microsoft.com/office/drawing/2014/main" id="{07515A9B-6B69-456D-F859-E7889812E7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6071" y="5919301"/>
            <a:ext cx="352917" cy="336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18" descr="Istituto nazionale di fisica nucleare - Wikipedia">
            <a:extLst>
              <a:ext uri="{FF2B5EF4-FFF2-40B4-BE49-F238E27FC236}">
                <a16:creationId xmlns:a16="http://schemas.microsoft.com/office/drawing/2014/main" id="{5BA12F1D-2C20-E355-9C72-BB79997CC3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372" y="4702973"/>
            <a:ext cx="447213" cy="280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0" descr="SMI Vienna on Twitter: &quot;The Stefan Meyer Institute for Subatomic ...">
            <a:extLst>
              <a:ext uri="{FF2B5EF4-FFF2-40B4-BE49-F238E27FC236}">
                <a16:creationId xmlns:a16="http://schemas.microsoft.com/office/drawing/2014/main" id="{E05DA8EE-F78D-EA56-AA7B-3156933D30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9808" y="4472557"/>
            <a:ext cx="309959" cy="309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2" descr="Research Center for Electron Photon Science (ELPH), Tohoku University">
            <a:extLst>
              <a:ext uri="{FF2B5EF4-FFF2-40B4-BE49-F238E27FC236}">
                <a16:creationId xmlns:a16="http://schemas.microsoft.com/office/drawing/2014/main" id="{9A30139E-DDD5-647E-E50F-975F280A05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0278" y="3150143"/>
            <a:ext cx="507005" cy="309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16" descr="AGC and Tokyo Institute of Technology to Open &quot;AGC Material ...">
            <a:extLst>
              <a:ext uri="{FF2B5EF4-FFF2-40B4-BE49-F238E27FC236}">
                <a16:creationId xmlns:a16="http://schemas.microsoft.com/office/drawing/2014/main" id="{32522770-E69D-00E4-53DE-22C15C0FFD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2498" y="1991785"/>
            <a:ext cx="352917" cy="336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4" descr="グループロゴ">
            <a:extLst>
              <a:ext uri="{FF2B5EF4-FFF2-40B4-BE49-F238E27FC236}">
                <a16:creationId xmlns:a16="http://schemas.microsoft.com/office/drawing/2014/main" id="{1598DCC4-C14B-9311-FDD4-58FDCC3012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768"/>
          <a:stretch/>
        </p:blipFill>
        <p:spPr bwMode="auto">
          <a:xfrm>
            <a:off x="9511674" y="5759575"/>
            <a:ext cx="359322" cy="423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10" descr="KEK 高エネルギー加速器研究機構 on Twitter: &quot;【To KEK users: Update ...">
            <a:extLst>
              <a:ext uri="{FF2B5EF4-FFF2-40B4-BE49-F238E27FC236}">
                <a16:creationId xmlns:a16="http://schemas.microsoft.com/office/drawing/2014/main" id="{BE411921-5CA3-78C9-BD54-2C191B68AA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6738" y="4844355"/>
            <a:ext cx="355860" cy="355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 descr="木がシンボルの大学 - 樹樹日記">
            <a:extLst>
              <a:ext uri="{FF2B5EF4-FFF2-40B4-BE49-F238E27FC236}">
                <a16:creationId xmlns:a16="http://schemas.microsoft.com/office/drawing/2014/main" id="{1820A444-5651-6E4D-31E2-2AE4CC412C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1037" y="2932428"/>
            <a:ext cx="363122" cy="355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4" descr="大阪電気通信大学 (@OECU_official) | Twitter">
            <a:extLst>
              <a:ext uri="{FF2B5EF4-FFF2-40B4-BE49-F238E27FC236}">
                <a16:creationId xmlns:a16="http://schemas.microsoft.com/office/drawing/2014/main" id="{72F4EAFE-980D-010C-A3C1-ACDC4DC7F7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4" t="10486" r="10550" b="11170"/>
          <a:stretch/>
        </p:blipFill>
        <p:spPr bwMode="auto">
          <a:xfrm>
            <a:off x="9401233" y="3861645"/>
            <a:ext cx="402730" cy="390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221702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343A7BE-A49F-0025-D0A7-EF82ED5A27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kumimoji="1" lang="ja-JP" altLang="en-US" smtClean="0"/>
              <a:t>56</a:t>
            </a:fld>
            <a:endParaRPr kumimoji="1" lang="ja-JP" altLang="en-US"/>
          </a:p>
        </p:txBody>
      </p:sp>
      <p:sp>
        <p:nvSpPr>
          <p:cNvPr id="24" name="四角形: 角を丸くする 23">
            <a:extLst>
              <a:ext uri="{FF2B5EF4-FFF2-40B4-BE49-F238E27FC236}">
                <a16:creationId xmlns:a16="http://schemas.microsoft.com/office/drawing/2014/main" id="{19B6814C-E14A-8F82-96E2-8E7767564800}"/>
              </a:ext>
            </a:extLst>
          </p:cNvPr>
          <p:cNvSpPr/>
          <p:nvPr/>
        </p:nvSpPr>
        <p:spPr>
          <a:xfrm>
            <a:off x="801757" y="1069145"/>
            <a:ext cx="6506412" cy="5160206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四角形: 角を丸くする 24">
            <a:extLst>
              <a:ext uri="{FF2B5EF4-FFF2-40B4-BE49-F238E27FC236}">
                <a16:creationId xmlns:a16="http://schemas.microsoft.com/office/drawing/2014/main" id="{883E51B4-00C7-50B6-099E-2DD279A0A693}"/>
              </a:ext>
            </a:extLst>
          </p:cNvPr>
          <p:cNvSpPr/>
          <p:nvPr/>
        </p:nvSpPr>
        <p:spPr>
          <a:xfrm>
            <a:off x="7355655" y="1084993"/>
            <a:ext cx="3367605" cy="5160206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5997837F-6CF1-0C39-3F23-0A6AF89D68F0}"/>
              </a:ext>
            </a:extLst>
          </p:cNvPr>
          <p:cNvSpPr txBox="1"/>
          <p:nvPr/>
        </p:nvSpPr>
        <p:spPr>
          <a:xfrm>
            <a:off x="2946307" y="3042184"/>
            <a:ext cx="1995611" cy="861774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altLang="ja-JP" b="1" dirty="0"/>
              <a:t>JAEA</a:t>
            </a:r>
          </a:p>
          <a:p>
            <a:pPr algn="ctr"/>
            <a:r>
              <a:rPr lang="en-US" altLang="ja-JP" sz="1600" b="1" u="sng" dirty="0"/>
              <a:t>CDC, DAQ, </a:t>
            </a:r>
            <a:r>
              <a:rPr lang="ja-JP" altLang="en-US" sz="1600" b="1" u="sng" dirty="0"/>
              <a:t>液体標的</a:t>
            </a:r>
            <a:r>
              <a:rPr lang="en-US" altLang="ja-JP" sz="1600" b="1" u="sng" dirty="0"/>
              <a:t> </a:t>
            </a:r>
          </a:p>
          <a:p>
            <a:pPr algn="ctr"/>
            <a:r>
              <a:rPr lang="ja-JP" altLang="en-US" sz="1600" b="1" dirty="0"/>
              <a:t>七村拓野</a:t>
            </a:r>
            <a:r>
              <a:rPr lang="ja-JP" altLang="en-US" sz="1600" dirty="0"/>
              <a:t>、橋本直</a:t>
            </a:r>
            <a:endParaRPr lang="ja-JP" altLang="en-US" sz="2000" dirty="0"/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F29E37E3-2E42-F2AC-DC31-B8CC66E215B8}"/>
              </a:ext>
            </a:extLst>
          </p:cNvPr>
          <p:cNvSpPr txBox="1"/>
          <p:nvPr/>
        </p:nvSpPr>
        <p:spPr>
          <a:xfrm>
            <a:off x="7585800" y="2746054"/>
            <a:ext cx="1415772" cy="1354217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ja-JP" altLang="en-US" b="1" dirty="0"/>
              <a:t>東工大</a:t>
            </a:r>
            <a:endParaRPr lang="en-US" altLang="ja-JP" b="1" dirty="0"/>
          </a:p>
          <a:p>
            <a:pPr algn="ctr"/>
            <a:r>
              <a:rPr lang="ja-JP" altLang="en-US" sz="1600" b="1" u="sng" dirty="0"/>
              <a:t>相互作用計算</a:t>
            </a:r>
            <a:endParaRPr lang="en-US" altLang="ja-JP" sz="1600" b="1" u="sng" dirty="0"/>
          </a:p>
          <a:p>
            <a:pPr algn="ctr"/>
            <a:r>
              <a:rPr lang="ja-JP" altLang="en-US" sz="1600" b="1" u="sng" dirty="0"/>
              <a:t>格子</a:t>
            </a:r>
            <a:r>
              <a:rPr lang="en-US" altLang="ja-JP" sz="1600" b="1" u="sng" dirty="0"/>
              <a:t>QCD</a:t>
            </a:r>
            <a:r>
              <a:rPr lang="ja-JP" altLang="en-US" sz="1600" b="1" u="sng" dirty="0"/>
              <a:t>計算</a:t>
            </a:r>
            <a:endParaRPr lang="en-US" altLang="ja-JP" sz="1600" b="1" u="sng" dirty="0"/>
          </a:p>
          <a:p>
            <a:pPr algn="ctr"/>
            <a:r>
              <a:rPr lang="ja-JP" altLang="en-US" sz="1600" dirty="0"/>
              <a:t>慈道大介、</a:t>
            </a:r>
            <a:endParaRPr lang="en-US" altLang="ja-JP" sz="1600" dirty="0"/>
          </a:p>
          <a:p>
            <a:pPr algn="ctr"/>
            <a:r>
              <a:rPr lang="ja-JP" altLang="en-US" sz="1600" dirty="0"/>
              <a:t>村上耕太郎</a:t>
            </a:r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75632C4A-37CE-350F-D242-F499C2776DF5}"/>
              </a:ext>
            </a:extLst>
          </p:cNvPr>
          <p:cNvSpPr txBox="1"/>
          <p:nvPr/>
        </p:nvSpPr>
        <p:spPr>
          <a:xfrm>
            <a:off x="9037321" y="2770437"/>
            <a:ext cx="1620957" cy="861774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ja-JP" altLang="en-US" b="1" dirty="0"/>
              <a:t>京都府立大</a:t>
            </a:r>
            <a:endParaRPr lang="en-US" altLang="ja-JP" b="1" dirty="0"/>
          </a:p>
          <a:p>
            <a:pPr algn="ctr"/>
            <a:r>
              <a:rPr lang="ja-JP" altLang="en-US" sz="1600" b="1" u="sng" dirty="0"/>
              <a:t>反応・構造計算</a:t>
            </a:r>
            <a:endParaRPr lang="en-US" altLang="ja-JP" sz="1600" b="1" u="sng" dirty="0"/>
          </a:p>
          <a:p>
            <a:pPr algn="ctr"/>
            <a:r>
              <a:rPr lang="ja-JP" altLang="en-US" sz="1600" dirty="0"/>
              <a:t>関原隆泰</a:t>
            </a:r>
            <a:r>
              <a:rPr lang="ja-JP" altLang="el-GR" sz="1600" dirty="0"/>
              <a:t>、</a:t>
            </a:r>
            <a:r>
              <a:rPr lang="el-GR" altLang="ja-JP" sz="1600" dirty="0"/>
              <a:t>+α</a:t>
            </a:r>
            <a:endParaRPr lang="ja-JP" altLang="en-US" sz="2000" dirty="0"/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A8077DC5-2665-567C-A472-90E1CC43E16E}"/>
              </a:ext>
            </a:extLst>
          </p:cNvPr>
          <p:cNvSpPr txBox="1"/>
          <p:nvPr/>
        </p:nvSpPr>
        <p:spPr>
          <a:xfrm>
            <a:off x="7585800" y="4173293"/>
            <a:ext cx="1338828" cy="861774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ja-JP" altLang="en-US" b="1" dirty="0"/>
              <a:t>大阪電通大</a:t>
            </a:r>
            <a:endParaRPr lang="en-US" altLang="ja-JP" b="1" dirty="0"/>
          </a:p>
          <a:p>
            <a:pPr algn="ctr"/>
            <a:r>
              <a:rPr lang="ja-JP" altLang="en-US" sz="1600" b="1" u="sng" dirty="0"/>
              <a:t>反応計算</a:t>
            </a:r>
            <a:endParaRPr lang="en-US" altLang="ja-JP" sz="1600" b="1" u="sng" dirty="0"/>
          </a:p>
          <a:p>
            <a:pPr algn="ctr"/>
            <a:r>
              <a:rPr lang="ja-JP" altLang="en-US" sz="1600" dirty="0"/>
              <a:t>原田融</a:t>
            </a:r>
            <a:r>
              <a:rPr lang="ja-JP" altLang="el-GR" sz="1600" dirty="0"/>
              <a:t>、</a:t>
            </a:r>
            <a:r>
              <a:rPr lang="el-GR" altLang="ja-JP" sz="1600" dirty="0"/>
              <a:t>+α</a:t>
            </a:r>
            <a:endParaRPr lang="ja-JP" altLang="en-US" sz="2000" dirty="0"/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65C465A4-9D53-FD88-DDC5-A3FB2FE01DDA}"/>
              </a:ext>
            </a:extLst>
          </p:cNvPr>
          <p:cNvSpPr txBox="1"/>
          <p:nvPr/>
        </p:nvSpPr>
        <p:spPr>
          <a:xfrm>
            <a:off x="9037320" y="3757139"/>
            <a:ext cx="1620957" cy="110799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b="1" dirty="0"/>
              <a:t>KEK</a:t>
            </a:r>
          </a:p>
          <a:p>
            <a:pPr algn="ctr"/>
            <a:r>
              <a:rPr lang="ja-JP" altLang="en-US" sz="1600" b="1" u="sng" dirty="0"/>
              <a:t>構造計算</a:t>
            </a:r>
            <a:endParaRPr lang="en-US" altLang="ja-JP" sz="1400" b="1" u="sng" dirty="0"/>
          </a:p>
          <a:p>
            <a:pPr algn="ctr"/>
            <a:r>
              <a:rPr lang="ja-JP" altLang="en-US" sz="1600" dirty="0"/>
              <a:t>土手昭伸、</a:t>
            </a:r>
            <a:endParaRPr lang="en-US" altLang="ja-JP" sz="1600" dirty="0"/>
          </a:p>
          <a:p>
            <a:pPr algn="ctr"/>
            <a:r>
              <a:rPr lang="ja-JP" altLang="en-US" sz="1600" dirty="0"/>
              <a:t>森松治</a:t>
            </a:r>
            <a:r>
              <a:rPr lang="ja-JP" altLang="el-GR" sz="1600" dirty="0"/>
              <a:t>、</a:t>
            </a:r>
            <a:r>
              <a:rPr lang="el-GR" altLang="ja-JP" sz="1600" dirty="0"/>
              <a:t>+α</a:t>
            </a:r>
            <a:endParaRPr lang="ja-JP" altLang="en-US" sz="2000" dirty="0"/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FEF90C40-216F-C3C6-7975-818BE98FF0E0}"/>
              </a:ext>
            </a:extLst>
          </p:cNvPr>
          <p:cNvSpPr txBox="1"/>
          <p:nvPr/>
        </p:nvSpPr>
        <p:spPr>
          <a:xfrm>
            <a:off x="1360485" y="1084993"/>
            <a:ext cx="53163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3600" b="1" dirty="0"/>
              <a:t>実験研究</a:t>
            </a:r>
            <a:r>
              <a:rPr kumimoji="1" lang="en-US" altLang="ja-JP" sz="3600" b="1" dirty="0"/>
              <a:t>(J-PARC E80/P89)</a:t>
            </a:r>
            <a:endParaRPr kumimoji="1" lang="ja-JP" altLang="en-US" sz="3600" b="1" dirty="0"/>
          </a:p>
        </p:txBody>
      </p: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19ACBE0A-33DB-A422-0796-6F305845145F}"/>
              </a:ext>
            </a:extLst>
          </p:cNvPr>
          <p:cNvSpPr txBox="1"/>
          <p:nvPr/>
        </p:nvSpPr>
        <p:spPr>
          <a:xfrm>
            <a:off x="7865737" y="1115743"/>
            <a:ext cx="20313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3600" b="1" dirty="0"/>
              <a:t>理論研究</a:t>
            </a:r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CFC2537A-B18C-969E-301D-F0C15172C3DD}"/>
              </a:ext>
            </a:extLst>
          </p:cNvPr>
          <p:cNvSpPr txBox="1"/>
          <p:nvPr/>
        </p:nvSpPr>
        <p:spPr>
          <a:xfrm>
            <a:off x="7443917" y="5108090"/>
            <a:ext cx="1569660" cy="861774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ja-JP" altLang="en-US" b="1" dirty="0"/>
              <a:t>理化学研究所</a:t>
            </a:r>
            <a:endParaRPr lang="en-US" altLang="ja-JP" b="1" dirty="0"/>
          </a:p>
          <a:p>
            <a:pPr algn="ctr"/>
            <a:r>
              <a:rPr lang="ja-JP" altLang="en-US" sz="1600" b="1" u="sng" dirty="0"/>
              <a:t>格子</a:t>
            </a:r>
            <a:r>
              <a:rPr lang="en-US" altLang="ja-JP" sz="1600" b="1" u="sng" dirty="0"/>
              <a:t>QCD</a:t>
            </a:r>
            <a:r>
              <a:rPr lang="ja-JP" altLang="en-US" sz="1600" b="1" u="sng" dirty="0"/>
              <a:t>計算</a:t>
            </a:r>
            <a:endParaRPr lang="en-US" altLang="ja-JP" sz="1400" b="1" u="sng" dirty="0"/>
          </a:p>
          <a:p>
            <a:pPr algn="ctr"/>
            <a:r>
              <a:rPr lang="ja-JP" altLang="en-US" sz="1600" dirty="0"/>
              <a:t>土井琢身</a:t>
            </a:r>
            <a:r>
              <a:rPr lang="ja-JP" altLang="el-GR" sz="1600" dirty="0"/>
              <a:t>、</a:t>
            </a:r>
            <a:r>
              <a:rPr lang="el-GR" altLang="ja-JP" sz="1600" dirty="0"/>
              <a:t>+α</a:t>
            </a:r>
            <a:endParaRPr lang="ja-JP" altLang="en-US" sz="2000" dirty="0"/>
          </a:p>
        </p:txBody>
      </p: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820D5C7A-0DDE-00A3-9841-6E636B9BD3F8}"/>
              </a:ext>
            </a:extLst>
          </p:cNvPr>
          <p:cNvSpPr txBox="1"/>
          <p:nvPr/>
        </p:nvSpPr>
        <p:spPr>
          <a:xfrm>
            <a:off x="7920662" y="1775213"/>
            <a:ext cx="2031326" cy="861774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ja-JP" altLang="en-US" b="1" dirty="0"/>
              <a:t>京産大</a:t>
            </a:r>
            <a:endParaRPr lang="en-US" altLang="ja-JP" b="1" dirty="0"/>
          </a:p>
          <a:p>
            <a:pPr algn="ctr"/>
            <a:r>
              <a:rPr lang="ja-JP" altLang="en-US" sz="1600" b="1" u="sng" dirty="0"/>
              <a:t>反応・構造計算</a:t>
            </a:r>
            <a:endParaRPr lang="en-US" altLang="ja-JP" sz="1600" b="1" u="sng" dirty="0"/>
          </a:p>
          <a:p>
            <a:pPr algn="ctr"/>
            <a:r>
              <a:rPr lang="ja-JP" altLang="en-US" sz="1600" b="1" dirty="0"/>
              <a:t>山縣淳子</a:t>
            </a:r>
            <a:r>
              <a:rPr lang="ja-JP" altLang="en-US" sz="1600" dirty="0"/>
              <a:t>、ポスドク</a:t>
            </a:r>
            <a:endParaRPr lang="ja-JP" altLang="en-US" sz="2000" dirty="0"/>
          </a:p>
        </p:txBody>
      </p:sp>
      <p:pic>
        <p:nvPicPr>
          <p:cNvPr id="43" name="Picture 2" descr="人物のイラスト，手をつなぐ かわいい】の画像素材 | テーマ・イラスト・CGのイラスト素材ならイメージナビ">
            <a:extLst>
              <a:ext uri="{FF2B5EF4-FFF2-40B4-BE49-F238E27FC236}">
                <a16:creationId xmlns:a16="http://schemas.microsoft.com/office/drawing/2014/main" id="{FCC108BF-ED3D-E938-58CD-AAC71FB021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4584" y="1069145"/>
            <a:ext cx="1326794" cy="1068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19887DBF-18F8-C684-8E92-228B48F5421B}"/>
              </a:ext>
            </a:extLst>
          </p:cNvPr>
          <p:cNvSpPr txBox="1"/>
          <p:nvPr/>
        </p:nvSpPr>
        <p:spPr>
          <a:xfrm>
            <a:off x="890061" y="4865135"/>
            <a:ext cx="1800493" cy="830997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ja-JP" altLang="en-US" b="1" dirty="0"/>
              <a:t>東工大</a:t>
            </a:r>
            <a:endParaRPr lang="en-US" altLang="ja-JP" sz="1600" b="1" dirty="0"/>
          </a:p>
          <a:p>
            <a:pPr algn="ctr"/>
            <a:r>
              <a:rPr lang="ja-JP" altLang="en-US" sz="1400" b="1" u="sng" dirty="0"/>
              <a:t>中心飛跡検出器検討</a:t>
            </a:r>
            <a:endParaRPr lang="en-US" altLang="ja-JP" sz="1400" u="sng" dirty="0"/>
          </a:p>
          <a:p>
            <a:pPr algn="ctr"/>
            <a:r>
              <a:rPr lang="ja-JP" altLang="en-US" sz="1600" dirty="0"/>
              <a:t>藤岡宏之、</a:t>
            </a:r>
            <a:r>
              <a:rPr lang="el-GR" altLang="ja-JP" sz="1600" dirty="0"/>
              <a:t>+α</a:t>
            </a:r>
            <a:endParaRPr lang="ja-JP" altLang="en-US" sz="2000" dirty="0"/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89206B9C-2757-3E59-CC03-EEE5BD5BF3D1}"/>
              </a:ext>
            </a:extLst>
          </p:cNvPr>
          <p:cNvSpPr txBox="1"/>
          <p:nvPr/>
        </p:nvSpPr>
        <p:spPr>
          <a:xfrm>
            <a:off x="815568" y="2998627"/>
            <a:ext cx="2152064" cy="1815882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altLang="ja-JP" b="1" dirty="0"/>
              <a:t>INFN-LNF(</a:t>
            </a:r>
            <a:r>
              <a:rPr lang="ja-JP" altLang="en-US" b="1" dirty="0"/>
              <a:t>伊</a:t>
            </a:r>
            <a:r>
              <a:rPr lang="en-US" altLang="ja-JP" b="1" dirty="0"/>
              <a:t>)</a:t>
            </a:r>
            <a:endParaRPr lang="en-US" altLang="ja-JP" sz="1600" b="1" dirty="0"/>
          </a:p>
          <a:p>
            <a:pPr algn="ctr"/>
            <a:r>
              <a:rPr lang="ja-JP" altLang="en-US" sz="1400" b="1" u="sng" dirty="0"/>
              <a:t>中心飛跡検出器検討</a:t>
            </a:r>
            <a:endParaRPr lang="en-US" altLang="ja-JP" sz="1400" u="sng" dirty="0"/>
          </a:p>
          <a:p>
            <a:pPr algn="ctr"/>
            <a:r>
              <a:rPr lang="en-US" altLang="ja-JP" sz="1600" dirty="0"/>
              <a:t>C. </a:t>
            </a:r>
            <a:r>
              <a:rPr lang="en-US" altLang="ja-JP" sz="1600" dirty="0" err="1"/>
              <a:t>Curceanu</a:t>
            </a:r>
            <a:r>
              <a:rPr lang="en-US" altLang="ja-JP" sz="1600" dirty="0"/>
              <a:t>, </a:t>
            </a:r>
            <a:r>
              <a:rPr lang="en-US" altLang="ja-JP" sz="1600" dirty="0" err="1"/>
              <a:t>M.Bazzi</a:t>
            </a:r>
            <a:r>
              <a:rPr lang="en-US" altLang="ja-JP" sz="1600" dirty="0"/>
              <a:t>,</a:t>
            </a:r>
          </a:p>
          <a:p>
            <a:pPr algn="ctr"/>
            <a:r>
              <a:rPr lang="en-US" altLang="ja-JP" sz="1600" dirty="0"/>
              <a:t>A. </a:t>
            </a:r>
            <a:r>
              <a:rPr lang="en-US" altLang="ja-JP" sz="1600" dirty="0" err="1"/>
              <a:t>Clozza</a:t>
            </a:r>
            <a:r>
              <a:rPr lang="en-US" altLang="ja-JP" sz="1600" dirty="0"/>
              <a:t>, </a:t>
            </a:r>
            <a:r>
              <a:rPr lang="en-US" altLang="ja-JP" sz="1600" dirty="0" err="1"/>
              <a:t>R.De</a:t>
            </a:r>
            <a:r>
              <a:rPr lang="en-US" altLang="ja-JP" sz="1600" dirty="0"/>
              <a:t> Grande,</a:t>
            </a:r>
          </a:p>
          <a:p>
            <a:pPr algn="ctr"/>
            <a:r>
              <a:rPr lang="en-US" altLang="ja-JP" sz="1600" dirty="0" err="1"/>
              <a:t>C.Guarldo</a:t>
            </a:r>
            <a:r>
              <a:rPr lang="en-US" altLang="ja-JP" sz="1600" dirty="0"/>
              <a:t>, K. </a:t>
            </a:r>
            <a:r>
              <a:rPr lang="en-US" altLang="ja-JP" sz="1600" dirty="0" err="1"/>
              <a:t>Piscicchia</a:t>
            </a:r>
            <a:r>
              <a:rPr lang="en-US" altLang="ja-JP" sz="1600" dirty="0"/>
              <a:t>,</a:t>
            </a:r>
          </a:p>
          <a:p>
            <a:pPr algn="ctr"/>
            <a:r>
              <a:rPr lang="en-US" altLang="ja-JP" sz="1600" dirty="0"/>
              <a:t>A. </a:t>
            </a:r>
            <a:r>
              <a:rPr lang="en-US" altLang="ja-JP" sz="1600" dirty="0" err="1"/>
              <a:t>Scordo</a:t>
            </a:r>
            <a:r>
              <a:rPr lang="en-US" altLang="ja-JP" sz="1600" dirty="0"/>
              <a:t>, D. </a:t>
            </a:r>
            <a:r>
              <a:rPr lang="en-US" altLang="ja-JP" sz="1600" dirty="0" err="1"/>
              <a:t>Sirghi</a:t>
            </a:r>
            <a:r>
              <a:rPr lang="en-US" altLang="ja-JP" sz="1600" dirty="0"/>
              <a:t>,</a:t>
            </a:r>
          </a:p>
          <a:p>
            <a:pPr algn="ctr"/>
            <a:r>
              <a:rPr lang="en-US" altLang="ja-JP" sz="1600" dirty="0"/>
              <a:t>F. </a:t>
            </a:r>
            <a:r>
              <a:rPr lang="en-US" altLang="ja-JP" sz="1600" dirty="0" err="1"/>
              <a:t>Sirghi</a:t>
            </a:r>
            <a:r>
              <a:rPr lang="en-US" altLang="ja-JP" sz="1600" dirty="0"/>
              <a:t>, +α</a:t>
            </a:r>
            <a:endParaRPr lang="ja-JP" altLang="en-US" sz="1400" dirty="0"/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3199A274-BCDA-01DC-1FCE-019BCAE4EE34}"/>
              </a:ext>
            </a:extLst>
          </p:cNvPr>
          <p:cNvSpPr txBox="1"/>
          <p:nvPr/>
        </p:nvSpPr>
        <p:spPr>
          <a:xfrm>
            <a:off x="2774973" y="4037504"/>
            <a:ext cx="2441695" cy="861774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ja-JP" altLang="en-US" b="1" dirty="0"/>
              <a:t>東北大学</a:t>
            </a:r>
            <a:endParaRPr lang="en-US" altLang="ja-JP" b="1" dirty="0"/>
          </a:p>
          <a:p>
            <a:pPr algn="ctr"/>
            <a:r>
              <a:rPr lang="ja-JP" altLang="en-US" sz="1600" b="1" u="sng" dirty="0"/>
              <a:t>円筒形ホドスコープ</a:t>
            </a:r>
            <a:endParaRPr lang="en-US" altLang="ja-JP" sz="1600" b="1" u="sng" dirty="0"/>
          </a:p>
          <a:p>
            <a:pPr algn="ctr"/>
            <a:r>
              <a:rPr lang="ja-JP" altLang="en-US" sz="1600" dirty="0"/>
              <a:t>大西宏明、佐田優太</a:t>
            </a:r>
            <a:r>
              <a:rPr lang="ja-JP" altLang="el-GR" sz="1600" dirty="0"/>
              <a:t>、</a:t>
            </a:r>
            <a:r>
              <a:rPr lang="el-GR" altLang="ja-JP" sz="1600" dirty="0"/>
              <a:t>+α</a:t>
            </a:r>
            <a:endParaRPr lang="en-US" altLang="ja-JP" sz="1600" dirty="0"/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D7CC4795-ED64-6D9F-E083-578FEE1C57F4}"/>
              </a:ext>
            </a:extLst>
          </p:cNvPr>
          <p:cNvSpPr txBox="1"/>
          <p:nvPr/>
        </p:nvSpPr>
        <p:spPr>
          <a:xfrm>
            <a:off x="5081396" y="4616128"/>
            <a:ext cx="2183098" cy="110799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altLang="ja-JP" b="1" dirty="0"/>
              <a:t>SMI(</a:t>
            </a:r>
            <a:r>
              <a:rPr lang="ja-JP" altLang="en-US" b="1" dirty="0"/>
              <a:t>墺</a:t>
            </a:r>
            <a:r>
              <a:rPr lang="en-US" altLang="ja-JP" b="1" dirty="0"/>
              <a:t>)</a:t>
            </a:r>
          </a:p>
          <a:p>
            <a:pPr algn="ctr"/>
            <a:r>
              <a:rPr lang="ja-JP" altLang="en-US" sz="1600" b="1" u="sng" dirty="0"/>
              <a:t>カロリメーター検討</a:t>
            </a:r>
            <a:endParaRPr lang="en-US" altLang="ja-JP" sz="1400" u="sng" dirty="0"/>
          </a:p>
          <a:p>
            <a:pPr algn="ctr"/>
            <a:r>
              <a:rPr lang="en-US" altLang="ja-JP" sz="1600" dirty="0"/>
              <a:t>J. </a:t>
            </a:r>
            <a:r>
              <a:rPr lang="en-US" altLang="ja-JP" sz="1600" dirty="0" err="1"/>
              <a:t>Zmeskal</a:t>
            </a:r>
            <a:r>
              <a:rPr lang="en-US" altLang="ja-JP" sz="1600" dirty="0"/>
              <a:t>, E. </a:t>
            </a:r>
            <a:r>
              <a:rPr lang="en-US" altLang="ja-JP" sz="1600" dirty="0" err="1"/>
              <a:t>Widmann</a:t>
            </a:r>
            <a:r>
              <a:rPr lang="en-US" altLang="ja-JP" sz="1600" dirty="0"/>
              <a:t>,</a:t>
            </a:r>
          </a:p>
          <a:p>
            <a:pPr algn="ctr"/>
            <a:r>
              <a:rPr lang="en-US" altLang="ja-JP" sz="1600" dirty="0"/>
              <a:t> </a:t>
            </a:r>
            <a:r>
              <a:rPr lang="en-US" altLang="ja-JP" sz="1600" dirty="0" err="1"/>
              <a:t>M.Cargnelli</a:t>
            </a:r>
            <a:r>
              <a:rPr lang="en-US" altLang="ja-JP" sz="1600" dirty="0"/>
              <a:t>, </a:t>
            </a:r>
            <a:r>
              <a:rPr lang="el-GR" altLang="ja-JP" sz="1600" dirty="0"/>
              <a:t>+α</a:t>
            </a:r>
            <a:endParaRPr lang="ja-JP" altLang="en-US" sz="1600" dirty="0"/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CD673995-22B7-73A5-0B7B-27569EEAE0E0}"/>
              </a:ext>
            </a:extLst>
          </p:cNvPr>
          <p:cNvSpPr txBox="1"/>
          <p:nvPr/>
        </p:nvSpPr>
        <p:spPr>
          <a:xfrm>
            <a:off x="2628758" y="5022625"/>
            <a:ext cx="2441695" cy="110799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ja-JP" altLang="en-US" b="1" dirty="0"/>
              <a:t>大阪大学</a:t>
            </a:r>
            <a:endParaRPr lang="en-US" altLang="ja-JP" b="1" dirty="0"/>
          </a:p>
          <a:p>
            <a:pPr algn="ctr"/>
            <a:r>
              <a:rPr lang="en-US" altLang="ja-JP" sz="1600" b="1" u="sng" dirty="0"/>
              <a:t>CDC</a:t>
            </a:r>
          </a:p>
          <a:p>
            <a:pPr algn="ctr"/>
            <a:r>
              <a:rPr lang="ja-JP" altLang="en-US" sz="1600" dirty="0"/>
              <a:t>野海博之、井上謙太郎、</a:t>
            </a:r>
            <a:endParaRPr lang="en-US" altLang="ja-JP" sz="1600" dirty="0"/>
          </a:p>
          <a:p>
            <a:pPr algn="ctr"/>
            <a:r>
              <a:rPr lang="ja-JP" altLang="en-US" sz="1600" dirty="0"/>
              <a:t>川﨑新吾、</a:t>
            </a:r>
            <a:r>
              <a:rPr lang="el-GR" altLang="ja-JP" sz="1600" dirty="0"/>
              <a:t>+α</a:t>
            </a:r>
            <a:endParaRPr lang="ja-JP" altLang="en-US" sz="1600" dirty="0"/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573C0699-0EB0-21D0-19CE-7E3D6A48BE9D}"/>
              </a:ext>
            </a:extLst>
          </p:cNvPr>
          <p:cNvSpPr txBox="1"/>
          <p:nvPr/>
        </p:nvSpPr>
        <p:spPr>
          <a:xfrm>
            <a:off x="4903493" y="3040976"/>
            <a:ext cx="2335896" cy="1107996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altLang="ja-JP" b="1" dirty="0"/>
              <a:t>KEK</a:t>
            </a:r>
          </a:p>
          <a:p>
            <a:pPr algn="ctr"/>
            <a:r>
              <a:rPr lang="ja-JP" altLang="en-US" sz="1600" b="1" u="sng" dirty="0"/>
              <a:t>超伝導電磁石</a:t>
            </a:r>
            <a:r>
              <a:rPr lang="en-US" altLang="ja-JP" sz="1600" b="1" u="sng" dirty="0"/>
              <a:t>, </a:t>
            </a:r>
            <a:r>
              <a:rPr lang="ja-JP" altLang="en-US" sz="1600" b="1" u="sng" dirty="0"/>
              <a:t>液体標的</a:t>
            </a:r>
            <a:endParaRPr lang="en-US" altLang="ja-JP" sz="1600" b="1" u="sng" dirty="0">
              <a:highlight>
                <a:srgbClr val="FFFF00"/>
              </a:highlight>
            </a:endParaRPr>
          </a:p>
          <a:p>
            <a:pPr algn="ctr"/>
            <a:r>
              <a:rPr lang="ja-JP" altLang="en-US" sz="1600" b="1" dirty="0"/>
              <a:t>飯尾雅実</a:t>
            </a:r>
            <a:r>
              <a:rPr lang="ja-JP" altLang="en-US" sz="1600" dirty="0"/>
              <a:t>、石元茂、</a:t>
            </a:r>
            <a:endParaRPr lang="en-US" altLang="ja-JP" sz="1600" dirty="0"/>
          </a:p>
          <a:p>
            <a:pPr algn="ctr"/>
            <a:r>
              <a:rPr lang="ja-JP" altLang="en-US" sz="1600" dirty="0"/>
              <a:t>鈴木祥仁</a:t>
            </a:r>
            <a:r>
              <a:rPr lang="ja-JP" altLang="el-GR" sz="1600" dirty="0"/>
              <a:t>、</a:t>
            </a:r>
            <a:r>
              <a:rPr lang="el-GR" altLang="ja-JP" sz="1600" dirty="0"/>
              <a:t>+α</a:t>
            </a:r>
            <a:endParaRPr lang="ja-JP" altLang="en-US" sz="1600" dirty="0"/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B10BB9B5-5F77-6048-75D0-EC3031269D28}"/>
              </a:ext>
            </a:extLst>
          </p:cNvPr>
          <p:cNvSpPr txBox="1"/>
          <p:nvPr/>
        </p:nvSpPr>
        <p:spPr>
          <a:xfrm>
            <a:off x="2188776" y="1602094"/>
            <a:ext cx="3610284" cy="138499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ja-JP" altLang="en-US" sz="2000" b="1" dirty="0"/>
              <a:t>理化学研究所</a:t>
            </a:r>
            <a:endParaRPr lang="en-US" altLang="ja-JP" sz="2000" b="1" dirty="0"/>
          </a:p>
          <a:p>
            <a:pPr algn="ctr"/>
            <a:r>
              <a:rPr lang="ja-JP" altLang="en-US" sz="1600" b="1" u="sng" dirty="0"/>
              <a:t>中性子検出器</a:t>
            </a:r>
            <a:r>
              <a:rPr lang="ja-JP" altLang="en-US" sz="1600" u="sng" dirty="0"/>
              <a:t>、</a:t>
            </a:r>
            <a:r>
              <a:rPr lang="en-US" altLang="ja-JP" sz="1600" b="1" u="sng" dirty="0"/>
              <a:t>CDC</a:t>
            </a:r>
            <a:r>
              <a:rPr lang="ja-JP" altLang="en-US" sz="1600" b="1" u="sng" dirty="0"/>
              <a:t>、ポラリメーター</a:t>
            </a:r>
            <a:endParaRPr lang="en-US" altLang="ja-JP" sz="1600" b="1" u="sng" dirty="0"/>
          </a:p>
          <a:p>
            <a:pPr algn="ctr"/>
            <a:r>
              <a:rPr lang="ja-JP" altLang="en-US" sz="1600" b="1" dirty="0"/>
              <a:t>佐久間史典、山我拓巳</a:t>
            </a:r>
            <a:r>
              <a:rPr lang="ja-JP" altLang="en-US" sz="1600" dirty="0"/>
              <a:t>、</a:t>
            </a:r>
            <a:endParaRPr lang="en-US" altLang="ja-JP" sz="1600" dirty="0"/>
          </a:p>
          <a:p>
            <a:pPr algn="ctr"/>
            <a:r>
              <a:rPr lang="ja-JP" altLang="en-US" sz="1600" dirty="0"/>
              <a:t>岩崎雅彦、村山理恵、馬越、</a:t>
            </a:r>
            <a:endParaRPr lang="en-US" altLang="ja-JP" sz="1600" dirty="0"/>
          </a:p>
          <a:p>
            <a:pPr algn="ctr"/>
            <a:r>
              <a:rPr lang="ja-JP" altLang="en-US" sz="1600" dirty="0"/>
              <a:t>板橋健太、應田治彦、ポスドク</a:t>
            </a:r>
            <a:endParaRPr lang="ja-JP" altLang="en-US" sz="1400" dirty="0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A9CB2697-4CEF-B3C1-420D-F3CE32F4B8D2}"/>
              </a:ext>
            </a:extLst>
          </p:cNvPr>
          <p:cNvSpPr txBox="1"/>
          <p:nvPr/>
        </p:nvSpPr>
        <p:spPr>
          <a:xfrm>
            <a:off x="9037320" y="4962199"/>
            <a:ext cx="1620957" cy="861774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ja-JP" altLang="en-US" b="1" dirty="0"/>
              <a:t>東京都立大</a:t>
            </a:r>
            <a:endParaRPr lang="en-US" altLang="ja-JP" b="1" dirty="0"/>
          </a:p>
          <a:p>
            <a:pPr algn="ctr"/>
            <a:r>
              <a:rPr lang="ja-JP" altLang="en-US" sz="1600" b="1" u="sng" dirty="0"/>
              <a:t>構造計算</a:t>
            </a:r>
            <a:endParaRPr lang="en-US" altLang="ja-JP" sz="1400" b="1" u="sng" dirty="0"/>
          </a:p>
          <a:p>
            <a:pPr algn="ctr"/>
            <a:r>
              <a:rPr lang="ja-JP" altLang="en-US" sz="1600" dirty="0"/>
              <a:t>兵藤哲雄</a:t>
            </a:r>
            <a:r>
              <a:rPr lang="ja-JP" altLang="el-GR" sz="1600" dirty="0"/>
              <a:t>、</a:t>
            </a:r>
            <a:r>
              <a:rPr lang="el-GR" altLang="ja-JP" sz="1600" dirty="0"/>
              <a:t>+α</a:t>
            </a:r>
            <a:endParaRPr lang="ja-JP" altLang="en-US" sz="2000" dirty="0"/>
          </a:p>
        </p:txBody>
      </p:sp>
    </p:spTree>
    <p:extLst>
      <p:ext uri="{BB962C8B-B14F-4D97-AF65-F5344CB8AC3E}">
        <p14:creationId xmlns:p14="http://schemas.microsoft.com/office/powerpoint/2010/main" val="24116024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7187531-CFE0-475B-851A-9D9AA4A6E5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4171950" cy="1325563"/>
          </a:xfrm>
        </p:spPr>
        <p:txBody>
          <a:bodyPr/>
          <a:lstStyle/>
          <a:p>
            <a:r>
              <a:rPr kumimoji="1" lang="en-US" altLang="ja-JP" b="1" dirty="0"/>
              <a:t>Setup@K1.8BR</a:t>
            </a:r>
            <a:endParaRPr kumimoji="1" lang="ja-JP" altLang="en-US" b="1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D08477E6-46AB-429F-9AD7-8C1E0323C3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8699" y="1589511"/>
            <a:ext cx="7887789" cy="5268489"/>
          </a:xfrm>
        </p:spPr>
        <p:txBody>
          <a:bodyPr>
            <a:normAutofit/>
          </a:bodyPr>
          <a:lstStyle/>
          <a:p>
            <a:r>
              <a:rPr lang="en-US" altLang="ja-JP" b="1" dirty="0"/>
              <a:t>Present CDS </a:t>
            </a:r>
            <a:r>
              <a:rPr lang="en-US" altLang="ja-JP" sz="2000" dirty="0"/>
              <a:t>~ before summer of FY2024</a:t>
            </a:r>
            <a:endParaRPr kumimoji="1" lang="en-US" altLang="ja-JP" dirty="0"/>
          </a:p>
          <a:p>
            <a:pPr lvl="1">
              <a:buFont typeface="Wingdings" panose="05000000000000000000" pitchFamily="2" charset="2"/>
              <a:buChar char="ü"/>
            </a:pPr>
            <a:r>
              <a:rPr kumimoji="1" lang="en-US" altLang="ja-JP" dirty="0"/>
              <a:t>E73 (</a:t>
            </a:r>
            <a:r>
              <a:rPr kumimoji="1" lang="en-US" altLang="ja-JP" baseline="30000" dirty="0"/>
              <a:t>3</a:t>
            </a:r>
            <a:r>
              <a:rPr kumimoji="1" lang="en-US" altLang="ja-JP" baseline="-25000" dirty="0"/>
              <a:t>Λ</a:t>
            </a:r>
            <a:r>
              <a:rPr kumimoji="1" lang="en-US" altLang="ja-JP" dirty="0"/>
              <a:t>H lifetime) </a:t>
            </a:r>
            <a:r>
              <a:rPr lang="en-US" altLang="ja-JP" dirty="0"/>
              <a:t>25d@80kW</a:t>
            </a:r>
            <a:endParaRPr kumimoji="1" lang="en-US" altLang="ja-JP" dirty="0"/>
          </a:p>
          <a:p>
            <a:pPr marL="0" indent="0">
              <a:buNone/>
            </a:pPr>
            <a:endParaRPr lang="en-US" altLang="ja-JP" dirty="0"/>
          </a:p>
          <a:p>
            <a:r>
              <a:rPr kumimoji="1" lang="en-US" altLang="ja-JP" b="1" dirty="0" err="1"/>
              <a:t>Hyp</a:t>
            </a:r>
            <a:r>
              <a:rPr kumimoji="1" lang="en-US" altLang="ja-JP" b="1" dirty="0"/>
              <a:t>-TPC </a:t>
            </a:r>
            <a:r>
              <a:rPr lang="en-US" altLang="ja-JP" sz="2000" dirty="0"/>
              <a:t>~ before summer of FY2025</a:t>
            </a:r>
            <a:endParaRPr kumimoji="1" lang="en-US" altLang="ja-JP" b="1" dirty="0"/>
          </a:p>
          <a:p>
            <a:pPr lvl="1">
              <a:buFont typeface="Wingdings" panose="05000000000000000000" pitchFamily="2" charset="2"/>
              <a:buChar char="ü"/>
            </a:pPr>
            <a:r>
              <a:rPr kumimoji="1" lang="en-US" altLang="ja-JP" dirty="0"/>
              <a:t>E72 (Λ</a:t>
            </a:r>
            <a:r>
              <a:rPr kumimoji="1" lang="ja-JP" altLang="en-US" dirty="0"/>
              <a:t>*</a:t>
            </a:r>
            <a:r>
              <a:rPr kumimoji="1" lang="en-US" altLang="ja-JP" dirty="0"/>
              <a:t>) 14</a:t>
            </a:r>
            <a:r>
              <a:rPr lang="en-US" altLang="ja-JP" dirty="0"/>
              <a:t>d@80kW</a:t>
            </a:r>
          </a:p>
          <a:p>
            <a:endParaRPr kumimoji="1" lang="en-US" altLang="ja-JP" b="1" dirty="0"/>
          </a:p>
          <a:p>
            <a:r>
              <a:rPr kumimoji="1" lang="en-US" altLang="ja-JP" b="1" dirty="0"/>
              <a:t>New CDS</a:t>
            </a:r>
            <a:r>
              <a:rPr kumimoji="1" lang="ja-JP" altLang="en-US" b="1" dirty="0"/>
              <a:t> </a:t>
            </a:r>
            <a:r>
              <a:rPr kumimoji="1" lang="en-US" altLang="ja-JP" sz="2000" b="1" dirty="0"/>
              <a:t>with K1.8BR modification</a:t>
            </a:r>
            <a:endParaRPr kumimoji="1" lang="en-US" altLang="ja-JP" b="1" dirty="0"/>
          </a:p>
          <a:p>
            <a:pPr lvl="1">
              <a:buFont typeface="Wingdings" panose="05000000000000000000" pitchFamily="2" charset="2"/>
              <a:buChar char="ü"/>
            </a:pPr>
            <a:r>
              <a:rPr kumimoji="1" lang="en-US" altLang="ja-JP" dirty="0"/>
              <a:t>E80 (</a:t>
            </a:r>
            <a:r>
              <a:rPr kumimoji="1" lang="en-US" altLang="ja-JP" dirty="0" err="1"/>
              <a:t>K</a:t>
            </a:r>
            <a:r>
              <a:rPr kumimoji="1" lang="en-US" altLang="ja-JP" baseline="30000" dirty="0" err="1"/>
              <a:t>-</a:t>
            </a:r>
            <a:r>
              <a:rPr kumimoji="1" lang="en-US" altLang="ja-JP" dirty="0" err="1"/>
              <a:t>ppn</a:t>
            </a:r>
            <a:r>
              <a:rPr kumimoji="1" lang="en-US" altLang="ja-JP" dirty="0" err="1">
                <a:sym typeface="Wingdings" panose="05000000000000000000" pitchFamily="2" charset="2"/>
              </a:rPr>
              <a:t>Λd</a:t>
            </a:r>
            <a:r>
              <a:rPr kumimoji="1" lang="en-US" altLang="ja-JP" dirty="0">
                <a:sym typeface="Wingdings" panose="05000000000000000000" pitchFamily="2" charset="2"/>
              </a:rPr>
              <a:t>/</a:t>
            </a:r>
            <a:r>
              <a:rPr kumimoji="1" lang="en-US" altLang="ja-JP" dirty="0" err="1">
                <a:sym typeface="Wingdings" panose="05000000000000000000" pitchFamily="2" charset="2"/>
              </a:rPr>
              <a:t>Λpn</a:t>
            </a:r>
            <a:r>
              <a:rPr kumimoji="1" lang="en-US" altLang="ja-JP" dirty="0"/>
              <a:t>)</a:t>
            </a:r>
            <a:r>
              <a:rPr lang="ja-JP" altLang="en-US" dirty="0"/>
              <a:t> </a:t>
            </a:r>
            <a:r>
              <a:rPr lang="en-US" altLang="ja-JP" dirty="0"/>
              <a:t>~</a:t>
            </a:r>
            <a:r>
              <a:rPr lang="en-US" altLang="ja-JP" dirty="0">
                <a:sym typeface="Wingdings" panose="05000000000000000000" pitchFamily="2" charset="2"/>
              </a:rPr>
              <a:t>14+21d@90kW</a:t>
            </a:r>
            <a:endParaRPr kumimoji="1" lang="en-US" altLang="ja-JP" dirty="0"/>
          </a:p>
          <a:p>
            <a:pPr lvl="1">
              <a:buFont typeface="Wingdings" panose="05000000000000000000" pitchFamily="2" charset="2"/>
              <a:buChar char="ü"/>
            </a:pPr>
            <a:r>
              <a:rPr lang="en-US" altLang="ja-JP" dirty="0"/>
              <a:t>P</a:t>
            </a:r>
            <a:r>
              <a:rPr kumimoji="1" lang="en-US" altLang="ja-JP" dirty="0"/>
              <a:t>89 (J</a:t>
            </a:r>
            <a:r>
              <a:rPr kumimoji="1" lang="en-US" altLang="ja-JP" baseline="30000" dirty="0"/>
              <a:t>P</a:t>
            </a:r>
            <a:r>
              <a:rPr kumimoji="1" lang="en-US" altLang="ja-JP" dirty="0"/>
              <a:t>(K</a:t>
            </a:r>
            <a:r>
              <a:rPr kumimoji="1" lang="en-US" altLang="ja-JP" baseline="30000" dirty="0"/>
              <a:t>-</a:t>
            </a:r>
            <a:r>
              <a:rPr kumimoji="1" lang="en-US" altLang="ja-JP" dirty="0"/>
              <a:t>pp)) </a:t>
            </a:r>
            <a:r>
              <a:rPr lang="en-US" altLang="ja-JP" dirty="0"/>
              <a:t>56d@90kW</a:t>
            </a:r>
            <a:endParaRPr lang="ja-JP" altLang="en-US" dirty="0"/>
          </a:p>
          <a:p>
            <a:pPr lvl="1">
              <a:buFont typeface="Wingdings" panose="05000000000000000000" pitchFamily="2" charset="2"/>
              <a:buChar char="ü"/>
            </a:pPr>
            <a:r>
              <a:rPr kumimoji="1" lang="en-US" altLang="ja-JP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E57 (K</a:t>
            </a:r>
            <a:r>
              <a:rPr kumimoji="1" lang="en-US" altLang="ja-JP" baseline="30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-</a:t>
            </a:r>
            <a:r>
              <a:rPr kumimoji="1" lang="en-US" altLang="ja-JP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 atm) </a:t>
            </a:r>
            <a:r>
              <a:rPr lang="en-US" altLang="ja-JP" dirty="0">
                <a:solidFill>
                  <a:schemeClr val="tx1">
                    <a:lumMod val="65000"/>
                    <a:lumOff val="35000"/>
                  </a:schemeClr>
                </a:solidFill>
              </a:rPr>
              <a:t>7d@80kW </a:t>
            </a:r>
            <a:r>
              <a:rPr lang="en-US" altLang="ja-JP" dirty="0">
                <a:solidFill>
                  <a:schemeClr val="tx1">
                    <a:lumMod val="65000"/>
                    <a:lumOff val="35000"/>
                  </a:schemeClr>
                </a:solidFill>
                <a:sym typeface="Wingdings" panose="05000000000000000000" pitchFamily="2" charset="2"/>
              </a:rPr>
              <a:t> ~30d@80kW</a:t>
            </a:r>
            <a:endParaRPr lang="ja-JP" alt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>
              <a:buFont typeface="Wingdings" panose="05000000000000000000" pitchFamily="2" charset="2"/>
              <a:buChar char="ü"/>
            </a:pPr>
            <a:endParaRPr kumimoji="1" lang="ja-JP" altLang="en-US" dirty="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EF45F0E1-5F2F-49A9-8EB5-3058A2A758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00877" y="174363"/>
            <a:ext cx="3573655" cy="2212513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628EF832-3A50-4C44-8143-6B8265EAA0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643970" y="1892812"/>
            <a:ext cx="2348346" cy="2834619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ACD546FC-392E-49DC-A0F8-6DAD2C989E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00877" y="4253263"/>
            <a:ext cx="3272739" cy="2526601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8" name="矢印: 下 7">
            <a:extLst>
              <a:ext uri="{FF2B5EF4-FFF2-40B4-BE49-F238E27FC236}">
                <a16:creationId xmlns:a16="http://schemas.microsoft.com/office/drawing/2014/main" id="{86BA2776-030A-4FD6-B65F-A109E43C035E}"/>
              </a:ext>
            </a:extLst>
          </p:cNvPr>
          <p:cNvSpPr/>
          <p:nvPr/>
        </p:nvSpPr>
        <p:spPr>
          <a:xfrm>
            <a:off x="1342323" y="2573043"/>
            <a:ext cx="1314450" cy="47807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矢印: 下 8">
            <a:extLst>
              <a:ext uri="{FF2B5EF4-FFF2-40B4-BE49-F238E27FC236}">
                <a16:creationId xmlns:a16="http://schemas.microsoft.com/office/drawing/2014/main" id="{98092262-F33E-4966-A7AE-F279CAC5E20F}"/>
              </a:ext>
            </a:extLst>
          </p:cNvPr>
          <p:cNvSpPr/>
          <p:nvPr/>
        </p:nvSpPr>
        <p:spPr>
          <a:xfrm>
            <a:off x="1342323" y="3952704"/>
            <a:ext cx="1314450" cy="47807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D5EB6DF4-B777-A10B-027F-424AC312AF5F}"/>
              </a:ext>
            </a:extLst>
          </p:cNvPr>
          <p:cNvSpPr txBox="1"/>
          <p:nvPr/>
        </p:nvSpPr>
        <p:spPr>
          <a:xfrm>
            <a:off x="2922106" y="2630915"/>
            <a:ext cx="15690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i="1" dirty="0">
                <a:solidFill>
                  <a:srgbClr val="FF0000"/>
                </a:solidFill>
              </a:rPr>
              <a:t>need 9 months</a:t>
            </a:r>
            <a:endParaRPr kumimoji="1" lang="ja-JP" altLang="en-US" i="1" dirty="0">
              <a:solidFill>
                <a:srgbClr val="FF0000"/>
              </a:solidFill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5EB64F4D-3CF6-FB90-438A-2DB39B620ACB}"/>
              </a:ext>
            </a:extLst>
          </p:cNvPr>
          <p:cNvSpPr txBox="1"/>
          <p:nvPr/>
        </p:nvSpPr>
        <p:spPr>
          <a:xfrm>
            <a:off x="2922106" y="3962024"/>
            <a:ext cx="12763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i="1">
                <a:solidFill>
                  <a:srgbClr val="FF0000"/>
                </a:solidFill>
              </a:rPr>
              <a:t>need 1 year</a:t>
            </a:r>
            <a:endParaRPr kumimoji="1" lang="ja-JP" altLang="en-US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344189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094711B-8805-C1DC-5BEF-62D253A4F7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kumimoji="1" lang="en-US" altLang="ja-JP" sz="6000" b="1" dirty="0"/>
              <a:t>Cylindrical Detector System</a:t>
            </a:r>
            <a:endParaRPr kumimoji="1" lang="ja-JP" altLang="en-US" sz="6000" b="1" dirty="0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B9B2A154-F980-40FD-2F44-163E563E5B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kumimoji="1" lang="ja-JP" altLang="en-US" smtClean="0"/>
              <a:t>58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7928132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B9FC8618-D7E4-6647-57CF-5F751A4E57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0501" y="1452112"/>
            <a:ext cx="7361499" cy="5231757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3292AB82-0ECA-8526-F911-8847AB88ED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kumimoji="1" lang="en-US" altLang="ja-JP" b="1" dirty="0"/>
              <a:t>Overview</a:t>
            </a:r>
            <a:endParaRPr kumimoji="1" lang="ja-JP" altLang="en-US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6CAC52AF-D43C-06DA-A5A1-38AD48C1C16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60256" y="1526489"/>
                <a:ext cx="4996206" cy="5032375"/>
              </a:xfrm>
            </p:spPr>
            <p:txBody>
              <a:bodyPr>
                <a:normAutofit fontScale="92500" lnSpcReduction="20000"/>
              </a:bodyPr>
              <a:lstStyle/>
              <a:p>
                <a:r>
                  <a:rPr kumimoji="1" lang="en-US" altLang="ja-JP" dirty="0"/>
                  <a:t>Large acceptance solenoid spectrometer</a:t>
                </a:r>
              </a:p>
              <a:p>
                <a:pPr lvl="1">
                  <a:buFont typeface="Wingdings" panose="05000000000000000000" pitchFamily="2" charset="2"/>
                  <a:buChar char="Ø"/>
                </a:pPr>
                <a:r>
                  <a:rPr lang="en-US" altLang="ja-JP" dirty="0"/>
                  <a:t>Superconducting solenoid magnet</a:t>
                </a:r>
              </a:p>
              <a:p>
                <a:pPr lvl="1">
                  <a:buFont typeface="Wingdings" panose="05000000000000000000" pitchFamily="2" charset="2"/>
                  <a:buChar char="Ø"/>
                </a:pPr>
                <a:r>
                  <a:rPr lang="en-US" altLang="ja-JP" dirty="0"/>
                  <a:t>CDC (Cylindrical Drift Chamber)</a:t>
                </a:r>
              </a:p>
              <a:p>
                <a:pPr lvl="1">
                  <a:buFont typeface="Wingdings" panose="05000000000000000000" pitchFamily="2" charset="2"/>
                  <a:buChar char="Ø"/>
                </a:pPr>
                <a:r>
                  <a:rPr kumimoji="1" lang="en-US" altLang="ja-JP" dirty="0"/>
                  <a:t>CNC </a:t>
                </a:r>
                <a:r>
                  <a:rPr lang="en-US" altLang="ja-JP" dirty="0"/>
                  <a:t>(Cylindrical Neutron Counter)</a:t>
                </a:r>
              </a:p>
              <a:p>
                <a:pPr lvl="1">
                  <a:buFont typeface="Wingdings" panose="05000000000000000000" pitchFamily="2" charset="2"/>
                  <a:buChar char="Ø"/>
                </a:pPr>
                <a:r>
                  <a:rPr kumimoji="1" lang="en-US" altLang="ja-JP" dirty="0"/>
                  <a:t>VFT (Vertex Fiber Tracker)</a:t>
                </a:r>
              </a:p>
              <a:p>
                <a:r>
                  <a:rPr kumimoji="1" lang="en-US" altLang="ja-JP" dirty="0"/>
                  <a:t>Significantly improved performance compared to </a:t>
                </a:r>
                <a:r>
                  <a:rPr lang="en-US" altLang="ja-JP" dirty="0"/>
                  <a:t>the </a:t>
                </a:r>
                <a:r>
                  <a:rPr kumimoji="1" lang="en-US" altLang="ja-JP" dirty="0"/>
                  <a:t>existing CDS</a:t>
                </a:r>
              </a:p>
              <a:p>
                <a:pPr lvl="1">
                  <a:buFont typeface="Wingdings" panose="05000000000000000000" pitchFamily="2" charset="2"/>
                  <a:buChar char="ü"/>
                </a:pPr>
                <a:r>
                  <a:rPr lang="en-US" altLang="ja-JP" dirty="0"/>
                  <a:t>Solid angle:    x1.6 (59% </a:t>
                </a:r>
                <a:r>
                  <a:rPr lang="en-US" altLang="ja-JP" dirty="0">
                    <a:sym typeface="Wingdings" panose="05000000000000000000" pitchFamily="2" charset="2"/>
                  </a:rPr>
                  <a:t> 93%)</a:t>
                </a:r>
                <a:endParaRPr lang="en-US" altLang="ja-JP" dirty="0"/>
              </a:p>
              <a:p>
                <a:pPr lvl="1">
                  <a:buFont typeface="Wingdings" panose="05000000000000000000" pitchFamily="2" charset="2"/>
                  <a:buChar char="ü"/>
                </a:pPr>
                <a:r>
                  <a:rPr kumimoji="1" lang="en-US" altLang="ja-JP" dirty="0"/>
                  <a:t>Neutron eff.:  x12  (3% </a:t>
                </a:r>
                <a:r>
                  <a:rPr kumimoji="1" lang="en-US" altLang="ja-JP" dirty="0">
                    <a:sym typeface="Wingdings" panose="05000000000000000000" pitchFamily="2" charset="2"/>
                  </a:rPr>
                  <a:t> 15%x1.6)</a:t>
                </a:r>
              </a:p>
              <a:p>
                <a:r>
                  <a:rPr kumimoji="1" lang="en-US" altLang="ja-JP" dirty="0"/>
                  <a:t>Resolution will retain the existing CDS performance</a:t>
                </a:r>
              </a:p>
              <a:p>
                <a:pPr lvl="1">
                  <a:buFont typeface="Wingdings" panose="05000000000000000000" pitchFamily="2" charset="2"/>
                  <a:buChar char="ü"/>
                </a:pPr>
                <a14:m>
                  <m:oMath xmlns:m="http://schemas.openxmlformats.org/officeDocument/2006/math"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5.3%</m:t>
                    </m:r>
                    <m:sSub>
                      <m:sSubPr>
                        <m:ctrlP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  <m:r>
                      <a:rPr kumimoji="1" lang="en-US" altLang="ja-JP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⨁0.5%/</m:t>
                    </m:r>
                    <m:r>
                      <a:rPr kumimoji="1" lang="ja-JP" alt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𝛽</m:t>
                    </m:r>
                  </m:oMath>
                </a14:m>
                <a:endParaRPr kumimoji="1" lang="en-US" altLang="ja-JP" dirty="0"/>
              </a:p>
              <a:p>
                <a:pPr lvl="1">
                  <a:buFont typeface="Wingdings" panose="05000000000000000000" pitchFamily="2" charset="2"/>
                  <a:buChar char="ü"/>
                </a:pPr>
                <a:r>
                  <a:rPr lang="en-US" altLang="ja-JP" dirty="0">
                    <a:latin typeface="Symbol" panose="05050102010706020507" pitchFamily="18" charset="2"/>
                  </a:rPr>
                  <a:t>s</a:t>
                </a:r>
                <a:r>
                  <a:rPr lang="en-US" altLang="ja-JP" dirty="0"/>
                  <a:t>[TOF(T0-CNC)] ~ 160ps</a:t>
                </a:r>
                <a:endParaRPr kumimoji="1" lang="ja-JP" altLang="en-US" dirty="0"/>
              </a:p>
            </p:txBody>
          </p:sp>
        </mc:Choice>
        <mc:Fallback xmlns="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6CAC52AF-D43C-06DA-A5A1-38AD48C1C16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60256" y="1526489"/>
                <a:ext cx="4996206" cy="5032375"/>
              </a:xfrm>
              <a:blipFill>
                <a:blip r:embed="rId3"/>
                <a:stretch>
                  <a:fillRect l="-1829" t="-3027" r="-854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95D287C8-FF52-00D7-FA35-6D9A154655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kumimoji="1" lang="ja-JP" altLang="en-US" smtClean="0"/>
              <a:t>59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630647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70778F5-B8FE-B91D-10EB-8997D13979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</p:spPr>
        <p:txBody>
          <a:bodyPr/>
          <a:lstStyle/>
          <a:p>
            <a:pPr algn="ctr"/>
            <a:r>
              <a:rPr lang="en-US" altLang="ja-JP" b="1" dirty="0"/>
              <a:t>“K</a:t>
            </a:r>
            <a:r>
              <a:rPr lang="en-US" altLang="ja-JP" b="1" baseline="30000" dirty="0"/>
              <a:t>-</a:t>
            </a:r>
            <a:r>
              <a:rPr lang="en-US" altLang="ja-JP" b="1" dirty="0"/>
              <a:t>pp” Search</a:t>
            </a:r>
            <a:r>
              <a:rPr lang="ja-JP" altLang="en-US" b="1" dirty="0"/>
              <a:t> </a:t>
            </a:r>
            <a:r>
              <a:rPr lang="en-US" altLang="ja-JP" b="1" dirty="0"/>
              <a:t>w/ Momentum Transfer Analysis</a:t>
            </a:r>
            <a:endParaRPr kumimoji="1" lang="ja-JP" altLang="en-US" b="1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B4A0C9F-958F-366C-C35E-6E75E7D8A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kumimoji="1" lang="ja-JP" altLang="en-US" smtClean="0"/>
              <a:t>6</a:t>
            </a:fld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A565B402-EA03-165A-C306-595892E248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43464" y="1971153"/>
            <a:ext cx="5121227" cy="4304270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51C84623-5220-2EFA-3D79-42059A5439AD}"/>
              </a:ext>
            </a:extLst>
          </p:cNvPr>
          <p:cNvSpPr txBox="1"/>
          <p:nvPr/>
        </p:nvSpPr>
        <p:spPr>
          <a:xfrm>
            <a:off x="4305576" y="4901457"/>
            <a:ext cx="122232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400" b="1" i="1" dirty="0"/>
              <a:t>acceptance &amp; </a:t>
            </a:r>
          </a:p>
          <a:p>
            <a:pPr algn="ctr"/>
            <a:r>
              <a:rPr lang="en-US" altLang="ja-JP" sz="1400" b="1" i="1" dirty="0"/>
              <a:t>efficiency</a:t>
            </a:r>
          </a:p>
          <a:p>
            <a:pPr algn="ctr"/>
            <a:r>
              <a:rPr lang="en-US" altLang="ja-JP" sz="1400" b="1" i="1" dirty="0"/>
              <a:t>corrected</a:t>
            </a:r>
            <a:endParaRPr kumimoji="1" lang="ja-JP" altLang="en-US" sz="1400" b="1" i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テキスト ボックス 8">
                <a:extLst>
                  <a:ext uri="{FF2B5EF4-FFF2-40B4-BE49-F238E27FC236}">
                    <a16:creationId xmlns:a16="http://schemas.microsoft.com/office/drawing/2014/main" id="{A0ADF74B-9A7A-2905-F8C0-C6E29A47F437}"/>
                  </a:ext>
                </a:extLst>
              </p:cNvPr>
              <p:cNvSpPr txBox="1"/>
              <p:nvPr/>
            </p:nvSpPr>
            <p:spPr>
              <a:xfrm>
                <a:off x="3967464" y="6249614"/>
                <a:ext cx="2949975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ja-JP" b="1" i="1" smtClean="0">
                        <a:latin typeface="Cambria Math" panose="02040503050406030204" pitchFamily="18" charset="0"/>
                      </a:rPr>
                      <m:t>𝒒</m:t>
                    </m:r>
                    <m:r>
                      <a:rPr lang="en-US" altLang="ja-JP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kumimoji="1" lang="en-US" altLang="ja-JP" i="1" dirty="0"/>
                  <a:t>: </a:t>
                </a:r>
                <a:r>
                  <a:rPr lang="en-US" altLang="ja-JP" i="1" dirty="0"/>
                  <a:t>(K</a:t>
                </a:r>
                <a:r>
                  <a:rPr lang="en-US" altLang="ja-JP" i="1" baseline="30000" dirty="0"/>
                  <a:t>-</a:t>
                </a:r>
                <a:r>
                  <a:rPr lang="en-US" altLang="ja-JP" i="1" dirty="0"/>
                  <a:t>,n) momentum transfer</a:t>
                </a:r>
                <a:endParaRPr kumimoji="1" lang="en-US" altLang="ja-JP" i="1" dirty="0"/>
              </a:p>
              <a:p>
                <a14:m>
                  <m:oMath xmlns:m="http://schemas.openxmlformats.org/officeDocument/2006/math">
                    <m:r>
                      <a:rPr lang="en-US" altLang="ja-JP" b="1" i="1" smtClean="0">
                        <a:latin typeface="Cambria Math" panose="02040503050406030204" pitchFamily="18" charset="0"/>
                      </a:rPr>
                      <m:t>𝑴</m:t>
                    </m:r>
                    <m:r>
                      <a:rPr lang="en-US" altLang="ja-JP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ja-JP" i="1" dirty="0"/>
                  <a:t>: </a:t>
                </a:r>
                <a:r>
                  <a:rPr lang="en-US" altLang="ja-JP" i="1" dirty="0" err="1">
                    <a:latin typeface="Symbol" panose="05050102010706020507" pitchFamily="18" charset="2"/>
                  </a:rPr>
                  <a:t>L</a:t>
                </a:r>
                <a:r>
                  <a:rPr lang="en-US" altLang="ja-JP" i="1" dirty="0" err="1"/>
                  <a:t>p</a:t>
                </a:r>
                <a:r>
                  <a:rPr lang="en-US" altLang="ja-JP" i="1" dirty="0"/>
                  <a:t> invariant mass</a:t>
                </a:r>
                <a:endParaRPr kumimoji="1" lang="ja-JP" altLang="en-US" i="1" dirty="0"/>
              </a:p>
            </p:txBody>
          </p:sp>
        </mc:Choice>
        <mc:Fallback xmlns="">
          <p:sp>
            <p:nvSpPr>
              <p:cNvPr id="9" name="テキスト ボックス 8">
                <a:extLst>
                  <a:ext uri="{FF2B5EF4-FFF2-40B4-BE49-F238E27FC236}">
                    <a16:creationId xmlns:a16="http://schemas.microsoft.com/office/drawing/2014/main" id="{A0ADF74B-9A7A-2905-F8C0-C6E29A47F4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7464" y="6249614"/>
                <a:ext cx="2949975" cy="646331"/>
              </a:xfrm>
              <a:prstGeom prst="rect">
                <a:avLst/>
              </a:prstGeom>
              <a:blipFill>
                <a:blip r:embed="rId3"/>
                <a:stretch>
                  <a:fillRect t="-4717" b="-1415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テキスト ボックス 12">
                <a:extLst>
                  <a:ext uri="{FF2B5EF4-FFF2-40B4-BE49-F238E27FC236}">
                    <a16:creationId xmlns:a16="http://schemas.microsoft.com/office/drawing/2014/main" id="{93E97378-A006-D1EF-9CB5-65CFF323321C}"/>
                  </a:ext>
                </a:extLst>
              </p:cNvPr>
              <p:cNvSpPr txBox="1"/>
              <p:nvPr/>
            </p:nvSpPr>
            <p:spPr>
              <a:xfrm>
                <a:off x="6881121" y="1655767"/>
                <a:ext cx="163025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1" lang="en-US" altLang="ja-JP" sz="16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sz="16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p>
                          <m:r>
                            <a:rPr kumimoji="1" lang="en-US" altLang="ja-JP" sz="1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kumimoji="1" lang="ja-JP" altLang="en-US" sz="1600" b="0" i="1" smtClean="0">
                          <a:latin typeface="Cambria Math" panose="02040503050406030204" pitchFamily="18" charset="0"/>
                        </a:rPr>
                        <m:t>𝜎</m:t>
                      </m:r>
                      <m:r>
                        <a:rPr kumimoji="1" lang="en-US" altLang="ja-JP" sz="1600" b="0" i="1" smtClean="0">
                          <a:latin typeface="Cambria Math" panose="02040503050406030204" pitchFamily="18" charset="0"/>
                        </a:rPr>
                        <m:t>/(</m:t>
                      </m:r>
                      <m:r>
                        <a:rPr kumimoji="1" lang="en-US" altLang="ja-JP" sz="1600" b="0" i="1" smtClean="0">
                          <a:latin typeface="Cambria Math" panose="02040503050406030204" pitchFamily="18" charset="0"/>
                        </a:rPr>
                        <m:t>𝑑𝑀</m:t>
                      </m:r>
                      <m:r>
                        <a:rPr kumimoji="1" lang="en-US" altLang="ja-JP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kumimoji="1" lang="en-US" altLang="ja-JP" sz="1600" b="0" i="1" smtClean="0">
                          <a:latin typeface="Cambria Math" panose="02040503050406030204" pitchFamily="18" charset="0"/>
                        </a:rPr>
                        <m:t>𝑑𝑞</m:t>
                      </m:r>
                      <m:r>
                        <a:rPr kumimoji="1" lang="en-US" altLang="ja-JP" sz="16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kumimoji="1" lang="en-US" altLang="ja-JP" sz="1600" dirty="0"/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1600" i="1">
                          <a:latin typeface="Cambria Math" panose="02040503050406030204" pitchFamily="18" charset="0"/>
                        </a:rPr>
                        <m:t>[</m:t>
                      </m:r>
                      <m:r>
                        <a:rPr lang="en-US" altLang="ja-JP" sz="1600" i="1">
                          <a:latin typeface="Cambria Math" panose="02040503050406030204" pitchFamily="18" charset="0"/>
                        </a:rPr>
                        <m:t>𝑛𝑏</m:t>
                      </m:r>
                      <m:r>
                        <a:rPr lang="en-US" altLang="ja-JP" sz="1600" i="1">
                          <a:latin typeface="Cambria Math" panose="02040503050406030204" pitchFamily="18" charset="0"/>
                        </a:rPr>
                        <m:t>/(</m:t>
                      </m:r>
                      <m:r>
                        <a:rPr lang="en-US" altLang="ja-JP" sz="1600" i="1">
                          <a:latin typeface="Cambria Math" panose="02040503050406030204" pitchFamily="18" charset="0"/>
                        </a:rPr>
                        <m:t>𝑀𝑒𝑉</m:t>
                      </m:r>
                      <m:r>
                        <a:rPr lang="en-US" altLang="ja-JP" sz="1600" i="1" baseline="3000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altLang="ja-JP" sz="1600" i="1"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en-US" altLang="ja-JP" sz="1600" i="1"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en-US" altLang="ja-JP" sz="1600" i="1" baseline="30000"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altLang="ja-JP" sz="1600" i="1">
                          <a:latin typeface="Cambria Math" panose="02040503050406030204" pitchFamily="18" charset="0"/>
                        </a:rPr>
                        <m:t>)]</m:t>
                      </m:r>
                    </m:oMath>
                  </m:oMathPara>
                </a14:m>
                <a:endParaRPr lang="ja-JP" altLang="en-US" sz="1600" dirty="0"/>
              </a:p>
            </p:txBody>
          </p:sp>
        </mc:Choice>
        <mc:Fallback xmlns="">
          <p:sp>
            <p:nvSpPr>
              <p:cNvPr id="13" name="テキスト ボックス 12">
                <a:extLst>
                  <a:ext uri="{FF2B5EF4-FFF2-40B4-BE49-F238E27FC236}">
                    <a16:creationId xmlns:a16="http://schemas.microsoft.com/office/drawing/2014/main" id="{93E97378-A006-D1EF-9CB5-65CFF32332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81121" y="1655767"/>
                <a:ext cx="1630254" cy="584775"/>
              </a:xfrm>
              <a:prstGeom prst="rect">
                <a:avLst/>
              </a:prstGeom>
              <a:blipFill>
                <a:blip r:embed="rId4"/>
                <a:stretch>
                  <a:fillRect b="-520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6" name="図 45">
            <a:extLst>
              <a:ext uri="{FF2B5EF4-FFF2-40B4-BE49-F238E27FC236}">
                <a16:creationId xmlns:a16="http://schemas.microsoft.com/office/drawing/2014/main" id="{CFCDF54A-A91C-7BC1-9FF5-684B87AA8DD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994"/>
          <a:stretch/>
        </p:blipFill>
        <p:spPr>
          <a:xfrm>
            <a:off x="758573" y="1226759"/>
            <a:ext cx="1898601" cy="1673577"/>
          </a:xfrm>
          <a:prstGeom prst="rect">
            <a:avLst/>
          </a:prstGeom>
        </p:spPr>
      </p:pic>
      <p:sp>
        <p:nvSpPr>
          <p:cNvPr id="48" name="正方形/長方形 47">
            <a:extLst>
              <a:ext uri="{FF2B5EF4-FFF2-40B4-BE49-F238E27FC236}">
                <a16:creationId xmlns:a16="http://schemas.microsoft.com/office/drawing/2014/main" id="{6D75E24D-94B3-61AD-0554-4CD82C4F54F9}"/>
              </a:ext>
            </a:extLst>
          </p:cNvPr>
          <p:cNvSpPr/>
          <p:nvPr/>
        </p:nvSpPr>
        <p:spPr>
          <a:xfrm>
            <a:off x="3922147" y="2332449"/>
            <a:ext cx="199944" cy="1800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0" name="コンテンツ プレースホルダー 2">
            <a:extLst>
              <a:ext uri="{FF2B5EF4-FFF2-40B4-BE49-F238E27FC236}">
                <a16:creationId xmlns:a16="http://schemas.microsoft.com/office/drawing/2014/main" id="{44E2AFD8-9590-F7DD-C8B1-8707AEF362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812" y="4036349"/>
            <a:ext cx="3350653" cy="1098521"/>
          </a:xfrm>
        </p:spPr>
        <p:txBody>
          <a:bodyPr>
            <a:normAutofit fontScale="92500" lnSpcReduction="10000"/>
          </a:bodyPr>
          <a:lstStyle/>
          <a:p>
            <a:r>
              <a:rPr lang="en-US" altLang="ja-JP" b="1" dirty="0"/>
              <a:t>Momentum transfer analysis using the      (K</a:t>
            </a:r>
            <a:r>
              <a:rPr lang="en-US" altLang="ja-JP" b="1" baseline="30000" dirty="0"/>
              <a:t>-</a:t>
            </a:r>
            <a:r>
              <a:rPr lang="en-US" altLang="ja-JP" b="1" dirty="0"/>
              <a:t>,n) reaction</a:t>
            </a:r>
            <a:endParaRPr lang="en-US" altLang="ja-JP" dirty="0"/>
          </a:p>
        </p:txBody>
      </p:sp>
      <p:pic>
        <p:nvPicPr>
          <p:cNvPr id="51" name="図 50">
            <a:extLst>
              <a:ext uri="{FF2B5EF4-FFF2-40B4-BE49-F238E27FC236}">
                <a16:creationId xmlns:a16="http://schemas.microsoft.com/office/drawing/2014/main" id="{5E875B64-42C6-1327-4DBF-5EB1BB7D0C6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51"/>
          <a:stretch/>
        </p:blipFill>
        <p:spPr>
          <a:xfrm>
            <a:off x="340757" y="2481076"/>
            <a:ext cx="2873518" cy="1673577"/>
          </a:xfrm>
          <a:prstGeom prst="rect">
            <a:avLst/>
          </a:prstGeom>
        </p:spPr>
      </p:pic>
      <p:sp>
        <p:nvSpPr>
          <p:cNvPr id="52" name="四角形: 角を丸くする 51">
            <a:extLst>
              <a:ext uri="{FF2B5EF4-FFF2-40B4-BE49-F238E27FC236}">
                <a16:creationId xmlns:a16="http://schemas.microsoft.com/office/drawing/2014/main" id="{FACA636F-89F7-10D6-223D-E337B02FC02F}"/>
              </a:ext>
            </a:extLst>
          </p:cNvPr>
          <p:cNvSpPr/>
          <p:nvPr/>
        </p:nvSpPr>
        <p:spPr>
          <a:xfrm>
            <a:off x="39756" y="1699228"/>
            <a:ext cx="3249162" cy="4506170"/>
          </a:xfrm>
          <a:prstGeom prst="round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テキスト ボックス 44">
                <a:extLst>
                  <a:ext uri="{FF2B5EF4-FFF2-40B4-BE49-F238E27FC236}">
                    <a16:creationId xmlns:a16="http://schemas.microsoft.com/office/drawing/2014/main" id="{2F5FB0F5-EDD0-51AC-47FB-84C3D8D09781}"/>
                  </a:ext>
                </a:extLst>
              </p:cNvPr>
              <p:cNvSpPr txBox="1"/>
              <p:nvPr/>
            </p:nvSpPr>
            <p:spPr>
              <a:xfrm>
                <a:off x="58469" y="5044390"/>
                <a:ext cx="3304675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66700" lvl="1" indent="-266700">
                  <a:buFont typeface="Wingdings" panose="05000000000000000000" pitchFamily="2" charset="2"/>
                  <a:buChar char="ü"/>
                </a:pPr>
                <a:r>
                  <a:rPr kumimoji="1" lang="en-US" altLang="ja-JP" sz="2000" dirty="0"/>
                  <a:t>M(</a:t>
                </a:r>
                <a:r>
                  <a:rPr kumimoji="1" lang="en-US" altLang="ja-JP" sz="2000" dirty="0" err="1">
                    <a:latin typeface="Symbol" panose="05050102010706020507" pitchFamily="18" charset="2"/>
                  </a:rPr>
                  <a:t>L</a:t>
                </a:r>
                <a:r>
                  <a:rPr kumimoji="1" lang="en-US" altLang="ja-JP" sz="2000" dirty="0" err="1"/>
                  <a:t>p</a:t>
                </a:r>
                <a:r>
                  <a:rPr kumimoji="1" lang="en-US" altLang="ja-JP" sz="2000" dirty="0"/>
                  <a:t>) vs. </a:t>
                </a:r>
                <a14:m>
                  <m:oMath xmlns:m="http://schemas.openxmlformats.org/officeDocument/2006/math">
                    <m:r>
                      <a:rPr lang="en-US" altLang="ja-JP" sz="2000" i="1">
                        <a:latin typeface="Cambria Math" panose="02040503050406030204" pitchFamily="18" charset="0"/>
                      </a:rPr>
                      <m:t>𝑞</m:t>
                    </m:r>
                  </m:oMath>
                </a14:m>
                <a:endParaRPr kumimoji="1" lang="en-US" altLang="ja-JP" sz="2000" dirty="0"/>
              </a:p>
              <a:p>
                <a:pPr marL="266700" lvl="1" indent="-266700">
                  <a:buFont typeface="Wingdings" panose="05000000000000000000" pitchFamily="2" charset="2"/>
                  <a:buChar char="ü"/>
                  <a:tabLst>
                    <a:tab pos="361950" algn="l"/>
                  </a:tabLst>
                </a:pPr>
                <a:r>
                  <a:rPr lang="en-US" altLang="ja-JP" sz="2000" dirty="0"/>
                  <a:t>give a clear information on reaction processes</a:t>
                </a:r>
              </a:p>
            </p:txBody>
          </p:sp>
        </mc:Choice>
        <mc:Fallback xmlns="">
          <p:sp>
            <p:nvSpPr>
              <p:cNvPr id="45" name="テキスト ボックス 44">
                <a:extLst>
                  <a:ext uri="{FF2B5EF4-FFF2-40B4-BE49-F238E27FC236}">
                    <a16:creationId xmlns:a16="http://schemas.microsoft.com/office/drawing/2014/main" id="{2F5FB0F5-EDD0-51AC-47FB-84C3D8D097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469" y="5044390"/>
                <a:ext cx="3304675" cy="1015663"/>
              </a:xfrm>
              <a:prstGeom prst="rect">
                <a:avLst/>
              </a:prstGeom>
              <a:blipFill>
                <a:blip r:embed="rId6"/>
                <a:stretch>
                  <a:fillRect l="-1661" t="-4192" r="-738" b="-958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3" name="図 52">
            <a:extLst>
              <a:ext uri="{FF2B5EF4-FFF2-40B4-BE49-F238E27FC236}">
                <a16:creationId xmlns:a16="http://schemas.microsoft.com/office/drawing/2014/main" id="{4EBE5878-2869-A62B-C448-EE98838E750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26842" y="2189700"/>
            <a:ext cx="4209102" cy="3525225"/>
          </a:xfrm>
          <a:prstGeom prst="rect">
            <a:avLst/>
          </a:prstGeom>
        </p:spPr>
      </p:pic>
      <p:sp>
        <p:nvSpPr>
          <p:cNvPr id="11" name="矢印: 右 10">
            <a:extLst>
              <a:ext uri="{FF2B5EF4-FFF2-40B4-BE49-F238E27FC236}">
                <a16:creationId xmlns:a16="http://schemas.microsoft.com/office/drawing/2014/main" id="{24D5229F-0CB3-9DA1-1EC2-80370ECF06DB}"/>
              </a:ext>
            </a:extLst>
          </p:cNvPr>
          <p:cNvSpPr/>
          <p:nvPr/>
        </p:nvSpPr>
        <p:spPr>
          <a:xfrm>
            <a:off x="5852122" y="2624208"/>
            <a:ext cx="1302365" cy="484632"/>
          </a:xfrm>
          <a:prstGeom prst="rightArrow">
            <a:avLst/>
          </a:prstGeom>
          <a:solidFill>
            <a:srgbClr val="C0000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Un-bound</a:t>
            </a:r>
            <a:endParaRPr kumimoji="1" lang="ja-JP" altLang="en-US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矢印: 右 11">
            <a:extLst>
              <a:ext uri="{FF2B5EF4-FFF2-40B4-BE49-F238E27FC236}">
                <a16:creationId xmlns:a16="http://schemas.microsoft.com/office/drawing/2014/main" id="{33493A76-B8CF-7882-FD53-2197214050CD}"/>
              </a:ext>
            </a:extLst>
          </p:cNvPr>
          <p:cNvSpPr/>
          <p:nvPr/>
        </p:nvSpPr>
        <p:spPr>
          <a:xfrm flipH="1">
            <a:off x="4615003" y="2624208"/>
            <a:ext cx="1075058" cy="484632"/>
          </a:xfrm>
          <a:prstGeom prst="rightArrow">
            <a:avLst/>
          </a:prstGeom>
          <a:solidFill>
            <a:srgbClr val="FFFF0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Bound</a:t>
            </a:r>
            <a:endParaRPr kumimoji="1" lang="ja-JP" altLang="en-US" b="1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9" name="コンテンツ プレースホルダー 2">
            <a:extLst>
              <a:ext uri="{FF2B5EF4-FFF2-40B4-BE49-F238E27FC236}">
                <a16:creationId xmlns:a16="http://schemas.microsoft.com/office/drawing/2014/main" id="{FAFE0FF8-3B21-50C1-7D21-67FFA943976E}"/>
              </a:ext>
            </a:extLst>
          </p:cNvPr>
          <p:cNvSpPr txBox="1">
            <a:spLocks/>
          </p:cNvSpPr>
          <p:nvPr/>
        </p:nvSpPr>
        <p:spPr>
          <a:xfrm>
            <a:off x="8429226" y="5174343"/>
            <a:ext cx="3693887" cy="18477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ja-JP" b="1" dirty="0"/>
              <a:t>If a </a:t>
            </a:r>
            <a:r>
              <a:rPr lang="en-US" altLang="ja-JP" b="1" dirty="0">
                <a:solidFill>
                  <a:srgbClr val="FF0000"/>
                </a:solidFill>
              </a:rPr>
              <a:t>bound state </a:t>
            </a:r>
            <a:r>
              <a:rPr lang="en-US" altLang="ja-JP" b="1" dirty="0"/>
              <a:t>exists, there is a peak structure </a:t>
            </a:r>
            <a:r>
              <a:rPr lang="en-US" altLang="ja-JP" b="1" dirty="0">
                <a:solidFill>
                  <a:srgbClr val="FF0000"/>
                </a:solidFill>
              </a:rPr>
              <a:t>independent of </a:t>
            </a:r>
            <a:r>
              <a:rPr lang="en-US" altLang="ja-JP" b="1" i="1" dirty="0">
                <a:solidFill>
                  <a:srgbClr val="FF0000"/>
                </a:solidFill>
              </a:rPr>
              <a:t>q</a:t>
            </a:r>
            <a:r>
              <a:rPr lang="en-US" altLang="ja-JP" b="1" dirty="0"/>
              <a:t> below the M(</a:t>
            </a:r>
            <a:r>
              <a:rPr lang="en-US" altLang="ja-JP" b="1" dirty="0" err="1"/>
              <a:t>Kpp</a:t>
            </a:r>
            <a:r>
              <a:rPr lang="en-US" altLang="ja-JP" b="1" dirty="0"/>
              <a:t>)</a:t>
            </a:r>
            <a:endParaRPr lang="en-US" altLang="ja-JP" dirty="0"/>
          </a:p>
        </p:txBody>
      </p:sp>
      <p:grpSp>
        <p:nvGrpSpPr>
          <p:cNvPr id="60" name="グループ化 59">
            <a:extLst>
              <a:ext uri="{FF2B5EF4-FFF2-40B4-BE49-F238E27FC236}">
                <a16:creationId xmlns:a16="http://schemas.microsoft.com/office/drawing/2014/main" id="{7397625E-3192-C0A7-6329-AB25C8BA7FFA}"/>
              </a:ext>
            </a:extLst>
          </p:cNvPr>
          <p:cNvGrpSpPr/>
          <p:nvPr/>
        </p:nvGrpSpPr>
        <p:grpSpPr>
          <a:xfrm>
            <a:off x="9350981" y="1568105"/>
            <a:ext cx="1850376" cy="3566765"/>
            <a:chOff x="4139952" y="1499628"/>
            <a:chExt cx="2304548" cy="4442221"/>
          </a:xfrm>
        </p:grpSpPr>
        <p:sp>
          <p:nvSpPr>
            <p:cNvPr id="61" name="正方形/長方形 60">
              <a:extLst>
                <a:ext uri="{FF2B5EF4-FFF2-40B4-BE49-F238E27FC236}">
                  <a16:creationId xmlns:a16="http://schemas.microsoft.com/office/drawing/2014/main" id="{6EA209F3-F08E-E775-7705-79AD52D0C584}"/>
                </a:ext>
              </a:extLst>
            </p:cNvPr>
            <p:cNvSpPr/>
            <p:nvPr/>
          </p:nvSpPr>
          <p:spPr>
            <a:xfrm>
              <a:off x="4139952" y="1511931"/>
              <a:ext cx="2304548" cy="4429918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grpSp>
          <p:nvGrpSpPr>
            <p:cNvPr id="62" name="グループ化 61">
              <a:extLst>
                <a:ext uri="{FF2B5EF4-FFF2-40B4-BE49-F238E27FC236}">
                  <a16:creationId xmlns:a16="http://schemas.microsoft.com/office/drawing/2014/main" id="{493CE021-B139-9B68-2718-435EB50A4D58}"/>
                </a:ext>
              </a:extLst>
            </p:cNvPr>
            <p:cNvGrpSpPr/>
            <p:nvPr/>
          </p:nvGrpSpPr>
          <p:grpSpPr>
            <a:xfrm>
              <a:off x="4139952" y="1499628"/>
              <a:ext cx="2265506" cy="4442221"/>
              <a:chOff x="6842998" y="1615071"/>
              <a:chExt cx="2265506" cy="4442221"/>
            </a:xfrm>
          </p:grpSpPr>
          <p:grpSp>
            <p:nvGrpSpPr>
              <p:cNvPr id="64" name="グループ化 63">
                <a:extLst>
                  <a:ext uri="{FF2B5EF4-FFF2-40B4-BE49-F238E27FC236}">
                    <a16:creationId xmlns:a16="http://schemas.microsoft.com/office/drawing/2014/main" id="{A6CA1263-61A7-AD83-21DB-588411C20932}"/>
                  </a:ext>
                </a:extLst>
              </p:cNvPr>
              <p:cNvGrpSpPr/>
              <p:nvPr/>
            </p:nvGrpSpPr>
            <p:grpSpPr>
              <a:xfrm>
                <a:off x="6842998" y="1615071"/>
                <a:ext cx="2109105" cy="1057845"/>
                <a:chOff x="1493658" y="956793"/>
                <a:chExt cx="2109105" cy="1057845"/>
              </a:xfrm>
            </p:grpSpPr>
            <p:sp>
              <p:nvSpPr>
                <p:cNvPr id="83" name="円/楕円 37">
                  <a:extLst>
                    <a:ext uri="{FF2B5EF4-FFF2-40B4-BE49-F238E27FC236}">
                      <a16:creationId xmlns:a16="http://schemas.microsoft.com/office/drawing/2014/main" id="{385FDD9C-3850-B446-E432-0F98029E72F1}"/>
                    </a:ext>
                  </a:extLst>
                </p:cNvPr>
                <p:cNvSpPr/>
                <p:nvPr/>
              </p:nvSpPr>
              <p:spPr>
                <a:xfrm>
                  <a:off x="3208158" y="1355288"/>
                  <a:ext cx="357187" cy="357187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endParaRPr lang="ja-JP" alt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84" name="円/楕円 38">
                  <a:extLst>
                    <a:ext uri="{FF2B5EF4-FFF2-40B4-BE49-F238E27FC236}">
                      <a16:creationId xmlns:a16="http://schemas.microsoft.com/office/drawing/2014/main" id="{3CE8946E-02F7-8707-D04D-4BD7F7998218}"/>
                    </a:ext>
                  </a:extLst>
                </p:cNvPr>
                <p:cNvSpPr/>
                <p:nvPr/>
              </p:nvSpPr>
              <p:spPr>
                <a:xfrm>
                  <a:off x="2993845" y="1498163"/>
                  <a:ext cx="357188" cy="357187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endParaRPr lang="ja-JP" altLang="en-US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85" name="円/楕円 39">
                  <a:extLst>
                    <a:ext uri="{FF2B5EF4-FFF2-40B4-BE49-F238E27FC236}">
                      <a16:creationId xmlns:a16="http://schemas.microsoft.com/office/drawing/2014/main" id="{18AF635E-1A31-06CA-FF85-8C23A73ECD65}"/>
                    </a:ext>
                  </a:extLst>
                </p:cNvPr>
                <p:cNvSpPr/>
                <p:nvPr/>
              </p:nvSpPr>
              <p:spPr>
                <a:xfrm>
                  <a:off x="1707970" y="1426725"/>
                  <a:ext cx="214313" cy="214313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endParaRPr lang="ja-JP" altLang="en-US"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86" name="直線矢印コネクタ 85">
                  <a:extLst>
                    <a:ext uri="{FF2B5EF4-FFF2-40B4-BE49-F238E27FC236}">
                      <a16:creationId xmlns:a16="http://schemas.microsoft.com/office/drawing/2014/main" id="{392B8185-A843-6507-3C9C-4C08DC63EB24}"/>
                    </a:ext>
                  </a:extLst>
                </p:cNvPr>
                <p:cNvCxnSpPr/>
                <p:nvPr/>
              </p:nvCxnSpPr>
              <p:spPr>
                <a:xfrm>
                  <a:off x="1922283" y="1534675"/>
                  <a:ext cx="500062" cy="0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87" name="テキスト ボックス 34">
                  <a:extLst>
                    <a:ext uri="{FF2B5EF4-FFF2-40B4-BE49-F238E27FC236}">
                      <a16:creationId xmlns:a16="http://schemas.microsoft.com/office/drawing/2014/main" id="{885EB63A-ECD7-1C5F-39C5-915EF38EB5BC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493658" y="1069538"/>
                  <a:ext cx="437623" cy="45998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altLang="ja-JP" dirty="0">
                      <a:latin typeface="Calibri" pitchFamily="34" charset="0"/>
                    </a:rPr>
                    <a:t>K</a:t>
                  </a:r>
                  <a:r>
                    <a:rPr lang="en-US" altLang="ja-JP" baseline="30000" dirty="0">
                      <a:latin typeface="Calibri" pitchFamily="34" charset="0"/>
                    </a:rPr>
                    <a:t>-</a:t>
                  </a:r>
                  <a:endParaRPr lang="ja-JP" altLang="en-US" baseline="30000" dirty="0">
                    <a:latin typeface="Calibri" pitchFamily="34" charset="0"/>
                  </a:endParaRPr>
                </a:p>
              </p:txBody>
            </p:sp>
            <p:sp>
              <p:nvSpPr>
                <p:cNvPr id="88" name="テキスト ボックス 34">
                  <a:extLst>
                    <a:ext uri="{FF2B5EF4-FFF2-40B4-BE49-F238E27FC236}">
                      <a16:creationId xmlns:a16="http://schemas.microsoft.com/office/drawing/2014/main" id="{3383FC06-99F0-8B1B-42BA-A38466DE0432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973090" y="956793"/>
                  <a:ext cx="522900" cy="36933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altLang="ja-JP" baseline="30000" dirty="0">
                      <a:latin typeface="Calibri" pitchFamily="34" charset="0"/>
                    </a:rPr>
                    <a:t>3</a:t>
                  </a:r>
                  <a:r>
                    <a:rPr lang="en-US" altLang="ja-JP" dirty="0">
                      <a:latin typeface="Calibri" pitchFamily="34" charset="0"/>
                    </a:rPr>
                    <a:t>He</a:t>
                  </a:r>
                  <a:endParaRPr lang="ja-JP" altLang="en-US" dirty="0">
                    <a:latin typeface="Calibri" pitchFamily="34" charset="0"/>
                  </a:endParaRPr>
                </a:p>
              </p:txBody>
            </p:sp>
            <p:sp>
              <p:nvSpPr>
                <p:cNvPr id="89" name="テキスト ボックス 34">
                  <a:extLst>
                    <a:ext uri="{FF2B5EF4-FFF2-40B4-BE49-F238E27FC236}">
                      <a16:creationId xmlns:a16="http://schemas.microsoft.com/office/drawing/2014/main" id="{AF60ED9B-2CA6-212C-0178-604E6DCA36E4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805306" y="1645306"/>
                  <a:ext cx="918778" cy="36933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altLang="ja-JP" dirty="0">
                      <a:latin typeface="Calibri" pitchFamily="34" charset="0"/>
                    </a:rPr>
                    <a:t>1 GeV/c</a:t>
                  </a:r>
                  <a:endParaRPr lang="ja-JP" altLang="en-US" dirty="0">
                    <a:latin typeface="Calibri" pitchFamily="34" charset="0"/>
                  </a:endParaRPr>
                </a:p>
              </p:txBody>
            </p:sp>
            <p:sp>
              <p:nvSpPr>
                <p:cNvPr id="90" name="円/楕円 44">
                  <a:extLst>
                    <a:ext uri="{FF2B5EF4-FFF2-40B4-BE49-F238E27FC236}">
                      <a16:creationId xmlns:a16="http://schemas.microsoft.com/office/drawing/2014/main" id="{25B103CB-36DE-3F67-AB4E-FFC17A5BAC2C}"/>
                    </a:ext>
                  </a:extLst>
                </p:cNvPr>
                <p:cNvSpPr/>
                <p:nvPr/>
              </p:nvSpPr>
              <p:spPr>
                <a:xfrm>
                  <a:off x="3245575" y="1582744"/>
                  <a:ext cx="357188" cy="357187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endParaRPr lang="ja-JP" altLang="en-US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65" name="グループ化 64">
                <a:extLst>
                  <a:ext uri="{FF2B5EF4-FFF2-40B4-BE49-F238E27FC236}">
                    <a16:creationId xmlns:a16="http://schemas.microsoft.com/office/drawing/2014/main" id="{5C89793C-6C23-3AE2-19C4-399E85AEC209}"/>
                  </a:ext>
                </a:extLst>
              </p:cNvPr>
              <p:cNvGrpSpPr/>
              <p:nvPr/>
            </p:nvGrpSpPr>
            <p:grpSpPr>
              <a:xfrm>
                <a:off x="7062929" y="4450664"/>
                <a:ext cx="1893192" cy="1606628"/>
                <a:chOff x="834591" y="3074675"/>
                <a:chExt cx="1893192" cy="1606628"/>
              </a:xfrm>
            </p:grpSpPr>
            <p:sp>
              <p:nvSpPr>
                <p:cNvPr id="74" name="円/楕円 28">
                  <a:extLst>
                    <a:ext uri="{FF2B5EF4-FFF2-40B4-BE49-F238E27FC236}">
                      <a16:creationId xmlns:a16="http://schemas.microsoft.com/office/drawing/2014/main" id="{9FB6A64C-2D26-4408-7823-C1F4B917DA0E}"/>
                    </a:ext>
                  </a:extLst>
                </p:cNvPr>
                <p:cNvSpPr/>
                <p:nvPr/>
              </p:nvSpPr>
              <p:spPr>
                <a:xfrm>
                  <a:off x="1826889" y="3775047"/>
                  <a:ext cx="357188" cy="357187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endParaRPr lang="ja-JP" altLang="en-US"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75" name="直線矢印コネクタ 74">
                  <a:extLst>
                    <a:ext uri="{FF2B5EF4-FFF2-40B4-BE49-F238E27FC236}">
                      <a16:creationId xmlns:a16="http://schemas.microsoft.com/office/drawing/2014/main" id="{27DC0197-49CC-BED1-440B-66E378A9A56F}"/>
                    </a:ext>
                  </a:extLst>
                </p:cNvPr>
                <p:cNvCxnSpPr/>
                <p:nvPr/>
              </p:nvCxnSpPr>
              <p:spPr>
                <a:xfrm>
                  <a:off x="2193122" y="3952847"/>
                  <a:ext cx="534661" cy="0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6" name="テキスト ボックス 35">
                  <a:extLst>
                    <a:ext uri="{FF2B5EF4-FFF2-40B4-BE49-F238E27FC236}">
                      <a16:creationId xmlns:a16="http://schemas.microsoft.com/office/drawing/2014/main" id="{B93015F1-3687-3C44-1DC0-1D9FDCB3A30B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157089" y="3548034"/>
                  <a:ext cx="306388" cy="3698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altLang="ja-JP" dirty="0">
                      <a:latin typeface="Calibri" pitchFamily="34" charset="0"/>
                    </a:rPr>
                    <a:t>n</a:t>
                  </a:r>
                  <a:endParaRPr lang="ja-JP" altLang="en-US" dirty="0">
                    <a:latin typeface="Calibri" pitchFamily="34" charset="0"/>
                  </a:endParaRPr>
                </a:p>
              </p:txBody>
            </p:sp>
            <p:sp>
              <p:nvSpPr>
                <p:cNvPr id="77" name="円/楕円 31">
                  <a:extLst>
                    <a:ext uri="{FF2B5EF4-FFF2-40B4-BE49-F238E27FC236}">
                      <a16:creationId xmlns:a16="http://schemas.microsoft.com/office/drawing/2014/main" id="{85216803-B4FD-4DE3-B41E-56242197CE57}"/>
                    </a:ext>
                  </a:extLst>
                </p:cNvPr>
                <p:cNvSpPr/>
                <p:nvPr/>
              </p:nvSpPr>
              <p:spPr>
                <a:xfrm>
                  <a:off x="1278051" y="3493171"/>
                  <a:ext cx="357188" cy="357187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endParaRPr lang="ja-JP" alt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78" name="テキスト ボックス 96">
                  <a:extLst>
                    <a:ext uri="{FF2B5EF4-FFF2-40B4-BE49-F238E27FC236}">
                      <a16:creationId xmlns:a16="http://schemas.microsoft.com/office/drawing/2014/main" id="{4899C064-C846-10C7-27DA-FDC83109294D}"/>
                    </a:ext>
                  </a:extLst>
                </p:cNvPr>
                <p:cNvSpPr txBox="1"/>
                <p:nvPr/>
              </p:nvSpPr>
              <p:spPr>
                <a:xfrm>
                  <a:off x="1227020" y="4311971"/>
                  <a:ext cx="343364" cy="36933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rtlCol="0">
                  <a:spAutoFit/>
                </a:bodyPr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altLang="ja-JP" b="1" i="1" dirty="0">
                      <a:latin typeface="Symbol" panose="05050102010706020507" pitchFamily="18" charset="2"/>
                    </a:rPr>
                    <a:t>L</a:t>
                  </a:r>
                  <a:endParaRPr lang="ja-JP" altLang="en-US" b="1" i="1" baseline="-25000" dirty="0"/>
                </a:p>
              </p:txBody>
            </p:sp>
            <p:cxnSp>
              <p:nvCxnSpPr>
                <p:cNvPr id="79" name="直線矢印コネクタ 78">
                  <a:extLst>
                    <a:ext uri="{FF2B5EF4-FFF2-40B4-BE49-F238E27FC236}">
                      <a16:creationId xmlns:a16="http://schemas.microsoft.com/office/drawing/2014/main" id="{9B097004-D2C5-9D02-BFEB-D181A9A85DDB}"/>
                    </a:ext>
                  </a:extLst>
                </p:cNvPr>
                <p:cNvCxnSpPr/>
                <p:nvPr/>
              </p:nvCxnSpPr>
              <p:spPr>
                <a:xfrm flipH="1" flipV="1">
                  <a:off x="941562" y="3431853"/>
                  <a:ext cx="324036" cy="173230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80" name="円/楕円 34">
                  <a:extLst>
                    <a:ext uri="{FF2B5EF4-FFF2-40B4-BE49-F238E27FC236}">
                      <a16:creationId xmlns:a16="http://schemas.microsoft.com/office/drawing/2014/main" id="{20009432-F905-D15D-34E0-98405735A853}"/>
                    </a:ext>
                  </a:extLst>
                </p:cNvPr>
                <p:cNvSpPr/>
                <p:nvPr/>
              </p:nvSpPr>
              <p:spPr>
                <a:xfrm>
                  <a:off x="1271109" y="4000080"/>
                  <a:ext cx="357188" cy="357187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endParaRPr lang="ja-JP" alt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81" name="テキスト ボックス 80">
                  <a:extLst>
                    <a:ext uri="{FF2B5EF4-FFF2-40B4-BE49-F238E27FC236}">
                      <a16:creationId xmlns:a16="http://schemas.microsoft.com/office/drawing/2014/main" id="{C8DD6346-9C7B-7065-251E-5DF778920CFD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160245" y="3074675"/>
                  <a:ext cx="306494" cy="36933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altLang="ja-JP" dirty="0">
                      <a:latin typeface="Calibri" pitchFamily="34" charset="0"/>
                    </a:rPr>
                    <a:t>p</a:t>
                  </a:r>
                  <a:endParaRPr lang="ja-JP" altLang="en-US" dirty="0">
                    <a:latin typeface="Calibri" pitchFamily="34" charset="0"/>
                  </a:endParaRPr>
                </a:p>
              </p:txBody>
            </p:sp>
            <p:cxnSp>
              <p:nvCxnSpPr>
                <p:cNvPr id="82" name="直線矢印コネクタ 81">
                  <a:extLst>
                    <a:ext uri="{FF2B5EF4-FFF2-40B4-BE49-F238E27FC236}">
                      <a16:creationId xmlns:a16="http://schemas.microsoft.com/office/drawing/2014/main" id="{651A150B-2445-6407-527D-3E636B4858D3}"/>
                    </a:ext>
                  </a:extLst>
                </p:cNvPr>
                <p:cNvCxnSpPr/>
                <p:nvPr/>
              </p:nvCxnSpPr>
              <p:spPr>
                <a:xfrm flipH="1">
                  <a:off x="834591" y="4247254"/>
                  <a:ext cx="452703" cy="225862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6" name="グループ化 65">
                <a:extLst>
                  <a:ext uri="{FF2B5EF4-FFF2-40B4-BE49-F238E27FC236}">
                    <a16:creationId xmlns:a16="http://schemas.microsoft.com/office/drawing/2014/main" id="{FAF41092-A8FD-1DEA-9565-3DE82DEAD077}"/>
                  </a:ext>
                </a:extLst>
              </p:cNvPr>
              <p:cNvGrpSpPr/>
              <p:nvPr/>
            </p:nvGrpSpPr>
            <p:grpSpPr>
              <a:xfrm>
                <a:off x="6959923" y="3080419"/>
                <a:ext cx="2148581" cy="873586"/>
                <a:chOff x="5087715" y="992187"/>
                <a:chExt cx="2148581" cy="873586"/>
              </a:xfrm>
            </p:grpSpPr>
            <p:sp>
              <p:nvSpPr>
                <p:cNvPr id="69" name="円/楕円 23">
                  <a:extLst>
                    <a:ext uri="{FF2B5EF4-FFF2-40B4-BE49-F238E27FC236}">
                      <a16:creationId xmlns:a16="http://schemas.microsoft.com/office/drawing/2014/main" id="{2068A144-9CA6-9AA0-4C32-20CADF474CB5}"/>
                    </a:ext>
                  </a:extLst>
                </p:cNvPr>
                <p:cNvSpPr/>
                <p:nvPr/>
              </p:nvSpPr>
              <p:spPr>
                <a:xfrm>
                  <a:off x="6303044" y="1434787"/>
                  <a:ext cx="357188" cy="357187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endParaRPr lang="ja-JP" altLang="en-US"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70" name="直線矢印コネクタ 69">
                  <a:extLst>
                    <a:ext uri="{FF2B5EF4-FFF2-40B4-BE49-F238E27FC236}">
                      <a16:creationId xmlns:a16="http://schemas.microsoft.com/office/drawing/2014/main" id="{C2B3DCE5-6ECB-9831-3B50-D211B91DACE2}"/>
                    </a:ext>
                  </a:extLst>
                </p:cNvPr>
                <p:cNvCxnSpPr/>
                <p:nvPr/>
              </p:nvCxnSpPr>
              <p:spPr>
                <a:xfrm>
                  <a:off x="6696236" y="1612587"/>
                  <a:ext cx="540060" cy="0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1" name="テキスト ボックス 35">
                  <a:extLst>
                    <a:ext uri="{FF2B5EF4-FFF2-40B4-BE49-F238E27FC236}">
                      <a16:creationId xmlns:a16="http://schemas.microsoft.com/office/drawing/2014/main" id="{A04439C9-6FD7-12FB-EC66-DFD7FA4DD79F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6569868" y="1207774"/>
                  <a:ext cx="306388" cy="3698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altLang="ja-JP" dirty="0">
                      <a:latin typeface="Calibri" pitchFamily="34" charset="0"/>
                    </a:rPr>
                    <a:t>n</a:t>
                  </a:r>
                  <a:endParaRPr lang="ja-JP" altLang="en-US" dirty="0">
                    <a:latin typeface="Calibri" pitchFamily="34" charset="0"/>
                  </a:endParaRPr>
                </a:p>
              </p:txBody>
            </p:sp>
            <p:sp>
              <p:nvSpPr>
                <p:cNvPr id="72" name="テキスト ボックス 96">
                  <a:extLst>
                    <a:ext uri="{FF2B5EF4-FFF2-40B4-BE49-F238E27FC236}">
                      <a16:creationId xmlns:a16="http://schemas.microsoft.com/office/drawing/2014/main" id="{E255FD79-1095-B50A-94AF-A75AA8460B35}"/>
                    </a:ext>
                  </a:extLst>
                </p:cNvPr>
                <p:cNvSpPr txBox="1"/>
                <p:nvPr/>
              </p:nvSpPr>
              <p:spPr>
                <a:xfrm>
                  <a:off x="5087715" y="992187"/>
                  <a:ext cx="600534" cy="45998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rtlCol="0">
                  <a:spAutoFit/>
                </a:bodyPr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altLang="ja-JP" dirty="0"/>
                    <a:t>“x”</a:t>
                  </a:r>
                  <a:endParaRPr lang="ja-JP" altLang="en-US" dirty="0"/>
                </a:p>
              </p:txBody>
            </p:sp>
            <p:sp>
              <p:nvSpPr>
                <p:cNvPr id="73" name="円/楕円 27">
                  <a:extLst>
                    <a:ext uri="{FF2B5EF4-FFF2-40B4-BE49-F238E27FC236}">
                      <a16:creationId xmlns:a16="http://schemas.microsoft.com/office/drawing/2014/main" id="{BE1406B5-4B49-9709-B76C-F702C7E69141}"/>
                    </a:ext>
                  </a:extLst>
                </p:cNvPr>
                <p:cNvSpPr/>
                <p:nvPr/>
              </p:nvSpPr>
              <p:spPr>
                <a:xfrm>
                  <a:off x="5364330" y="1362490"/>
                  <a:ext cx="503284" cy="503283"/>
                </a:xfrm>
                <a:prstGeom prst="ellipse">
                  <a:avLst/>
                </a:prstGeom>
                <a:solidFill>
                  <a:srgbClr val="92D050"/>
                </a:solidFill>
                <a:ln>
                  <a:noFill/>
                </a:ln>
                <a:effectLst>
                  <a:glow rad="101600">
                    <a:srgbClr val="00B050">
                      <a:alpha val="86000"/>
                    </a:srgbClr>
                  </a:glow>
                  <a:softEdge rad="889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endParaRPr lang="ja-JP" altLang="en-US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67" name="下矢印 21">
                <a:extLst>
                  <a:ext uri="{FF2B5EF4-FFF2-40B4-BE49-F238E27FC236}">
                    <a16:creationId xmlns:a16="http://schemas.microsoft.com/office/drawing/2014/main" id="{8E6A9910-1B62-C4AA-B59F-77798A4FF7EC}"/>
                  </a:ext>
                </a:extLst>
              </p:cNvPr>
              <p:cNvSpPr/>
              <p:nvPr/>
            </p:nvSpPr>
            <p:spPr>
              <a:xfrm>
                <a:off x="7676604" y="2831784"/>
                <a:ext cx="645826" cy="489204"/>
              </a:xfrm>
              <a:prstGeom prst="downArrow">
                <a:avLst/>
              </a:prstGeom>
              <a:noFill/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ymbol" panose="05050102010706020507" pitchFamily="18" charset="2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68" name="下矢印 22">
                <a:extLst>
                  <a:ext uri="{FF2B5EF4-FFF2-40B4-BE49-F238E27FC236}">
                    <a16:creationId xmlns:a16="http://schemas.microsoft.com/office/drawing/2014/main" id="{1EF296FD-7C99-FFCB-C4F9-43CC05D0B7A4}"/>
                  </a:ext>
                </a:extLst>
              </p:cNvPr>
              <p:cNvSpPr/>
              <p:nvPr/>
            </p:nvSpPr>
            <p:spPr>
              <a:xfrm>
                <a:off x="7676604" y="4199936"/>
                <a:ext cx="645826" cy="489204"/>
              </a:xfrm>
              <a:prstGeom prst="downArrow">
                <a:avLst/>
              </a:prstGeom>
              <a:noFill/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ymbol" panose="05050102010706020507" pitchFamily="18" charset="2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p:grpSp>
        <p:cxnSp>
          <p:nvCxnSpPr>
            <p:cNvPr id="63" name="直線矢印コネクタ 62">
              <a:extLst>
                <a:ext uri="{FF2B5EF4-FFF2-40B4-BE49-F238E27FC236}">
                  <a16:creationId xmlns:a16="http://schemas.microsoft.com/office/drawing/2014/main" id="{B23B5ABD-CBF0-56E3-9C50-05D086038556}"/>
                </a:ext>
              </a:extLst>
            </p:cNvPr>
            <p:cNvCxnSpPr/>
            <p:nvPr/>
          </p:nvCxnSpPr>
          <p:spPr>
            <a:xfrm flipH="1">
              <a:off x="4265262" y="3604325"/>
              <a:ext cx="188580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1" name="楕円 90">
            <a:extLst>
              <a:ext uri="{FF2B5EF4-FFF2-40B4-BE49-F238E27FC236}">
                <a16:creationId xmlns:a16="http://schemas.microsoft.com/office/drawing/2014/main" id="{A428A9F5-65B5-4B58-0CDF-A6E90D6DDAFA}"/>
              </a:ext>
            </a:extLst>
          </p:cNvPr>
          <p:cNvSpPr/>
          <p:nvPr/>
        </p:nvSpPr>
        <p:spPr>
          <a:xfrm>
            <a:off x="5257800" y="3405073"/>
            <a:ext cx="432261" cy="1528346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4" name="矢印: 下 93">
            <a:extLst>
              <a:ext uri="{FF2B5EF4-FFF2-40B4-BE49-F238E27FC236}">
                <a16:creationId xmlns:a16="http://schemas.microsoft.com/office/drawing/2014/main" id="{E69F2B68-E778-F28E-7FCE-A5D9224BA353}"/>
              </a:ext>
            </a:extLst>
          </p:cNvPr>
          <p:cNvSpPr/>
          <p:nvPr/>
        </p:nvSpPr>
        <p:spPr>
          <a:xfrm rot="4768300">
            <a:off x="7409841" y="1733320"/>
            <a:ext cx="484632" cy="3927570"/>
          </a:xfrm>
          <a:prstGeom prst="downArrow">
            <a:avLst/>
          </a:prstGeom>
          <a:solidFill>
            <a:schemeClr val="bg1"/>
          </a:solidFill>
          <a:ln w="635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973803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/>
      <p:bldP spid="91" grpId="0" animBg="1"/>
      <p:bldP spid="94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図 13">
            <a:extLst>
              <a:ext uri="{FF2B5EF4-FFF2-40B4-BE49-F238E27FC236}">
                <a16:creationId xmlns:a16="http://schemas.microsoft.com/office/drawing/2014/main" id="{18632935-6BEC-2707-5CE3-F0CF36A0C9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941" y="3645429"/>
            <a:ext cx="3736126" cy="2880343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916294E8-375E-4007-3C93-487973794A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89089" y="2567959"/>
            <a:ext cx="4290041" cy="4290041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CB647727-DDFC-D50F-B6E5-000BEF6A98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45369" y="2589288"/>
            <a:ext cx="4268712" cy="4268712"/>
          </a:xfrm>
          <a:prstGeom prst="rect">
            <a:avLst/>
          </a:prstGeom>
        </p:spPr>
      </p:pic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9C956373-D3AC-26B7-FEAD-F9841D6CB8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kumimoji="1" lang="ja-JP" altLang="en-US" smtClean="0"/>
              <a:t>60</a:t>
            </a:fld>
            <a:endParaRPr kumimoji="1"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E81B72EB-7DBC-19F7-DCC3-93EDD93624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29577" y="1025487"/>
            <a:ext cx="1938220" cy="1938220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F4E3CB14-7E31-E41F-4FB7-9D623BBE55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18537" y="1027055"/>
            <a:ext cx="1936652" cy="1936652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0A1C9BB9-3F2A-4E25-3176-ADDB4ED4D6F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7575" y="1281653"/>
            <a:ext cx="1666713" cy="1351546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2DD2E320-A02C-FF28-C963-F59B4FCBF8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8178" y="0"/>
            <a:ext cx="11075643" cy="1325563"/>
          </a:xfrm>
        </p:spPr>
        <p:txBody>
          <a:bodyPr/>
          <a:lstStyle/>
          <a:p>
            <a:pPr algn="ctr"/>
            <a:r>
              <a:rPr kumimoji="1" lang="en-US" altLang="ja-JP" b="1" dirty="0"/>
              <a:t>Acceptance for K</a:t>
            </a:r>
            <a:r>
              <a:rPr kumimoji="1" lang="en-US" altLang="ja-JP" b="1" baseline="30000" dirty="0"/>
              <a:t>-4</a:t>
            </a:r>
            <a:r>
              <a:rPr kumimoji="1" lang="en-US" altLang="ja-JP" b="1" dirty="0"/>
              <a:t>He reaction</a:t>
            </a:r>
            <a:endParaRPr kumimoji="1" lang="ja-JP" altLang="en-US" b="1" dirty="0"/>
          </a:p>
        </p:txBody>
      </p:sp>
      <p:sp>
        <p:nvSpPr>
          <p:cNvPr id="15" name="矢印: 下 14">
            <a:extLst>
              <a:ext uri="{FF2B5EF4-FFF2-40B4-BE49-F238E27FC236}">
                <a16:creationId xmlns:a16="http://schemas.microsoft.com/office/drawing/2014/main" id="{87CE0698-FD28-15A2-3B6F-AFC0FC77D684}"/>
              </a:ext>
            </a:extLst>
          </p:cNvPr>
          <p:cNvSpPr/>
          <p:nvPr/>
        </p:nvSpPr>
        <p:spPr>
          <a:xfrm>
            <a:off x="1233642" y="2766498"/>
            <a:ext cx="1294577" cy="636944"/>
          </a:xfrm>
          <a:prstGeom prst="downArrow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F146B2E0-EB61-5A48-CFD0-D2BE9C9B316E}"/>
              </a:ext>
            </a:extLst>
          </p:cNvPr>
          <p:cNvSpPr txBox="1"/>
          <p:nvPr/>
        </p:nvSpPr>
        <p:spPr>
          <a:xfrm>
            <a:off x="4173576" y="2433144"/>
            <a:ext cx="1234633" cy="40011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sz="2000" b="1" dirty="0" err="1">
                <a:latin typeface="Symbol" panose="05050102010706020507" pitchFamily="18" charset="2"/>
                <a:cs typeface="Sabon Next LT" panose="02000500000000000000" pitchFamily="2" charset="0"/>
              </a:rPr>
              <a:t>L</a:t>
            </a:r>
            <a:r>
              <a:rPr kumimoji="1" lang="en-US" altLang="ja-JP" sz="2000" b="1" dirty="0" err="1"/>
              <a:t>d</a:t>
            </a:r>
            <a:r>
              <a:rPr kumimoji="1" lang="en-US" altLang="ja-JP" sz="2000" b="1" dirty="0"/>
              <a:t> in CDS</a:t>
            </a:r>
            <a:endParaRPr kumimoji="1" lang="ja-JP" altLang="en-US" sz="2000" b="1" dirty="0"/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F01DD9A7-0719-B863-79F2-849A63EFC21A}"/>
              </a:ext>
            </a:extLst>
          </p:cNvPr>
          <p:cNvSpPr txBox="1"/>
          <p:nvPr/>
        </p:nvSpPr>
        <p:spPr>
          <a:xfrm>
            <a:off x="8442288" y="2389233"/>
            <a:ext cx="1372492" cy="40011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sz="2000" b="1" dirty="0" err="1">
                <a:latin typeface="Symbol" panose="05050102010706020507" pitchFamily="18" charset="2"/>
                <a:cs typeface="Sabon Next LT" panose="02000500000000000000" pitchFamily="2" charset="0"/>
              </a:rPr>
              <a:t>L</a:t>
            </a:r>
            <a:r>
              <a:rPr kumimoji="1" lang="en-US" altLang="ja-JP" sz="2000" b="1" dirty="0" err="1"/>
              <a:t>pn</a:t>
            </a:r>
            <a:r>
              <a:rPr kumimoji="1" lang="en-US" altLang="ja-JP" sz="2000" b="1" dirty="0"/>
              <a:t> in CDS</a:t>
            </a:r>
            <a:endParaRPr kumimoji="1" lang="ja-JP" altLang="en-US" sz="2000" b="1" dirty="0"/>
          </a:p>
        </p:txBody>
      </p:sp>
      <p:cxnSp>
        <p:nvCxnSpPr>
          <p:cNvPr id="20" name="直線コネクタ 19">
            <a:extLst>
              <a:ext uri="{FF2B5EF4-FFF2-40B4-BE49-F238E27FC236}">
                <a16:creationId xmlns:a16="http://schemas.microsoft.com/office/drawing/2014/main" id="{C84E338B-61D0-17A4-7EB7-A779BDC97149}"/>
              </a:ext>
            </a:extLst>
          </p:cNvPr>
          <p:cNvCxnSpPr/>
          <p:nvPr/>
        </p:nvCxnSpPr>
        <p:spPr>
          <a:xfrm flipV="1">
            <a:off x="5465359" y="3038475"/>
            <a:ext cx="0" cy="3333750"/>
          </a:xfrm>
          <a:prstGeom prst="line">
            <a:avLst/>
          </a:prstGeom>
          <a:ln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コネクタ 20">
            <a:extLst>
              <a:ext uri="{FF2B5EF4-FFF2-40B4-BE49-F238E27FC236}">
                <a16:creationId xmlns:a16="http://schemas.microsoft.com/office/drawing/2014/main" id="{E3B79B64-59F5-0903-124C-54181B5FC04A}"/>
              </a:ext>
            </a:extLst>
          </p:cNvPr>
          <p:cNvCxnSpPr/>
          <p:nvPr/>
        </p:nvCxnSpPr>
        <p:spPr>
          <a:xfrm flipV="1">
            <a:off x="9717539" y="3038475"/>
            <a:ext cx="0" cy="3333750"/>
          </a:xfrm>
          <a:prstGeom prst="line">
            <a:avLst/>
          </a:prstGeom>
          <a:ln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E5CC9703-CFE3-CD7E-0D04-A90D5C15A931}"/>
              </a:ext>
            </a:extLst>
          </p:cNvPr>
          <p:cNvSpPr txBox="1"/>
          <p:nvPr/>
        </p:nvSpPr>
        <p:spPr>
          <a:xfrm rot="16200000">
            <a:off x="5039553" y="3123862"/>
            <a:ext cx="63991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00" dirty="0">
                <a:solidFill>
                  <a:srgbClr val="0070C0"/>
                </a:solidFill>
              </a:rPr>
              <a:t>M(</a:t>
            </a:r>
            <a:r>
              <a:rPr kumimoji="1" lang="en-US" altLang="ja-JP" sz="1000" dirty="0" err="1">
                <a:solidFill>
                  <a:srgbClr val="0070C0"/>
                </a:solidFill>
              </a:rPr>
              <a:t>Kppn</a:t>
            </a:r>
            <a:r>
              <a:rPr kumimoji="1" lang="en-US" altLang="ja-JP" sz="1000" dirty="0">
                <a:solidFill>
                  <a:srgbClr val="0070C0"/>
                </a:solidFill>
              </a:rPr>
              <a:t>)</a:t>
            </a:r>
            <a:endParaRPr kumimoji="1" lang="ja-JP" altLang="en-US" sz="1000" dirty="0">
              <a:solidFill>
                <a:srgbClr val="0070C0"/>
              </a:solidFill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38A86AD2-9D7F-DE87-9092-16E790530292}"/>
              </a:ext>
            </a:extLst>
          </p:cNvPr>
          <p:cNvSpPr txBox="1"/>
          <p:nvPr/>
        </p:nvSpPr>
        <p:spPr>
          <a:xfrm rot="16200000">
            <a:off x="9303044" y="3123862"/>
            <a:ext cx="63991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00" dirty="0">
                <a:solidFill>
                  <a:srgbClr val="0070C0"/>
                </a:solidFill>
              </a:rPr>
              <a:t>M(</a:t>
            </a:r>
            <a:r>
              <a:rPr kumimoji="1" lang="en-US" altLang="ja-JP" sz="1000" dirty="0" err="1">
                <a:solidFill>
                  <a:srgbClr val="0070C0"/>
                </a:solidFill>
              </a:rPr>
              <a:t>Kppn</a:t>
            </a:r>
            <a:r>
              <a:rPr kumimoji="1" lang="en-US" altLang="ja-JP" sz="1000" dirty="0">
                <a:solidFill>
                  <a:srgbClr val="0070C0"/>
                </a:solidFill>
              </a:rPr>
              <a:t>)</a:t>
            </a:r>
            <a:endParaRPr kumimoji="1" lang="ja-JP" altLang="en-US" sz="10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332188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094711B-8805-C1DC-5BEF-62D253A4F7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kumimoji="1" lang="en-US" altLang="ja-JP" sz="6000" b="1" dirty="0"/>
              <a:t>Superconducting Solenoid Magnet</a:t>
            </a:r>
            <a:endParaRPr kumimoji="1" lang="ja-JP" altLang="en-US" sz="6000" b="1" dirty="0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B9B2A154-F980-40FD-2F44-163E563E5B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kumimoji="1" lang="ja-JP" altLang="en-US" smtClean="0"/>
              <a:t>61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8142832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DDB2953A-9F5C-0682-BFD2-0A3C781052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93731" y="784225"/>
            <a:ext cx="3898269" cy="2796853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DB5BAABE-E536-1615-E9E9-21469A207C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kumimoji="1" lang="en-US" altLang="ja-JP" b="1" dirty="0"/>
              <a:t>Superconducting Coil</a:t>
            </a:r>
            <a:endParaRPr kumimoji="1" lang="ja-JP" altLang="en-US" b="1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1138B235-D0FF-2DE1-4564-DA773D7014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68450"/>
            <a:ext cx="7524750" cy="4351338"/>
          </a:xfrm>
        </p:spPr>
        <p:txBody>
          <a:bodyPr/>
          <a:lstStyle/>
          <a:p>
            <a:r>
              <a:rPr kumimoji="1" lang="en-US" altLang="ja-JP" dirty="0"/>
              <a:t>14 solenoid coils</a:t>
            </a:r>
          </a:p>
          <a:p>
            <a:r>
              <a:rPr lang="en-US" altLang="ja-JP" dirty="0"/>
              <a:t>Copper wire is formed on each coils for the quench protection heater</a:t>
            </a:r>
          </a:p>
          <a:p>
            <a:r>
              <a:rPr kumimoji="1" lang="en-US" altLang="ja-JP" sz="2800" b="1" dirty="0"/>
              <a:t>Purchased in FY2022</a:t>
            </a:r>
            <a:endParaRPr kumimoji="1" lang="ja-JP" altLang="en-US" sz="2800" b="1" dirty="0"/>
          </a:p>
          <a:p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93303CB7-1202-9304-8A09-F0FE2D4FBC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kumimoji="1" lang="ja-JP" altLang="en-US" smtClean="0"/>
              <a:t>62</a:t>
            </a:fld>
            <a:endParaRPr kumimoji="1" lang="ja-JP" altLang="en-US"/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93B4093E-3B38-DFBB-FEB1-E384D4C6B4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045" y="3500213"/>
            <a:ext cx="10821910" cy="3210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88962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C246591D-0838-B45B-6449-76656FD2A8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6562" y="3363912"/>
            <a:ext cx="5104475" cy="2743200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D779522B-FD0E-B3D5-7A06-79637522D2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kumimoji="1" lang="en-US" altLang="ja-JP" b="1" dirty="0"/>
              <a:t>Quench Protection</a:t>
            </a:r>
            <a:endParaRPr kumimoji="1" lang="ja-JP" altLang="en-US" b="1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575CE1AB-66B3-6EE0-1859-D4C4170DDF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1535112"/>
            <a:ext cx="10515600" cy="1403350"/>
          </a:xfrm>
        </p:spPr>
        <p:txBody>
          <a:bodyPr>
            <a:normAutofit/>
          </a:bodyPr>
          <a:lstStyle/>
          <a:p>
            <a:r>
              <a:rPr kumimoji="1" lang="en-US" altLang="ja-JP" dirty="0"/>
              <a:t>Semi-active quench</a:t>
            </a:r>
            <a:r>
              <a:rPr lang="en-US" altLang="ja-JP" dirty="0"/>
              <a:t>-back system similar to the </a:t>
            </a:r>
            <a:r>
              <a:rPr lang="en-US" altLang="ja-JP" dirty="0" err="1"/>
              <a:t>MuSIC</a:t>
            </a:r>
            <a:r>
              <a:rPr lang="en-US" altLang="ja-JP" dirty="0"/>
              <a:t> @ RCNP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kumimoji="1" lang="en-US" altLang="ja-JP" dirty="0"/>
              <a:t>coils are connected in series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kumimoji="1" lang="en-US" altLang="ja-JP" dirty="0"/>
              <a:t>copper quench-back heaters are connected in parallel to the coils via diodes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5DAEA60-E011-1909-B3F9-9D14F84A69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kumimoji="1" lang="ja-JP" altLang="en-US" smtClean="0"/>
              <a:t>63</a:t>
            </a:fld>
            <a:endParaRPr kumimoji="1" lang="ja-JP" altLang="en-US"/>
          </a:p>
        </p:txBody>
      </p:sp>
      <p:sp>
        <p:nvSpPr>
          <p:cNvPr id="7" name="コンテンツ プレースホルダー 2">
            <a:extLst>
              <a:ext uri="{FF2B5EF4-FFF2-40B4-BE49-F238E27FC236}">
                <a16:creationId xmlns:a16="http://schemas.microsoft.com/office/drawing/2014/main" id="{1C6B67EB-1EE4-513E-FE2C-89D6456E2115}"/>
              </a:ext>
            </a:extLst>
          </p:cNvPr>
          <p:cNvSpPr txBox="1">
            <a:spLocks/>
          </p:cNvSpPr>
          <p:nvPr/>
        </p:nvSpPr>
        <p:spPr>
          <a:xfrm>
            <a:off x="533400" y="3516312"/>
            <a:ext cx="6753225" cy="28082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dirty="0"/>
              <a:t>If the quench is detected,</a:t>
            </a:r>
          </a:p>
          <a:p>
            <a:pPr marL="971550" lvl="1" indent="-514350">
              <a:buFont typeface="+mj-ea"/>
              <a:buAutoNum type="circleNumDbPlain"/>
            </a:pPr>
            <a:r>
              <a:rPr lang="en-US" altLang="ja-JP" dirty="0"/>
              <a:t>the power supply is immediately shutdown</a:t>
            </a:r>
          </a:p>
          <a:p>
            <a:pPr marL="971550" lvl="1" indent="-514350">
              <a:buFont typeface="+mj-ea"/>
              <a:buAutoNum type="circleNumDbPlain"/>
            </a:pPr>
            <a:r>
              <a:rPr lang="en-US" altLang="ja-JP" dirty="0"/>
              <a:t>the current in the coils is bypassed into the heater path</a:t>
            </a:r>
          </a:p>
          <a:p>
            <a:pPr marL="971550" lvl="1" indent="-514350">
              <a:buFont typeface="+mj-ea"/>
              <a:buAutoNum type="circleNumDbPlain"/>
            </a:pPr>
            <a:r>
              <a:rPr lang="en-US" altLang="ja-JP" dirty="0"/>
              <a:t>almost all the energy stored in the magnet (4.2MJ) is dumped in the cold mass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50679069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BCE0A730-475E-B5D2-BE66-C0987AB342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71842" y="0"/>
            <a:ext cx="4220158" cy="3448089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9956CAD2-7C5C-F204-341C-B4FAA5639D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8024" y="0"/>
            <a:ext cx="4073818" cy="3329189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BE12CD87-2EC6-9744-F75A-20DCE7C01A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33875" y="3406736"/>
            <a:ext cx="4058125" cy="3448089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9D446F48-FA98-B32E-920E-796B2AC70E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84243" y="3580838"/>
            <a:ext cx="4805023" cy="3273987"/>
          </a:xfrm>
          <a:prstGeom prst="rect">
            <a:avLst/>
          </a:prstGeom>
        </p:spPr>
      </p:pic>
      <p:sp>
        <p:nvSpPr>
          <p:cNvPr id="9" name="タイトル 8">
            <a:extLst>
              <a:ext uri="{FF2B5EF4-FFF2-40B4-BE49-F238E27FC236}">
                <a16:creationId xmlns:a16="http://schemas.microsoft.com/office/drawing/2014/main" id="{A637E6BC-9AF8-4F82-FE2B-E6C568B69F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4073818" cy="1325563"/>
          </a:xfrm>
        </p:spPr>
        <p:txBody>
          <a:bodyPr/>
          <a:lstStyle/>
          <a:p>
            <a:pPr algn="ctr"/>
            <a:r>
              <a:rPr kumimoji="1" lang="en-US" altLang="ja-JP" b="1" dirty="0"/>
              <a:t>Quench Protection</a:t>
            </a:r>
            <a:endParaRPr lang="ja-JP" altLang="en-US" dirty="0"/>
          </a:p>
        </p:txBody>
      </p:sp>
      <p:sp>
        <p:nvSpPr>
          <p:cNvPr id="10" name="コンテンツ プレースホルダー 9">
            <a:extLst>
              <a:ext uri="{FF2B5EF4-FFF2-40B4-BE49-F238E27FC236}">
                <a16:creationId xmlns:a16="http://schemas.microsoft.com/office/drawing/2014/main" id="{75C73E9A-66C1-F602-398C-BC4D06E08F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" y="2228087"/>
            <a:ext cx="4220158" cy="4351338"/>
          </a:xfrm>
        </p:spPr>
        <p:txBody>
          <a:bodyPr/>
          <a:lstStyle/>
          <a:p>
            <a:r>
              <a:rPr lang="en-US" altLang="ja-JP" dirty="0"/>
              <a:t>Current decay time ~ 10s</a:t>
            </a:r>
          </a:p>
          <a:p>
            <a:r>
              <a:rPr lang="en-US" altLang="ja-JP" dirty="0"/>
              <a:t>Max. heater voltage at both ends ~ 450V</a:t>
            </a:r>
          </a:p>
          <a:p>
            <a:r>
              <a:rPr lang="en-US" altLang="ja-JP" dirty="0"/>
              <a:t>Max. quench spot temperature </a:t>
            </a:r>
            <a:r>
              <a:rPr lang="en-US" altLang="ja-JP"/>
              <a:t>~ 150K</a:t>
            </a:r>
            <a:endParaRPr lang="en-US" altLang="ja-JP" dirty="0"/>
          </a:p>
          <a:p>
            <a:endParaRPr lang="en-US" altLang="ja-JP" dirty="0"/>
          </a:p>
          <a:p>
            <a:r>
              <a:rPr lang="en-US" altLang="ja-JP" b="1" dirty="0"/>
              <a:t>safely and reversibly protected</a:t>
            </a:r>
            <a:endParaRPr lang="ja-JP" altLang="en-US" b="1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B66BD68-C8C9-C49C-E6D9-1492E91E9F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kumimoji="1" lang="ja-JP" altLang="en-US" smtClean="0"/>
              <a:t>64</a:t>
            </a:fld>
            <a:endParaRPr kumimoji="1" lang="ja-JP" altLang="en-US"/>
          </a:p>
        </p:txBody>
      </p:sp>
      <p:sp>
        <p:nvSpPr>
          <p:cNvPr id="11" name="矢印: 下 10">
            <a:extLst>
              <a:ext uri="{FF2B5EF4-FFF2-40B4-BE49-F238E27FC236}">
                <a16:creationId xmlns:a16="http://schemas.microsoft.com/office/drawing/2014/main" id="{B630F513-D2D7-84F3-9BB6-2ECBBDF2FBDA}"/>
              </a:ext>
            </a:extLst>
          </p:cNvPr>
          <p:cNvSpPr/>
          <p:nvPr/>
        </p:nvSpPr>
        <p:spPr>
          <a:xfrm>
            <a:off x="1190624" y="4460906"/>
            <a:ext cx="1000125" cy="57781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834178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>
            <a:extLst>
              <a:ext uri="{FF2B5EF4-FFF2-40B4-BE49-F238E27FC236}">
                <a16:creationId xmlns:a16="http://schemas.microsoft.com/office/drawing/2014/main" id="{A132C528-CCE0-5557-FFD6-D044977506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31313"/>
            <a:ext cx="6043673" cy="3397687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15A4AD24-D7D3-8F26-DE97-9285BA4F73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4724400" cy="1325563"/>
          </a:xfrm>
        </p:spPr>
        <p:txBody>
          <a:bodyPr/>
          <a:lstStyle/>
          <a:p>
            <a:pPr algn="ctr"/>
            <a:r>
              <a:rPr kumimoji="1" lang="en-US" altLang="ja-JP" b="1" dirty="0"/>
              <a:t>Fast Control</a:t>
            </a:r>
            <a:endParaRPr kumimoji="1" lang="ja-JP" altLang="en-US" b="1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CD57D592-3D23-3C7A-E512-033C545635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kumimoji="1" lang="ja-JP" altLang="en-US" smtClean="0"/>
              <a:t>65</a:t>
            </a:fld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C919C475-6E3D-3EEC-687B-08BF7F409284}"/>
              </a:ext>
            </a:extLst>
          </p:cNvPr>
          <p:cNvSpPr txBox="1"/>
          <p:nvPr/>
        </p:nvSpPr>
        <p:spPr>
          <a:xfrm>
            <a:off x="4067175" y="1196261"/>
            <a:ext cx="22728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/>
              <a:t>From </a:t>
            </a:r>
            <a:r>
              <a:rPr kumimoji="1" lang="en-US" altLang="ja-JP" sz="2000" dirty="0" err="1"/>
              <a:t>Iio-san’s</a:t>
            </a:r>
            <a:r>
              <a:rPr kumimoji="1" lang="en-US" altLang="ja-JP" sz="2000" dirty="0"/>
              <a:t> slides</a:t>
            </a:r>
            <a:endParaRPr kumimoji="1" lang="ja-JP" altLang="en-US" sz="2000" dirty="0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A5D6480A-244A-2448-E663-5CF1969DC3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96371"/>
            <a:ext cx="9303483" cy="5230316"/>
          </a:xfrm>
          <a:prstGeom prst="rect">
            <a:avLst/>
          </a:prstGeom>
        </p:spPr>
      </p:pic>
      <p:sp>
        <p:nvSpPr>
          <p:cNvPr id="10" name="コンテンツ プレースホルダー 9">
            <a:extLst>
              <a:ext uri="{FF2B5EF4-FFF2-40B4-BE49-F238E27FC236}">
                <a16:creationId xmlns:a16="http://schemas.microsoft.com/office/drawing/2014/main" id="{79B0F6D3-07A5-C6DD-D6A3-37C3653643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01137" y="4211529"/>
            <a:ext cx="3090863" cy="2490540"/>
          </a:xfrm>
        </p:spPr>
        <p:txBody>
          <a:bodyPr>
            <a:normAutofit/>
          </a:bodyPr>
          <a:lstStyle/>
          <a:p>
            <a:r>
              <a:rPr lang="en-US" altLang="ja-JP" b="1" dirty="0"/>
              <a:t>PS is constructing in FY2022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altLang="ja-JP" dirty="0"/>
              <a:t>200A – 10V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altLang="ja-JP" dirty="0"/>
              <a:t>AC200V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altLang="ja-JP" dirty="0"/>
              <a:t>air cooling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11395749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A7998C3E-A210-3539-752A-2A4E88CEE6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1751" y="4173101"/>
            <a:ext cx="3290783" cy="2684899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08F8334F-36B0-9F97-6D2C-060C4065A7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kumimoji="1" lang="en-US" altLang="ja-JP" b="1" dirty="0"/>
              <a:t>Vacuum Vessel and Return Yoke</a:t>
            </a:r>
            <a:endParaRPr kumimoji="1" lang="ja-JP" altLang="en-US" b="1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492D4EF5-B350-219C-E0E9-D9C7ABB1C1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3433" y="1587500"/>
            <a:ext cx="5388718" cy="4351338"/>
          </a:xfrm>
        </p:spPr>
        <p:txBody>
          <a:bodyPr/>
          <a:lstStyle/>
          <a:p>
            <a:pPr marL="0" indent="0">
              <a:buNone/>
            </a:pPr>
            <a:r>
              <a:rPr kumimoji="1" lang="en-US" altLang="ja-JP" b="1" u="sng" dirty="0"/>
              <a:t>Vacuum Vessel</a:t>
            </a:r>
          </a:p>
          <a:p>
            <a:r>
              <a:rPr lang="en-US" altLang="ja-JP" dirty="0"/>
              <a:t>Bore dia. = </a:t>
            </a:r>
            <a:r>
              <a:rPr lang="en-US" altLang="ja-JP" dirty="0">
                <a:latin typeface="Symbol" panose="05050102010706020507" pitchFamily="18" charset="2"/>
              </a:rPr>
              <a:t>f</a:t>
            </a:r>
            <a:r>
              <a:rPr lang="en-US" altLang="ja-JP" dirty="0"/>
              <a:t>1.8m, length = 3.3m</a:t>
            </a:r>
          </a:p>
          <a:p>
            <a:r>
              <a:rPr lang="en-US" altLang="ja-JP" dirty="0"/>
              <a:t>Outer dia. = </a:t>
            </a:r>
            <a:r>
              <a:rPr lang="en-US" altLang="ja-JP" dirty="0">
                <a:latin typeface="Symbol" panose="05050102010706020507" pitchFamily="18" charset="2"/>
              </a:rPr>
              <a:t>f</a:t>
            </a:r>
            <a:r>
              <a:rPr lang="en-US" altLang="ja-JP" dirty="0"/>
              <a:t>2.7m</a:t>
            </a:r>
          </a:p>
          <a:p>
            <a:r>
              <a:rPr lang="en-US" altLang="ja-JP" dirty="0"/>
              <a:t>Weight = 5.9t</a:t>
            </a:r>
          </a:p>
          <a:p>
            <a:r>
              <a:rPr lang="en-US" altLang="ja-JP" b="1" dirty="0"/>
              <a:t>Constructing in FY2023-24</a:t>
            </a:r>
            <a:endParaRPr kumimoji="1" lang="ja-JP" altLang="en-US" b="1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9D6DAE9-21C9-DF01-2E9D-68796B9E65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kumimoji="1" lang="ja-JP" altLang="en-US" smtClean="0"/>
              <a:t>66</a:t>
            </a:fld>
            <a:endParaRPr kumimoji="1"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61DADDA5-DA18-92C6-1302-717A78F85A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4148460"/>
            <a:ext cx="6053568" cy="2709540"/>
          </a:xfrm>
          <a:prstGeom prst="rect">
            <a:avLst/>
          </a:prstGeom>
        </p:spPr>
      </p:pic>
      <p:sp>
        <p:nvSpPr>
          <p:cNvPr id="7" name="コンテンツ プレースホルダー 2">
            <a:extLst>
              <a:ext uri="{FF2B5EF4-FFF2-40B4-BE49-F238E27FC236}">
                <a16:creationId xmlns:a16="http://schemas.microsoft.com/office/drawing/2014/main" id="{2DF0A61E-A085-72C9-F1FF-DBD5CE48EBF6}"/>
              </a:ext>
            </a:extLst>
          </p:cNvPr>
          <p:cNvSpPr txBox="1">
            <a:spLocks/>
          </p:cNvSpPr>
          <p:nvPr/>
        </p:nvSpPr>
        <p:spPr>
          <a:xfrm>
            <a:off x="6419850" y="1587500"/>
            <a:ext cx="5257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ja-JP" b="1" u="sng" dirty="0"/>
              <a:t>Return Yoke</a:t>
            </a:r>
          </a:p>
          <a:p>
            <a:r>
              <a:rPr kumimoji="1" lang="en-US" altLang="ja-JP" sz="2800" dirty="0"/>
              <a:t>Square shaped</a:t>
            </a:r>
          </a:p>
          <a:p>
            <a:r>
              <a:rPr kumimoji="1" lang="en-US" altLang="ja-JP" dirty="0"/>
              <a:t>3.3m x 3.3m x 4.1m</a:t>
            </a:r>
          </a:p>
          <a:p>
            <a:r>
              <a:rPr lang="en-US" altLang="ja-JP" dirty="0"/>
              <a:t>~115t</a:t>
            </a:r>
            <a:endParaRPr kumimoji="1" lang="en-US" altLang="ja-JP" sz="2800" dirty="0"/>
          </a:p>
          <a:p>
            <a:r>
              <a:rPr kumimoji="1" lang="en-US" altLang="ja-JP" sz="2800" b="1" dirty="0"/>
              <a:t>Constructed in FY2022</a:t>
            </a:r>
            <a:endParaRPr kumimoji="1" lang="ja-JP" altLang="en-US" sz="2800" b="1" dirty="0"/>
          </a:p>
          <a:p>
            <a:endParaRPr lang="en-US" altLang="ja-JP" dirty="0"/>
          </a:p>
          <a:p>
            <a:endParaRPr lang="ja-JP" altLang="en-US" dirty="0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636ED1CE-90F1-E0C3-33FE-09305A89B434}"/>
              </a:ext>
            </a:extLst>
          </p:cNvPr>
          <p:cNvSpPr txBox="1"/>
          <p:nvPr/>
        </p:nvSpPr>
        <p:spPr>
          <a:xfrm>
            <a:off x="4834951" y="6566416"/>
            <a:ext cx="14318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0070C0"/>
                </a:solidFill>
              </a:rPr>
              <a:t>Cable port x8</a:t>
            </a:r>
            <a:endParaRPr kumimoji="1" lang="ja-JP" altLang="en-US" dirty="0">
              <a:solidFill>
                <a:srgbClr val="0070C0"/>
              </a:solidFill>
            </a:endParaRPr>
          </a:p>
        </p:txBody>
      </p:sp>
      <p:cxnSp>
        <p:nvCxnSpPr>
          <p:cNvPr id="12" name="直線矢印コネクタ 11">
            <a:extLst>
              <a:ext uri="{FF2B5EF4-FFF2-40B4-BE49-F238E27FC236}">
                <a16:creationId xmlns:a16="http://schemas.microsoft.com/office/drawing/2014/main" id="{2D76135A-7313-E43A-A10A-873C5AD18210}"/>
              </a:ext>
            </a:extLst>
          </p:cNvPr>
          <p:cNvCxnSpPr>
            <a:cxnSpLocks/>
            <a:stCxn id="10" idx="0"/>
          </p:cNvCxnSpPr>
          <p:nvPr/>
        </p:nvCxnSpPr>
        <p:spPr>
          <a:xfrm flipV="1">
            <a:off x="5550852" y="6181725"/>
            <a:ext cx="1192848" cy="38469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242E7BC8-083C-C94E-F025-7395675E5367}"/>
              </a:ext>
            </a:extLst>
          </p:cNvPr>
          <p:cNvSpPr txBox="1"/>
          <p:nvPr/>
        </p:nvSpPr>
        <p:spPr>
          <a:xfrm>
            <a:off x="8445623" y="6566416"/>
            <a:ext cx="17593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srgbClr val="0070C0"/>
                </a:solidFill>
              </a:rPr>
              <a:t>Refrigerator port</a:t>
            </a:r>
            <a:endParaRPr kumimoji="1" lang="ja-JP" altLang="en-US" dirty="0">
              <a:solidFill>
                <a:srgbClr val="0070C0"/>
              </a:solidFill>
            </a:endParaRPr>
          </a:p>
        </p:txBody>
      </p:sp>
      <p:cxnSp>
        <p:nvCxnSpPr>
          <p:cNvPr id="15" name="直線矢印コネクタ 14">
            <a:extLst>
              <a:ext uri="{FF2B5EF4-FFF2-40B4-BE49-F238E27FC236}">
                <a16:creationId xmlns:a16="http://schemas.microsoft.com/office/drawing/2014/main" id="{2A88ECB3-86D6-5773-AF26-226595E2BD10}"/>
              </a:ext>
            </a:extLst>
          </p:cNvPr>
          <p:cNvCxnSpPr>
            <a:cxnSpLocks/>
            <a:stCxn id="13" idx="0"/>
          </p:cNvCxnSpPr>
          <p:nvPr/>
        </p:nvCxnSpPr>
        <p:spPr>
          <a:xfrm flipV="1">
            <a:off x="9325287" y="6038850"/>
            <a:ext cx="1228641" cy="52756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4552443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>
            <a:extLst>
              <a:ext uri="{FF2B5EF4-FFF2-40B4-BE49-F238E27FC236}">
                <a16:creationId xmlns:a16="http://schemas.microsoft.com/office/drawing/2014/main" id="{887378AB-3A31-19B5-B9F4-EC7DC99A6D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1360" y="0"/>
            <a:ext cx="6020640" cy="6744641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8800D9C7-0EA7-3884-9106-61E441162B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0"/>
            <a:ext cx="6819900" cy="1325563"/>
          </a:xfrm>
        </p:spPr>
        <p:txBody>
          <a:bodyPr/>
          <a:lstStyle/>
          <a:p>
            <a:pPr algn="ctr"/>
            <a:r>
              <a:rPr kumimoji="1" lang="en-US" altLang="ja-JP" b="1" dirty="0"/>
              <a:t>Magnetic Field Calculation</a:t>
            </a:r>
            <a:endParaRPr kumimoji="1" lang="ja-JP" altLang="en-US" b="1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C171FBF1-4085-6C50-C9B8-735203830C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kumimoji="1" lang="ja-JP" altLang="en-US" smtClean="0"/>
              <a:t>67</a:t>
            </a:fld>
            <a:endParaRPr kumimoji="1" lang="ja-JP" altLang="en-US"/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C26CB778-82F6-D668-1992-DACA0004F24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995"/>
          <a:stretch/>
        </p:blipFill>
        <p:spPr>
          <a:xfrm>
            <a:off x="182514" y="2744142"/>
            <a:ext cx="6637386" cy="4000499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84E20597-3C90-531A-D25A-882CB00679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885" y="982683"/>
            <a:ext cx="2362200" cy="1694784"/>
          </a:xfrm>
          <a:prstGeom prst="rect">
            <a:avLst/>
          </a:prstGeom>
        </p:spPr>
      </p:pic>
      <p:sp>
        <p:nvSpPr>
          <p:cNvPr id="10" name="コンテンツ プレースホルダー 9">
            <a:extLst>
              <a:ext uri="{FF2B5EF4-FFF2-40B4-BE49-F238E27FC236}">
                <a16:creationId xmlns:a16="http://schemas.microsoft.com/office/drawing/2014/main" id="{71888F54-333F-9161-0622-8A79752ED9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1391" y="1400314"/>
            <a:ext cx="4048964" cy="971549"/>
          </a:xfrm>
        </p:spPr>
        <p:txBody>
          <a:bodyPr/>
          <a:lstStyle/>
          <a:p>
            <a:r>
              <a:rPr lang="en-US" altLang="ja-JP" dirty="0"/>
              <a:t>Full 3D-model simulation using OPERA-3D</a:t>
            </a:r>
            <a:endParaRPr lang="ja-JP" altLang="en-US" dirty="0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F212D982-3A93-77DA-CB10-5D9307646290}"/>
              </a:ext>
            </a:extLst>
          </p:cNvPr>
          <p:cNvSpPr txBox="1"/>
          <p:nvPr/>
        </p:nvSpPr>
        <p:spPr>
          <a:xfrm>
            <a:off x="2286000" y="2790825"/>
            <a:ext cx="31849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b="1" dirty="0">
                <a:solidFill>
                  <a:schemeClr val="bg1"/>
                </a:solidFill>
              </a:rPr>
              <a:t>Z</a:t>
            </a:r>
            <a:r>
              <a:rPr kumimoji="1" lang="en-US" altLang="ja-JP" sz="2400" b="1" dirty="0">
                <a:solidFill>
                  <a:schemeClr val="bg1"/>
                </a:solidFill>
              </a:rPr>
              <a:t>-Y cross section @ X=0</a:t>
            </a:r>
            <a:endParaRPr kumimoji="1" lang="ja-JP" altLang="en-US" sz="2400" b="1" dirty="0">
              <a:solidFill>
                <a:schemeClr val="bg1"/>
              </a:solidFill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5F9535AF-49FC-28D0-F83D-BB1BFCA886DF}"/>
              </a:ext>
            </a:extLst>
          </p:cNvPr>
          <p:cNvSpPr txBox="1"/>
          <p:nvPr/>
        </p:nvSpPr>
        <p:spPr>
          <a:xfrm>
            <a:off x="656385" y="4970758"/>
            <a:ext cx="4395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/>
              <a:t>1T</a:t>
            </a:r>
            <a:endParaRPr kumimoji="1" lang="ja-JP" altLang="en-US" sz="2000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1F062DE4-F38D-55A5-673B-DF78BE2379B6}"/>
              </a:ext>
            </a:extLst>
          </p:cNvPr>
          <p:cNvSpPr txBox="1"/>
          <p:nvPr/>
        </p:nvSpPr>
        <p:spPr>
          <a:xfrm>
            <a:off x="656385" y="3895991"/>
            <a:ext cx="4395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/>
              <a:t>2T</a:t>
            </a:r>
            <a:endParaRPr kumimoji="1" lang="ja-JP" altLang="en-US" sz="2000" dirty="0"/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51D1B18C-210A-E687-AEFD-26F091D03345}"/>
              </a:ext>
            </a:extLst>
          </p:cNvPr>
          <p:cNvSpPr txBox="1"/>
          <p:nvPr/>
        </p:nvSpPr>
        <p:spPr>
          <a:xfrm>
            <a:off x="656385" y="2756661"/>
            <a:ext cx="4395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/>
              <a:t>3T</a:t>
            </a:r>
            <a:endParaRPr kumimoji="1" lang="ja-JP" altLang="en-US" sz="2000" dirty="0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42ECEB66-2F56-C50D-7BBE-0B339C086312}"/>
              </a:ext>
            </a:extLst>
          </p:cNvPr>
          <p:cNvSpPr txBox="1"/>
          <p:nvPr/>
        </p:nvSpPr>
        <p:spPr>
          <a:xfrm>
            <a:off x="3281435" y="4471014"/>
            <a:ext cx="4395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/>
              <a:t>1T</a:t>
            </a:r>
            <a:endParaRPr kumimoji="1" lang="ja-JP" altLang="en-US" sz="2000" dirty="0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9ADD6C40-279A-BDD9-9754-B7423BCCB647}"/>
              </a:ext>
            </a:extLst>
          </p:cNvPr>
          <p:cNvSpPr txBox="1"/>
          <p:nvPr/>
        </p:nvSpPr>
        <p:spPr>
          <a:xfrm>
            <a:off x="3797707" y="5170813"/>
            <a:ext cx="13204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/>
              <a:t>max. ~2.3</a:t>
            </a:r>
            <a:r>
              <a:rPr kumimoji="1" lang="en-US" altLang="ja-JP" sz="2000" dirty="0"/>
              <a:t>T</a:t>
            </a:r>
            <a:endParaRPr kumimoji="1" lang="ja-JP" altLang="en-US" sz="2000" dirty="0"/>
          </a:p>
        </p:txBody>
      </p:sp>
      <p:cxnSp>
        <p:nvCxnSpPr>
          <p:cNvPr id="18" name="直線矢印コネクタ 17">
            <a:extLst>
              <a:ext uri="{FF2B5EF4-FFF2-40B4-BE49-F238E27FC236}">
                <a16:creationId xmlns:a16="http://schemas.microsoft.com/office/drawing/2014/main" id="{4550DB27-52F0-3457-6B59-5160D4F53E16}"/>
              </a:ext>
            </a:extLst>
          </p:cNvPr>
          <p:cNvCxnSpPr/>
          <p:nvPr/>
        </p:nvCxnSpPr>
        <p:spPr>
          <a:xfrm flipV="1">
            <a:off x="4495800" y="5048250"/>
            <a:ext cx="665123" cy="12256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375BF85F-EAD1-C697-688B-B428F4162184}"/>
              </a:ext>
            </a:extLst>
          </p:cNvPr>
          <p:cNvSpPr txBox="1"/>
          <p:nvPr/>
        </p:nvSpPr>
        <p:spPr>
          <a:xfrm>
            <a:off x="656385" y="6063373"/>
            <a:ext cx="4395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/>
              <a:t>0T</a:t>
            </a:r>
            <a:endParaRPr kumimoji="1" lang="ja-JP" altLang="en-US" sz="2000" dirty="0"/>
          </a:p>
        </p:txBody>
      </p:sp>
    </p:spTree>
    <p:extLst>
      <p:ext uri="{BB962C8B-B14F-4D97-AF65-F5344CB8AC3E}">
        <p14:creationId xmlns:p14="http://schemas.microsoft.com/office/powerpoint/2010/main" val="162157746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2BB3245-01A6-4B3A-69D9-673620AFC6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kumimoji="1" lang="en-US" altLang="ja-JP" b="1" dirty="0"/>
              <a:t>Magnetic Field around GM-port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BC188876-3E0A-FDF8-4571-AB2ED8207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kumimoji="1" lang="ja-JP" altLang="en-US" smtClean="0"/>
              <a:t>68</a:t>
            </a:fld>
            <a:endParaRPr kumimoji="1" lang="ja-JP" altLang="en-US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F63F74F7-EF92-0FE5-6735-579446B07F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6549"/>
          <a:stretch/>
        </p:blipFill>
        <p:spPr>
          <a:xfrm>
            <a:off x="4456092" y="1490089"/>
            <a:ext cx="7735908" cy="5364736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AB632606-64A9-8305-0B5D-E7A918DB29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818" y="2402374"/>
            <a:ext cx="4277274" cy="3403423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C661F4C3-6F7B-B04D-AE9F-03DD97B9D06A}"/>
              </a:ext>
            </a:extLst>
          </p:cNvPr>
          <p:cNvSpPr txBox="1"/>
          <p:nvPr/>
        </p:nvSpPr>
        <p:spPr>
          <a:xfrm>
            <a:off x="1503299" y="5885576"/>
            <a:ext cx="29860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X=1518, Y=-1190: motor head</a:t>
            </a:r>
          </a:p>
        </p:txBody>
      </p:sp>
      <p:sp>
        <p:nvSpPr>
          <p:cNvPr id="10" name="楕円 9">
            <a:extLst>
              <a:ext uri="{FF2B5EF4-FFF2-40B4-BE49-F238E27FC236}">
                <a16:creationId xmlns:a16="http://schemas.microsoft.com/office/drawing/2014/main" id="{3D8FFBC3-0853-061D-BACB-6594BA65E994}"/>
              </a:ext>
            </a:extLst>
          </p:cNvPr>
          <p:cNvSpPr/>
          <p:nvPr/>
        </p:nvSpPr>
        <p:spPr>
          <a:xfrm>
            <a:off x="2853461" y="4650399"/>
            <a:ext cx="257175" cy="257175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84128D10-8743-B0D6-2A5E-F0EEF26390FD}"/>
              </a:ext>
            </a:extLst>
          </p:cNvPr>
          <p:cNvSpPr txBox="1"/>
          <p:nvPr/>
        </p:nvSpPr>
        <p:spPr>
          <a:xfrm>
            <a:off x="6711964" y="1490089"/>
            <a:ext cx="19880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/>
              <a:t>x = 1518mm</a:t>
            </a:r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6F0B6D08-5C3B-423C-292C-A8A8CC317E25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880947" y="4890515"/>
            <a:ext cx="1034906" cy="303492"/>
          </a:xfrm>
          <a:prstGeom prst="rect">
            <a:avLst/>
          </a:prstGeom>
        </p:spPr>
      </p:pic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213A3CFF-44EA-D4FB-4181-BDC09BE3503B}"/>
              </a:ext>
            </a:extLst>
          </p:cNvPr>
          <p:cNvSpPr txBox="1"/>
          <p:nvPr/>
        </p:nvSpPr>
        <p:spPr>
          <a:xfrm>
            <a:off x="5801548" y="3303260"/>
            <a:ext cx="4205382" cy="646331"/>
          </a:xfrm>
          <a:prstGeom prst="rect">
            <a:avLst/>
          </a:prstGeom>
          <a:solidFill>
            <a:schemeClr val="bg1"/>
          </a:solidFill>
          <a:ln w="1270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altLang="ja-JP" sz="1800" b="0" i="0" u="none" strike="noStrike" baseline="0" dirty="0">
                <a:latin typeface="CMR12"/>
              </a:rPr>
              <a:t>the center of the motors is less than 20 </a:t>
            </a:r>
            <a:r>
              <a:rPr lang="en-US" altLang="ja-JP" sz="1800" b="0" i="0" u="none" strike="noStrike" baseline="0" dirty="0" err="1">
                <a:latin typeface="CMR12"/>
              </a:rPr>
              <a:t>mT</a:t>
            </a:r>
            <a:endParaRPr lang="en-US" altLang="ja-JP" dirty="0">
              <a:latin typeface="CMR12"/>
            </a:endParaRPr>
          </a:p>
          <a:p>
            <a:pPr algn="ctr"/>
            <a:r>
              <a:rPr lang="en-US" altLang="ja-JP" sz="1800" b="0" i="0" u="none" strike="noStrike" baseline="0" dirty="0">
                <a:latin typeface="CMR12"/>
                <a:sym typeface="Wingdings" panose="05000000000000000000" pitchFamily="2" charset="2"/>
              </a:rPr>
              <a:t></a:t>
            </a:r>
            <a:r>
              <a:rPr lang="en-US" altLang="ja-JP" sz="1800" b="0" i="0" u="none" strike="noStrike" baseline="0" dirty="0">
                <a:latin typeface="CMR12"/>
              </a:rPr>
              <a:t> below the operational limit (50 </a:t>
            </a:r>
            <a:r>
              <a:rPr lang="en-US" altLang="ja-JP" sz="1800" b="0" i="0" u="none" strike="noStrike" baseline="0" dirty="0" err="1">
                <a:latin typeface="CMR12"/>
              </a:rPr>
              <a:t>mT</a:t>
            </a:r>
            <a:r>
              <a:rPr lang="en-US" altLang="ja-JP" sz="1800" b="0" i="0" u="none" strike="noStrike" baseline="0" dirty="0">
                <a:latin typeface="CMR12"/>
              </a:rPr>
              <a:t>)</a:t>
            </a:r>
            <a:endParaRPr kumimoji="1" lang="ja-JP" altLang="en-US" dirty="0"/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7E9FB8E7-BC55-6A64-FE3F-3259BADDD0C9}"/>
              </a:ext>
            </a:extLst>
          </p:cNvPr>
          <p:cNvSpPr txBox="1"/>
          <p:nvPr/>
        </p:nvSpPr>
        <p:spPr>
          <a:xfrm>
            <a:off x="5056935" y="1592966"/>
            <a:ext cx="7745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/>
              <a:t>50m</a:t>
            </a:r>
            <a:r>
              <a:rPr kumimoji="1" lang="en-US" altLang="ja-JP" sz="2000" dirty="0"/>
              <a:t>T</a:t>
            </a:r>
            <a:endParaRPr kumimoji="1" lang="ja-JP" altLang="en-US" sz="2000" dirty="0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13E948E0-5AB0-BE48-BEE9-1B4A0193AC8C}"/>
              </a:ext>
            </a:extLst>
          </p:cNvPr>
          <p:cNvSpPr txBox="1"/>
          <p:nvPr/>
        </p:nvSpPr>
        <p:spPr>
          <a:xfrm>
            <a:off x="5056935" y="6000189"/>
            <a:ext cx="4395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/>
              <a:t>0T</a:t>
            </a:r>
            <a:endParaRPr kumimoji="1" lang="ja-JP" altLang="en-US" sz="2000" dirty="0"/>
          </a:p>
        </p:txBody>
      </p:sp>
      <p:cxnSp>
        <p:nvCxnSpPr>
          <p:cNvPr id="17" name="直線矢印コネクタ 16">
            <a:extLst>
              <a:ext uri="{FF2B5EF4-FFF2-40B4-BE49-F238E27FC236}">
                <a16:creationId xmlns:a16="http://schemas.microsoft.com/office/drawing/2014/main" id="{939FB949-E767-5D27-27C6-A2EFD60C1096}"/>
              </a:ext>
            </a:extLst>
          </p:cNvPr>
          <p:cNvCxnSpPr>
            <a:cxnSpLocks/>
            <a:stCxn id="13" idx="2"/>
          </p:cNvCxnSpPr>
          <p:nvPr/>
        </p:nvCxnSpPr>
        <p:spPr>
          <a:xfrm>
            <a:off x="7904239" y="3949591"/>
            <a:ext cx="1268336" cy="895101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6973744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800D9C7-0EA7-3884-9106-61E441162B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843"/>
            <a:ext cx="10515600" cy="1325563"/>
          </a:xfrm>
        </p:spPr>
        <p:txBody>
          <a:bodyPr/>
          <a:lstStyle/>
          <a:p>
            <a:pPr algn="ctr"/>
            <a:r>
              <a:rPr kumimoji="1" lang="en-US" altLang="ja-JP" b="1" dirty="0"/>
              <a:t>Structural Calculation (EM force)</a:t>
            </a:r>
            <a:endParaRPr kumimoji="1" lang="ja-JP" altLang="en-US" b="1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C171FBF1-4085-6C50-C9B8-735203830C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kumimoji="1" lang="ja-JP" altLang="en-US" smtClean="0"/>
              <a:t>69</a:t>
            </a:fld>
            <a:endParaRPr kumimoji="1" lang="ja-JP" altLang="en-US"/>
          </a:p>
        </p:txBody>
      </p:sp>
      <p:graphicFrame>
        <p:nvGraphicFramePr>
          <p:cNvPr id="5" name="表 16">
            <a:extLst>
              <a:ext uri="{FF2B5EF4-FFF2-40B4-BE49-F238E27FC236}">
                <a16:creationId xmlns:a16="http://schemas.microsoft.com/office/drawing/2014/main" id="{A5BB842C-6C27-748C-9EB6-1B8A4145E23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85241741"/>
              </p:ext>
            </p:extLst>
          </p:nvPr>
        </p:nvGraphicFramePr>
        <p:xfrm>
          <a:off x="7424777" y="1318940"/>
          <a:ext cx="4441132" cy="2092376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1983020">
                  <a:extLst>
                    <a:ext uri="{9D8B030D-6E8A-4147-A177-3AD203B41FA5}">
                      <a16:colId xmlns:a16="http://schemas.microsoft.com/office/drawing/2014/main" val="1970739850"/>
                    </a:ext>
                  </a:extLst>
                </a:gridCol>
                <a:gridCol w="793873">
                  <a:extLst>
                    <a:ext uri="{9D8B030D-6E8A-4147-A177-3AD203B41FA5}">
                      <a16:colId xmlns:a16="http://schemas.microsoft.com/office/drawing/2014/main" val="186587605"/>
                    </a:ext>
                  </a:extLst>
                </a:gridCol>
                <a:gridCol w="830393">
                  <a:extLst>
                    <a:ext uri="{9D8B030D-6E8A-4147-A177-3AD203B41FA5}">
                      <a16:colId xmlns:a16="http://schemas.microsoft.com/office/drawing/2014/main" val="1904956933"/>
                    </a:ext>
                  </a:extLst>
                </a:gridCol>
                <a:gridCol w="833846">
                  <a:extLst>
                    <a:ext uri="{9D8B030D-6E8A-4147-A177-3AD203B41FA5}">
                      <a16:colId xmlns:a16="http://schemas.microsoft.com/office/drawing/2014/main" val="2667920178"/>
                    </a:ext>
                  </a:extLst>
                </a:gridCol>
              </a:tblGrid>
              <a:tr h="36623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component name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1600" b="1" u="none" strike="noStrike" dirty="0" err="1">
                          <a:solidFill>
                            <a:srgbClr val="000000"/>
                          </a:solidFill>
                          <a:effectLst/>
                        </a:rPr>
                        <a:t>Fx</a:t>
                      </a:r>
                      <a:r>
                        <a:rPr lang="en-US" sz="16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 [N]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1600" b="1" u="none" strike="noStrike" dirty="0" err="1">
                          <a:solidFill>
                            <a:srgbClr val="000000"/>
                          </a:solidFill>
                          <a:effectLst/>
                        </a:rPr>
                        <a:t>Fy</a:t>
                      </a:r>
                      <a:r>
                        <a:rPr lang="en-US" sz="16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 [N]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1600" b="1" u="none" strike="noStrike" dirty="0" err="1">
                          <a:solidFill>
                            <a:srgbClr val="000000"/>
                          </a:solidFill>
                          <a:effectLst/>
                        </a:rPr>
                        <a:t>Fz</a:t>
                      </a:r>
                      <a:r>
                        <a:rPr lang="en-US" sz="16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 [N]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519866154"/>
                  </a:ext>
                </a:extLst>
              </a:tr>
              <a:tr h="287690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16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(</a:t>
                      </a:r>
                      <a:r>
                        <a:rPr lang="en-US" sz="16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9) bottom down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游ゴシック" panose="020B0400000000000000" pitchFamily="50" charset="-128"/>
                        </a:rPr>
                        <a:t>-36 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游ゴシック" panose="020B0400000000000000" pitchFamily="50" charset="-128"/>
                        </a:rPr>
                        <a:t>22,811 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游ゴシック" panose="020B0400000000000000" pitchFamily="50" charset="-128"/>
                        </a:rPr>
                        <a:t>-153,692 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88707796"/>
                  </a:ext>
                </a:extLst>
              </a:tr>
              <a:tr h="287690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16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(</a:t>
                      </a:r>
                      <a:r>
                        <a:rPr lang="en-US" sz="16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10) bottom middle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游ゴシック" panose="020B0400000000000000" pitchFamily="50" charset="-128"/>
                        </a:rPr>
                        <a:t>160 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游ゴシック" panose="020B0400000000000000" pitchFamily="50" charset="-128"/>
                        </a:rPr>
                        <a:t>622 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游ゴシック" panose="020B0400000000000000" pitchFamily="50" charset="-128"/>
                        </a:rPr>
                        <a:t>-250 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61830965"/>
                  </a:ext>
                </a:extLst>
              </a:tr>
              <a:tr h="287690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16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(</a:t>
                      </a:r>
                      <a:r>
                        <a:rPr lang="en-US" sz="16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11) bottom up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游ゴシック" panose="020B0400000000000000" pitchFamily="50" charset="-128"/>
                        </a:rPr>
                        <a:t>-28 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游ゴシック" panose="020B0400000000000000" pitchFamily="50" charset="-128"/>
                        </a:rPr>
                        <a:t>22,564 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游ゴシック" panose="020B0400000000000000" pitchFamily="50" charset="-128"/>
                        </a:rPr>
                        <a:t>153,750 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65498366"/>
                  </a:ext>
                </a:extLst>
              </a:tr>
              <a:tr h="287690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16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(</a:t>
                      </a:r>
                      <a:r>
                        <a:rPr lang="en-US" sz="16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12) top down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游ゴシック" panose="020B0400000000000000" pitchFamily="50" charset="-128"/>
                        </a:rPr>
                        <a:t>6 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游ゴシック" panose="020B0400000000000000" pitchFamily="50" charset="-128"/>
                        </a:rPr>
                        <a:t>-13,595 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游ゴシック" panose="020B0400000000000000" pitchFamily="50" charset="-128"/>
                        </a:rPr>
                        <a:t>-110,830 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6250162"/>
                  </a:ext>
                </a:extLst>
              </a:tr>
              <a:tr h="287690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16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(</a:t>
                      </a:r>
                      <a:r>
                        <a:rPr lang="en-US" sz="16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13) top middle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游ゴシック" panose="020B0400000000000000" pitchFamily="50" charset="-128"/>
                        </a:rPr>
                        <a:t>17 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游ゴシック" panose="020B0400000000000000" pitchFamily="50" charset="-128"/>
                        </a:rPr>
                        <a:t>-876 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游ゴシック" panose="020B0400000000000000" pitchFamily="50" charset="-128"/>
                        </a:rPr>
                        <a:t>-17 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18384"/>
                  </a:ext>
                </a:extLst>
              </a:tr>
              <a:tr h="287690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16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(</a:t>
                      </a:r>
                      <a:r>
                        <a:rPr lang="en-US" sz="16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14) top up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游ゴシック" panose="020B0400000000000000" pitchFamily="50" charset="-128"/>
                        </a:rPr>
                        <a:t>4 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游ゴシック" panose="020B0400000000000000" pitchFamily="50" charset="-128"/>
                        </a:rPr>
                        <a:t>-13,672 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游ゴシック" panose="020B0400000000000000" pitchFamily="50" charset="-128"/>
                        </a:rPr>
                        <a:t>110,961 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9996635"/>
                  </a:ext>
                </a:extLst>
              </a:tr>
            </a:tbl>
          </a:graphicData>
        </a:graphic>
      </p:graphicFrame>
      <p:pic>
        <p:nvPicPr>
          <p:cNvPr id="6" name="図 5">
            <a:extLst>
              <a:ext uri="{FF2B5EF4-FFF2-40B4-BE49-F238E27FC236}">
                <a16:creationId xmlns:a16="http://schemas.microsoft.com/office/drawing/2014/main" id="{1FAD10C1-05E0-D747-0AF8-AEC11A06F7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6759" y="1165813"/>
            <a:ext cx="3234798" cy="2872409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6F306343-45CB-DBFF-AAD6-639B390B70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1557" y="1175030"/>
            <a:ext cx="3124617" cy="2703441"/>
          </a:xfrm>
          <a:prstGeom prst="rect">
            <a:avLst/>
          </a:prstGeom>
        </p:spPr>
      </p:pic>
      <p:graphicFrame>
        <p:nvGraphicFramePr>
          <p:cNvPr id="8" name="表 7">
            <a:extLst>
              <a:ext uri="{FF2B5EF4-FFF2-40B4-BE49-F238E27FC236}">
                <a16:creationId xmlns:a16="http://schemas.microsoft.com/office/drawing/2014/main" id="{55795CA1-6E3A-3F76-EBAC-89A728F2780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0496663"/>
              </p:ext>
            </p:extLst>
          </p:nvPr>
        </p:nvGraphicFramePr>
        <p:xfrm>
          <a:off x="2741934" y="4030496"/>
          <a:ext cx="4441132" cy="2667756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2164480">
                  <a:extLst>
                    <a:ext uri="{9D8B030D-6E8A-4147-A177-3AD203B41FA5}">
                      <a16:colId xmlns:a16="http://schemas.microsoft.com/office/drawing/2014/main" val="1970739850"/>
                    </a:ext>
                  </a:extLst>
                </a:gridCol>
                <a:gridCol w="612414">
                  <a:extLst>
                    <a:ext uri="{9D8B030D-6E8A-4147-A177-3AD203B41FA5}">
                      <a16:colId xmlns:a16="http://schemas.microsoft.com/office/drawing/2014/main" val="186587605"/>
                    </a:ext>
                  </a:extLst>
                </a:gridCol>
                <a:gridCol w="830392">
                  <a:extLst>
                    <a:ext uri="{9D8B030D-6E8A-4147-A177-3AD203B41FA5}">
                      <a16:colId xmlns:a16="http://schemas.microsoft.com/office/drawing/2014/main" val="1904956933"/>
                    </a:ext>
                  </a:extLst>
                </a:gridCol>
                <a:gridCol w="833846">
                  <a:extLst>
                    <a:ext uri="{9D8B030D-6E8A-4147-A177-3AD203B41FA5}">
                      <a16:colId xmlns:a16="http://schemas.microsoft.com/office/drawing/2014/main" val="2667920178"/>
                    </a:ext>
                  </a:extLst>
                </a:gridCol>
              </a:tblGrid>
              <a:tr h="36623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component name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1600" b="1" u="none" strike="noStrike" dirty="0" err="1">
                          <a:solidFill>
                            <a:srgbClr val="000000"/>
                          </a:solidFill>
                          <a:effectLst/>
                        </a:rPr>
                        <a:t>Fx</a:t>
                      </a:r>
                      <a:r>
                        <a:rPr lang="en-US" sz="16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 [N]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1600" b="1" u="none" strike="noStrike" dirty="0" err="1">
                          <a:solidFill>
                            <a:srgbClr val="000000"/>
                          </a:solidFill>
                          <a:effectLst/>
                        </a:rPr>
                        <a:t>Fy</a:t>
                      </a:r>
                      <a:r>
                        <a:rPr lang="en-US" sz="16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 [N]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1600" b="1" u="none" strike="noStrike" dirty="0" err="1">
                          <a:solidFill>
                            <a:srgbClr val="000000"/>
                          </a:solidFill>
                          <a:effectLst/>
                        </a:rPr>
                        <a:t>Fz</a:t>
                      </a:r>
                      <a:r>
                        <a:rPr lang="en-US" sz="16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 [N]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519866154"/>
                  </a:ext>
                </a:extLst>
              </a:tr>
              <a:tr h="28769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(1) cap down bottom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游ゴシック" panose="020B0400000000000000" pitchFamily="50" charset="-128"/>
                        </a:rPr>
                        <a:t>2 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游ゴシック" panose="020B0400000000000000" pitchFamily="50" charset="-128"/>
                        </a:rPr>
                        <a:t>25,452 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游ゴシック" panose="020B0400000000000000" pitchFamily="50" charset="-128"/>
                        </a:rPr>
                        <a:t>-759,143 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54149459"/>
                  </a:ext>
                </a:extLst>
              </a:tr>
              <a:tr h="28769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(2) donut down bottom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游ゴシック" panose="020B0400000000000000" pitchFamily="50" charset="-128"/>
                        </a:rPr>
                        <a:t>107 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游ゴシック" panose="020B0400000000000000" pitchFamily="50" charset="-128"/>
                        </a:rPr>
                        <a:t>19 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游ゴシック" panose="020B0400000000000000" pitchFamily="50" charset="-128"/>
                        </a:rPr>
                        <a:t>206,973 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4084485"/>
                  </a:ext>
                </a:extLst>
              </a:tr>
              <a:tr h="287690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16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(</a:t>
                      </a:r>
                      <a:r>
                        <a:rPr lang="en-US" sz="16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3) cap down up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游ゴシック" panose="020B0400000000000000" pitchFamily="50" charset="-128"/>
                        </a:rPr>
                        <a:t>29 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游ゴシック" panose="020B0400000000000000" pitchFamily="50" charset="-128"/>
                        </a:rPr>
                        <a:t>-25,644 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游ゴシック" panose="020B0400000000000000" pitchFamily="50" charset="-128"/>
                        </a:rPr>
                        <a:t>-776,760 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83837285"/>
                  </a:ext>
                </a:extLst>
              </a:tr>
              <a:tr h="287690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16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(</a:t>
                      </a:r>
                      <a:r>
                        <a:rPr lang="en-US" sz="16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4) donut down up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游ゴシック" panose="020B0400000000000000" pitchFamily="50" charset="-128"/>
                        </a:rPr>
                        <a:t>107 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游ゴシック" panose="020B0400000000000000" pitchFamily="50" charset="-128"/>
                        </a:rPr>
                        <a:t>19 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游ゴシック" panose="020B0400000000000000" pitchFamily="50" charset="-128"/>
                        </a:rPr>
                        <a:t>206,973 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93130437"/>
                  </a:ext>
                </a:extLst>
              </a:tr>
              <a:tr h="287690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16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(</a:t>
                      </a:r>
                      <a:r>
                        <a:rPr lang="en-US" sz="16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5) cap up bottom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游ゴシック" panose="020B0400000000000000" pitchFamily="50" charset="-128"/>
                        </a:rPr>
                        <a:t>22 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游ゴシック" panose="020B0400000000000000" pitchFamily="50" charset="-128"/>
                        </a:rPr>
                        <a:t>25,536 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游ゴシック" panose="020B0400000000000000" pitchFamily="50" charset="-128"/>
                        </a:rPr>
                        <a:t>757,753 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0975546"/>
                  </a:ext>
                </a:extLst>
              </a:tr>
              <a:tr h="287690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16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(</a:t>
                      </a:r>
                      <a:r>
                        <a:rPr lang="en-US" sz="16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6) donut up bottom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游ゴシック" panose="020B0400000000000000" pitchFamily="50" charset="-128"/>
                        </a:rPr>
                        <a:t>131 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游ゴシック" panose="020B0400000000000000" pitchFamily="50" charset="-128"/>
                        </a:rPr>
                        <a:t>-356 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游ゴシック" panose="020B0400000000000000" pitchFamily="50" charset="-128"/>
                        </a:rPr>
                        <a:t>-206,821 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2349243"/>
                  </a:ext>
                </a:extLst>
              </a:tr>
              <a:tr h="287690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16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(</a:t>
                      </a:r>
                      <a:r>
                        <a:rPr lang="en-US" sz="16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7) cap up </a:t>
                      </a:r>
                      <a:r>
                        <a:rPr lang="en-US" sz="1600" b="0" u="none" strike="noStrike" dirty="0" err="1">
                          <a:solidFill>
                            <a:srgbClr val="000000"/>
                          </a:solidFill>
                          <a:effectLst/>
                        </a:rPr>
                        <a:t>up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游ゴシック" panose="020B0400000000000000" pitchFamily="50" charset="-128"/>
                        </a:rPr>
                        <a:t>116 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游ゴシック" panose="020B0400000000000000" pitchFamily="50" charset="-128"/>
                        </a:rPr>
                        <a:t>-25,293 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游ゴシック" panose="020B0400000000000000" pitchFamily="50" charset="-128"/>
                        </a:rPr>
                        <a:t>777,720 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2556648"/>
                  </a:ext>
                </a:extLst>
              </a:tr>
              <a:tr h="287690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16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(</a:t>
                      </a:r>
                      <a:r>
                        <a:rPr lang="en-US" sz="16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8) donut up </a:t>
                      </a:r>
                      <a:r>
                        <a:rPr lang="en-US" sz="1600" b="0" u="none" strike="noStrike" dirty="0" err="1">
                          <a:solidFill>
                            <a:srgbClr val="000000"/>
                          </a:solidFill>
                          <a:effectLst/>
                        </a:rPr>
                        <a:t>up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游ゴシック" panose="020B0400000000000000" pitchFamily="50" charset="-128"/>
                        </a:rPr>
                        <a:t>131 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游ゴシック" panose="020B0400000000000000" pitchFamily="50" charset="-128"/>
                        </a:rPr>
                        <a:t>-356 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游ゴシック" panose="020B0400000000000000" pitchFamily="50" charset="-128"/>
                        </a:rPr>
                        <a:t>-206,821 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9876590"/>
                  </a:ext>
                </a:extLst>
              </a:tr>
            </a:tbl>
          </a:graphicData>
        </a:graphic>
      </p:graphicFrame>
      <p:graphicFrame>
        <p:nvGraphicFramePr>
          <p:cNvPr id="9" name="表 8">
            <a:extLst>
              <a:ext uri="{FF2B5EF4-FFF2-40B4-BE49-F238E27FC236}">
                <a16:creationId xmlns:a16="http://schemas.microsoft.com/office/drawing/2014/main" id="{B3C2992B-47F6-E532-0234-FBDD5DB37E1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90690071"/>
              </p:ext>
            </p:extLst>
          </p:nvPr>
        </p:nvGraphicFramePr>
        <p:xfrm>
          <a:off x="7424777" y="3681633"/>
          <a:ext cx="4441132" cy="2092376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2164480">
                  <a:extLst>
                    <a:ext uri="{9D8B030D-6E8A-4147-A177-3AD203B41FA5}">
                      <a16:colId xmlns:a16="http://schemas.microsoft.com/office/drawing/2014/main" val="1970739850"/>
                    </a:ext>
                  </a:extLst>
                </a:gridCol>
                <a:gridCol w="612413">
                  <a:extLst>
                    <a:ext uri="{9D8B030D-6E8A-4147-A177-3AD203B41FA5}">
                      <a16:colId xmlns:a16="http://schemas.microsoft.com/office/drawing/2014/main" val="186587605"/>
                    </a:ext>
                  </a:extLst>
                </a:gridCol>
                <a:gridCol w="830392">
                  <a:extLst>
                    <a:ext uri="{9D8B030D-6E8A-4147-A177-3AD203B41FA5}">
                      <a16:colId xmlns:a16="http://schemas.microsoft.com/office/drawing/2014/main" val="1904956933"/>
                    </a:ext>
                  </a:extLst>
                </a:gridCol>
                <a:gridCol w="833847">
                  <a:extLst>
                    <a:ext uri="{9D8B030D-6E8A-4147-A177-3AD203B41FA5}">
                      <a16:colId xmlns:a16="http://schemas.microsoft.com/office/drawing/2014/main" val="2667920178"/>
                    </a:ext>
                  </a:extLst>
                </a:gridCol>
              </a:tblGrid>
              <a:tr h="36623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component name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1600" b="1" u="none" strike="noStrike" dirty="0" err="1">
                          <a:solidFill>
                            <a:srgbClr val="000000"/>
                          </a:solidFill>
                          <a:effectLst/>
                        </a:rPr>
                        <a:t>Fx</a:t>
                      </a:r>
                      <a:r>
                        <a:rPr lang="en-US" sz="16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 [N]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1600" b="1" u="none" strike="noStrike" dirty="0" err="1">
                          <a:solidFill>
                            <a:srgbClr val="000000"/>
                          </a:solidFill>
                          <a:effectLst/>
                        </a:rPr>
                        <a:t>Fy</a:t>
                      </a:r>
                      <a:r>
                        <a:rPr lang="en-US" sz="16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 [N]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1600" b="1" u="none" strike="noStrike" dirty="0" err="1">
                          <a:solidFill>
                            <a:srgbClr val="000000"/>
                          </a:solidFill>
                          <a:effectLst/>
                        </a:rPr>
                        <a:t>Fz</a:t>
                      </a:r>
                      <a:r>
                        <a:rPr lang="en-US" sz="16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 [N]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519866154"/>
                  </a:ext>
                </a:extLst>
              </a:tr>
              <a:tr h="287690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16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(</a:t>
                      </a:r>
                      <a:r>
                        <a:rPr lang="en-US" sz="16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15) left down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游ゴシック" panose="020B0400000000000000" pitchFamily="50" charset="-128"/>
                        </a:rPr>
                        <a:t>-7,508 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游ゴシック" panose="020B0400000000000000" pitchFamily="50" charset="-128"/>
                        </a:rPr>
                        <a:t>-9,926 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游ゴシック" panose="020B0400000000000000" pitchFamily="50" charset="-128"/>
                        </a:rPr>
                        <a:t>-64,584 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0543939"/>
                  </a:ext>
                </a:extLst>
              </a:tr>
              <a:tr h="287690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16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(</a:t>
                      </a:r>
                      <a:r>
                        <a:rPr lang="en-US" sz="16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16) left middle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游ゴシック" panose="020B0400000000000000" pitchFamily="50" charset="-128"/>
                        </a:rPr>
                        <a:t>-525 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游ゴシック" panose="020B0400000000000000" pitchFamily="50" charset="-128"/>
                        </a:rPr>
                        <a:t>39 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游ゴシック" panose="020B0400000000000000" pitchFamily="50" charset="-128"/>
                        </a:rPr>
                        <a:t>-166 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23514486"/>
                  </a:ext>
                </a:extLst>
              </a:tr>
              <a:tr h="287690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16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(</a:t>
                      </a:r>
                      <a:r>
                        <a:rPr lang="en-US" sz="16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17) left up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游ゴシック" panose="020B0400000000000000" pitchFamily="50" charset="-128"/>
                        </a:rPr>
                        <a:t>-7,512 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游ゴシック" panose="020B0400000000000000" pitchFamily="50" charset="-128"/>
                        </a:rPr>
                        <a:t>-9,660 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游ゴシック" panose="020B0400000000000000" pitchFamily="50" charset="-128"/>
                        </a:rPr>
                        <a:t>63,407 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15668050"/>
                  </a:ext>
                </a:extLst>
              </a:tr>
              <a:tr h="287690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16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(</a:t>
                      </a:r>
                      <a:r>
                        <a:rPr lang="en-US" sz="16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18) right down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游ゴシック" panose="020B0400000000000000" pitchFamily="50" charset="-128"/>
                        </a:rPr>
                        <a:t>7,603 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游ゴシック" panose="020B0400000000000000" pitchFamily="50" charset="-128"/>
                        </a:rPr>
                        <a:t>692 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游ゴシック" panose="020B0400000000000000" pitchFamily="50" charset="-128"/>
                        </a:rPr>
                        <a:t>-79,596 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604272"/>
                  </a:ext>
                </a:extLst>
              </a:tr>
              <a:tr h="287690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16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(</a:t>
                      </a:r>
                      <a:r>
                        <a:rPr lang="en-US" sz="16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19) right middle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游ゴシック" panose="020B0400000000000000" pitchFamily="50" charset="-128"/>
                        </a:rPr>
                        <a:t>619 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游ゴシック" panose="020B0400000000000000" pitchFamily="50" charset="-128"/>
                        </a:rPr>
                        <a:t>22 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游ゴシック" panose="020B0400000000000000" pitchFamily="50" charset="-128"/>
                        </a:rPr>
                        <a:t>13 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2836090"/>
                  </a:ext>
                </a:extLst>
              </a:tr>
              <a:tr h="287690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16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(</a:t>
                      </a:r>
                      <a:r>
                        <a:rPr lang="en-US" sz="16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20) right up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游ゴシック" panose="020B0400000000000000" pitchFamily="50" charset="-128"/>
                        </a:rPr>
                        <a:t>7,602 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游ゴシック" panose="020B0400000000000000" pitchFamily="50" charset="-128"/>
                        </a:rPr>
                        <a:t>730 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游ゴシック" panose="020B0400000000000000" pitchFamily="50" charset="-128"/>
                        </a:rPr>
                        <a:t>79,782 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00399364"/>
                  </a:ext>
                </a:extLst>
              </a:tr>
            </a:tbl>
          </a:graphicData>
        </a:graphic>
      </p:graphicFrame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D6E607E6-0003-05E0-BF4D-1F332C69501C}"/>
              </a:ext>
            </a:extLst>
          </p:cNvPr>
          <p:cNvSpPr txBox="1"/>
          <p:nvPr/>
        </p:nvSpPr>
        <p:spPr>
          <a:xfrm>
            <a:off x="6369663" y="2031484"/>
            <a:ext cx="442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(1)</a:t>
            </a:r>
            <a:endParaRPr kumimoji="1" lang="ja-JP" altLang="en-US" dirty="0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30819E1D-85EE-266A-DBE4-2F3903FB7A8F}"/>
              </a:ext>
            </a:extLst>
          </p:cNvPr>
          <p:cNvSpPr txBox="1"/>
          <p:nvPr/>
        </p:nvSpPr>
        <p:spPr>
          <a:xfrm>
            <a:off x="3198786" y="2282514"/>
            <a:ext cx="442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(2)</a:t>
            </a:r>
            <a:endParaRPr kumimoji="1" lang="ja-JP" altLang="en-US" dirty="0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4F1E4072-1749-5345-10DF-76B14DED3658}"/>
              </a:ext>
            </a:extLst>
          </p:cNvPr>
          <p:cNvSpPr txBox="1"/>
          <p:nvPr/>
        </p:nvSpPr>
        <p:spPr>
          <a:xfrm>
            <a:off x="6466735" y="2954977"/>
            <a:ext cx="442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(3)</a:t>
            </a:r>
            <a:endParaRPr kumimoji="1" lang="ja-JP" altLang="en-US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B8BA61C6-2F29-4DAD-F412-F3C776B3C45B}"/>
              </a:ext>
            </a:extLst>
          </p:cNvPr>
          <p:cNvSpPr txBox="1"/>
          <p:nvPr/>
        </p:nvSpPr>
        <p:spPr>
          <a:xfrm>
            <a:off x="3339825" y="2650485"/>
            <a:ext cx="442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(4)</a:t>
            </a:r>
            <a:endParaRPr kumimoji="1" lang="ja-JP" altLang="en-US" dirty="0"/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0DC16242-C7F3-ED62-82B2-3EFD3DF92250}"/>
              </a:ext>
            </a:extLst>
          </p:cNvPr>
          <p:cNvSpPr txBox="1"/>
          <p:nvPr/>
        </p:nvSpPr>
        <p:spPr>
          <a:xfrm>
            <a:off x="1690447" y="1939317"/>
            <a:ext cx="442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(6)</a:t>
            </a:r>
            <a:endParaRPr kumimoji="1" lang="ja-JP" altLang="en-US" dirty="0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61A16443-18A3-4EE0-257B-55B0AAB15B7B}"/>
              </a:ext>
            </a:extLst>
          </p:cNvPr>
          <p:cNvSpPr txBox="1"/>
          <p:nvPr/>
        </p:nvSpPr>
        <p:spPr>
          <a:xfrm>
            <a:off x="1747018" y="2308649"/>
            <a:ext cx="442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(8)</a:t>
            </a:r>
            <a:endParaRPr kumimoji="1" lang="ja-JP" altLang="en-US" dirty="0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5397FC31-B054-52B8-1327-B3914DE1B3EF}"/>
              </a:ext>
            </a:extLst>
          </p:cNvPr>
          <p:cNvSpPr txBox="1"/>
          <p:nvPr/>
        </p:nvSpPr>
        <p:spPr>
          <a:xfrm>
            <a:off x="1525237" y="1493973"/>
            <a:ext cx="442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(5)</a:t>
            </a:r>
            <a:endParaRPr kumimoji="1" lang="ja-JP" altLang="en-US" dirty="0"/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0B716E59-B887-FF16-7D39-92DD1091293B}"/>
              </a:ext>
            </a:extLst>
          </p:cNvPr>
          <p:cNvSpPr txBox="1"/>
          <p:nvPr/>
        </p:nvSpPr>
        <p:spPr>
          <a:xfrm>
            <a:off x="1469072" y="2770311"/>
            <a:ext cx="442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(7)</a:t>
            </a:r>
            <a:endParaRPr kumimoji="1" lang="ja-JP" altLang="en-US" dirty="0"/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AA7B774F-A63C-2E3F-9396-7AD159E85423}"/>
              </a:ext>
            </a:extLst>
          </p:cNvPr>
          <p:cNvSpPr txBox="1"/>
          <p:nvPr/>
        </p:nvSpPr>
        <p:spPr>
          <a:xfrm>
            <a:off x="2655308" y="3434711"/>
            <a:ext cx="442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(9)</a:t>
            </a:r>
            <a:endParaRPr kumimoji="1" lang="ja-JP" altLang="en-US" dirty="0"/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F7419ADE-CCBA-0560-69A7-FFAAB30EEC77}"/>
              </a:ext>
            </a:extLst>
          </p:cNvPr>
          <p:cNvSpPr txBox="1"/>
          <p:nvPr/>
        </p:nvSpPr>
        <p:spPr>
          <a:xfrm>
            <a:off x="2114510" y="3299355"/>
            <a:ext cx="5597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(10)</a:t>
            </a:r>
            <a:endParaRPr kumimoji="1" lang="ja-JP" altLang="en-US" dirty="0"/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E0F5C53B-6096-D450-085F-77B03023F1DE}"/>
              </a:ext>
            </a:extLst>
          </p:cNvPr>
          <p:cNvSpPr txBox="1"/>
          <p:nvPr/>
        </p:nvSpPr>
        <p:spPr>
          <a:xfrm>
            <a:off x="1629999" y="3148460"/>
            <a:ext cx="5597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(11)</a:t>
            </a:r>
            <a:endParaRPr kumimoji="1" lang="ja-JP" altLang="en-US" dirty="0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813D4A7-D3E6-3AEB-7E2F-69F5A650A982}"/>
              </a:ext>
            </a:extLst>
          </p:cNvPr>
          <p:cNvSpPr txBox="1"/>
          <p:nvPr/>
        </p:nvSpPr>
        <p:spPr>
          <a:xfrm>
            <a:off x="3237290" y="1452737"/>
            <a:ext cx="5980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(15)</a:t>
            </a:r>
            <a:endParaRPr kumimoji="1" lang="ja-JP" altLang="en-US" dirty="0"/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FEDE9023-1B11-3E5C-C994-1EEB16BC99EB}"/>
              </a:ext>
            </a:extLst>
          </p:cNvPr>
          <p:cNvSpPr txBox="1"/>
          <p:nvPr/>
        </p:nvSpPr>
        <p:spPr>
          <a:xfrm>
            <a:off x="2716371" y="1377015"/>
            <a:ext cx="5597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(16)</a:t>
            </a:r>
            <a:endParaRPr kumimoji="1" lang="ja-JP" altLang="en-US" dirty="0"/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F06DC3F3-AD9F-B413-689C-2883D5D34EB8}"/>
              </a:ext>
            </a:extLst>
          </p:cNvPr>
          <p:cNvSpPr txBox="1"/>
          <p:nvPr/>
        </p:nvSpPr>
        <p:spPr>
          <a:xfrm>
            <a:off x="2182165" y="1325510"/>
            <a:ext cx="5597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(17)</a:t>
            </a:r>
            <a:endParaRPr kumimoji="1" lang="ja-JP" altLang="en-US" dirty="0"/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3822AB78-B26A-3045-11CA-5CAB25FD74BD}"/>
              </a:ext>
            </a:extLst>
          </p:cNvPr>
          <p:cNvSpPr txBox="1"/>
          <p:nvPr/>
        </p:nvSpPr>
        <p:spPr>
          <a:xfrm>
            <a:off x="5509550" y="3391457"/>
            <a:ext cx="5980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(18)</a:t>
            </a:r>
            <a:endParaRPr kumimoji="1" lang="ja-JP" altLang="en-US" dirty="0"/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692BFDA2-27D7-EAB6-F6E9-CB1F32DB6D19}"/>
              </a:ext>
            </a:extLst>
          </p:cNvPr>
          <p:cNvSpPr txBox="1"/>
          <p:nvPr/>
        </p:nvSpPr>
        <p:spPr>
          <a:xfrm>
            <a:off x="4988631" y="3256101"/>
            <a:ext cx="5597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(19)</a:t>
            </a:r>
            <a:endParaRPr kumimoji="1" lang="ja-JP" altLang="en-US" dirty="0"/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3626D4D4-EC80-59B8-699A-4CB2F412B919}"/>
              </a:ext>
            </a:extLst>
          </p:cNvPr>
          <p:cNvSpPr txBox="1"/>
          <p:nvPr/>
        </p:nvSpPr>
        <p:spPr>
          <a:xfrm>
            <a:off x="4454425" y="3095267"/>
            <a:ext cx="5597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(20)</a:t>
            </a:r>
            <a:endParaRPr kumimoji="1" lang="ja-JP" altLang="en-US" dirty="0"/>
          </a:p>
        </p:txBody>
      </p:sp>
      <p:cxnSp>
        <p:nvCxnSpPr>
          <p:cNvPr id="27" name="直線コネクタ 26">
            <a:extLst>
              <a:ext uri="{FF2B5EF4-FFF2-40B4-BE49-F238E27FC236}">
                <a16:creationId xmlns:a16="http://schemas.microsoft.com/office/drawing/2014/main" id="{72A54EA3-2FB0-2929-C2E1-31866152FAEA}"/>
              </a:ext>
            </a:extLst>
          </p:cNvPr>
          <p:cNvCxnSpPr>
            <a:cxnSpLocks/>
          </p:cNvCxnSpPr>
          <p:nvPr/>
        </p:nvCxnSpPr>
        <p:spPr>
          <a:xfrm>
            <a:off x="2703084" y="1377015"/>
            <a:ext cx="207756" cy="1393296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線コネクタ 27">
            <a:extLst>
              <a:ext uri="{FF2B5EF4-FFF2-40B4-BE49-F238E27FC236}">
                <a16:creationId xmlns:a16="http://schemas.microsoft.com/office/drawing/2014/main" id="{4B840A44-8001-2E9D-C7AD-013D500B4A64}"/>
              </a:ext>
            </a:extLst>
          </p:cNvPr>
          <p:cNvCxnSpPr>
            <a:cxnSpLocks/>
          </p:cNvCxnSpPr>
          <p:nvPr/>
        </p:nvCxnSpPr>
        <p:spPr>
          <a:xfrm>
            <a:off x="3198106" y="1439662"/>
            <a:ext cx="108316" cy="961154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線コネクタ 28">
            <a:extLst>
              <a:ext uri="{FF2B5EF4-FFF2-40B4-BE49-F238E27FC236}">
                <a16:creationId xmlns:a16="http://schemas.microsoft.com/office/drawing/2014/main" id="{E20A0C53-FEBD-1DAE-E624-2303069E66A3}"/>
              </a:ext>
            </a:extLst>
          </p:cNvPr>
          <p:cNvCxnSpPr>
            <a:cxnSpLocks/>
          </p:cNvCxnSpPr>
          <p:nvPr/>
        </p:nvCxnSpPr>
        <p:spPr>
          <a:xfrm flipH="1">
            <a:off x="2017852" y="2746375"/>
            <a:ext cx="892148" cy="829748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線コネクタ 29">
            <a:extLst>
              <a:ext uri="{FF2B5EF4-FFF2-40B4-BE49-F238E27FC236}">
                <a16:creationId xmlns:a16="http://schemas.microsoft.com/office/drawing/2014/main" id="{3425550F-D559-C3D2-70EC-74716B08AFC7}"/>
              </a:ext>
            </a:extLst>
          </p:cNvPr>
          <p:cNvCxnSpPr>
            <a:cxnSpLocks/>
          </p:cNvCxnSpPr>
          <p:nvPr/>
        </p:nvCxnSpPr>
        <p:spPr>
          <a:xfrm flipV="1">
            <a:off x="2473058" y="2880302"/>
            <a:ext cx="830908" cy="831177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線コネクタ 30">
            <a:extLst>
              <a:ext uri="{FF2B5EF4-FFF2-40B4-BE49-F238E27FC236}">
                <a16:creationId xmlns:a16="http://schemas.microsoft.com/office/drawing/2014/main" id="{BBE5606A-2638-026E-389B-0451490573B0}"/>
              </a:ext>
            </a:extLst>
          </p:cNvPr>
          <p:cNvCxnSpPr>
            <a:cxnSpLocks/>
          </p:cNvCxnSpPr>
          <p:nvPr/>
        </p:nvCxnSpPr>
        <p:spPr>
          <a:xfrm flipV="1">
            <a:off x="1245345" y="2089758"/>
            <a:ext cx="1065584" cy="671736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線コネクタ 31">
            <a:extLst>
              <a:ext uri="{FF2B5EF4-FFF2-40B4-BE49-F238E27FC236}">
                <a16:creationId xmlns:a16="http://schemas.microsoft.com/office/drawing/2014/main" id="{DD423D6F-E488-6F10-04E5-915C4229991F}"/>
              </a:ext>
            </a:extLst>
          </p:cNvPr>
          <p:cNvCxnSpPr>
            <a:cxnSpLocks/>
          </p:cNvCxnSpPr>
          <p:nvPr/>
        </p:nvCxnSpPr>
        <p:spPr>
          <a:xfrm flipV="1">
            <a:off x="6096000" y="2327699"/>
            <a:ext cx="990600" cy="767568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線コネクタ 32">
            <a:extLst>
              <a:ext uri="{FF2B5EF4-FFF2-40B4-BE49-F238E27FC236}">
                <a16:creationId xmlns:a16="http://schemas.microsoft.com/office/drawing/2014/main" id="{A913DAC9-6C89-8082-8312-7195487DF5D1}"/>
              </a:ext>
            </a:extLst>
          </p:cNvPr>
          <p:cNvCxnSpPr>
            <a:cxnSpLocks/>
          </p:cNvCxnSpPr>
          <p:nvPr/>
        </p:nvCxnSpPr>
        <p:spPr>
          <a:xfrm flipV="1">
            <a:off x="4784707" y="1319893"/>
            <a:ext cx="1037631" cy="72470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線コネクタ 33">
            <a:extLst>
              <a:ext uri="{FF2B5EF4-FFF2-40B4-BE49-F238E27FC236}">
                <a16:creationId xmlns:a16="http://schemas.microsoft.com/office/drawing/2014/main" id="{2F430C6D-9948-1E14-1B4F-7E12E3C84F07}"/>
              </a:ext>
            </a:extLst>
          </p:cNvPr>
          <p:cNvCxnSpPr>
            <a:cxnSpLocks/>
          </p:cNvCxnSpPr>
          <p:nvPr/>
        </p:nvCxnSpPr>
        <p:spPr>
          <a:xfrm flipV="1">
            <a:off x="5368843" y="1396737"/>
            <a:ext cx="1034575" cy="751623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2C62BFC0-07A3-2ADC-2492-B21A3FCD8715}"/>
              </a:ext>
            </a:extLst>
          </p:cNvPr>
          <p:cNvSpPr txBox="1"/>
          <p:nvPr/>
        </p:nvSpPr>
        <p:spPr>
          <a:xfrm>
            <a:off x="5189895" y="1220888"/>
            <a:ext cx="5597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(14)</a:t>
            </a:r>
            <a:endParaRPr kumimoji="1" lang="ja-JP" altLang="en-US" dirty="0"/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18BB1F53-6084-B49A-9D64-1096D5E9A74E}"/>
              </a:ext>
            </a:extLst>
          </p:cNvPr>
          <p:cNvSpPr txBox="1"/>
          <p:nvPr/>
        </p:nvSpPr>
        <p:spPr>
          <a:xfrm>
            <a:off x="6245020" y="1348115"/>
            <a:ext cx="5980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(12)</a:t>
            </a:r>
            <a:endParaRPr kumimoji="1" lang="ja-JP" altLang="en-US" dirty="0"/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FE36D71C-A109-ADB2-D476-492DCAF73A95}"/>
              </a:ext>
            </a:extLst>
          </p:cNvPr>
          <p:cNvSpPr txBox="1"/>
          <p:nvPr/>
        </p:nvSpPr>
        <p:spPr>
          <a:xfrm>
            <a:off x="5724101" y="1272393"/>
            <a:ext cx="5597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(13)</a:t>
            </a:r>
            <a:endParaRPr kumimoji="1" lang="ja-JP" altLang="en-US" dirty="0"/>
          </a:p>
        </p:txBody>
      </p:sp>
      <p:cxnSp>
        <p:nvCxnSpPr>
          <p:cNvPr id="38" name="直線コネクタ 37">
            <a:extLst>
              <a:ext uri="{FF2B5EF4-FFF2-40B4-BE49-F238E27FC236}">
                <a16:creationId xmlns:a16="http://schemas.microsoft.com/office/drawing/2014/main" id="{0480872A-1CCE-784B-CD75-D320ECC89568}"/>
              </a:ext>
            </a:extLst>
          </p:cNvPr>
          <p:cNvCxnSpPr>
            <a:cxnSpLocks/>
          </p:cNvCxnSpPr>
          <p:nvPr/>
        </p:nvCxnSpPr>
        <p:spPr>
          <a:xfrm flipH="1" flipV="1">
            <a:off x="4784707" y="2053810"/>
            <a:ext cx="227794" cy="1501396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線コネクタ 38">
            <a:extLst>
              <a:ext uri="{FF2B5EF4-FFF2-40B4-BE49-F238E27FC236}">
                <a16:creationId xmlns:a16="http://schemas.microsoft.com/office/drawing/2014/main" id="{F62D95FE-19F6-FFA2-3A00-49E18EB8358E}"/>
              </a:ext>
            </a:extLst>
          </p:cNvPr>
          <p:cNvCxnSpPr>
            <a:cxnSpLocks/>
          </p:cNvCxnSpPr>
          <p:nvPr/>
        </p:nvCxnSpPr>
        <p:spPr>
          <a:xfrm flipH="1" flipV="1">
            <a:off x="5366438" y="2159577"/>
            <a:ext cx="212440" cy="1548029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線コネクタ 39">
            <a:extLst>
              <a:ext uri="{FF2B5EF4-FFF2-40B4-BE49-F238E27FC236}">
                <a16:creationId xmlns:a16="http://schemas.microsoft.com/office/drawing/2014/main" id="{7E293E54-3CD7-F30B-7434-8A0AB623C706}"/>
              </a:ext>
            </a:extLst>
          </p:cNvPr>
          <p:cNvCxnSpPr>
            <a:cxnSpLocks/>
          </p:cNvCxnSpPr>
          <p:nvPr/>
        </p:nvCxnSpPr>
        <p:spPr>
          <a:xfrm flipV="1">
            <a:off x="3394075" y="2543175"/>
            <a:ext cx="241267" cy="20320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1" name="表 40">
            <a:extLst>
              <a:ext uri="{FF2B5EF4-FFF2-40B4-BE49-F238E27FC236}">
                <a16:creationId xmlns:a16="http://schemas.microsoft.com/office/drawing/2014/main" id="{7E64310E-7D53-43CA-8DDB-5B954E38207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52997708"/>
              </p:ext>
            </p:extLst>
          </p:nvPr>
        </p:nvGraphicFramePr>
        <p:xfrm>
          <a:off x="7424777" y="6044326"/>
          <a:ext cx="4441132" cy="653926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2164480">
                  <a:extLst>
                    <a:ext uri="{9D8B030D-6E8A-4147-A177-3AD203B41FA5}">
                      <a16:colId xmlns:a16="http://schemas.microsoft.com/office/drawing/2014/main" val="1970739850"/>
                    </a:ext>
                  </a:extLst>
                </a:gridCol>
                <a:gridCol w="612413">
                  <a:extLst>
                    <a:ext uri="{9D8B030D-6E8A-4147-A177-3AD203B41FA5}">
                      <a16:colId xmlns:a16="http://schemas.microsoft.com/office/drawing/2014/main" val="186587605"/>
                    </a:ext>
                  </a:extLst>
                </a:gridCol>
                <a:gridCol w="830392">
                  <a:extLst>
                    <a:ext uri="{9D8B030D-6E8A-4147-A177-3AD203B41FA5}">
                      <a16:colId xmlns:a16="http://schemas.microsoft.com/office/drawing/2014/main" val="1904956933"/>
                    </a:ext>
                  </a:extLst>
                </a:gridCol>
                <a:gridCol w="833847">
                  <a:extLst>
                    <a:ext uri="{9D8B030D-6E8A-4147-A177-3AD203B41FA5}">
                      <a16:colId xmlns:a16="http://schemas.microsoft.com/office/drawing/2014/main" val="2667920178"/>
                    </a:ext>
                  </a:extLst>
                </a:gridCol>
              </a:tblGrid>
              <a:tr h="36623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component name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1600" b="1" u="none" strike="noStrike" dirty="0" err="1">
                          <a:solidFill>
                            <a:srgbClr val="000000"/>
                          </a:solidFill>
                          <a:effectLst/>
                        </a:rPr>
                        <a:t>Fx</a:t>
                      </a:r>
                      <a:r>
                        <a:rPr lang="en-US" sz="16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 [N]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1600" b="1" u="none" strike="noStrike" dirty="0" err="1">
                          <a:solidFill>
                            <a:srgbClr val="000000"/>
                          </a:solidFill>
                          <a:effectLst/>
                        </a:rPr>
                        <a:t>Fy</a:t>
                      </a:r>
                      <a:r>
                        <a:rPr lang="en-US" sz="16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 [N]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1600" b="1" u="none" strike="noStrike" dirty="0" err="1">
                          <a:solidFill>
                            <a:srgbClr val="000000"/>
                          </a:solidFill>
                          <a:effectLst/>
                        </a:rPr>
                        <a:t>Fz</a:t>
                      </a:r>
                      <a:r>
                        <a:rPr lang="en-US" sz="16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 [N]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519866154"/>
                  </a:ext>
                </a:extLst>
              </a:tr>
              <a:tr h="28769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游ゴシック" panose="020B0400000000000000" pitchFamily="50" charset="-128"/>
                        </a:rPr>
                        <a:t>all coils (Lorentz force)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游ゴシック" panose="020B0400000000000000" pitchFamily="50" charset="-128"/>
                        </a:rPr>
                        <a:t>-390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游ゴシック" panose="020B0400000000000000" pitchFamily="50" charset="-128"/>
                        </a:rPr>
                        <a:t>226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游ゴシック" panose="020B0400000000000000" pitchFamily="50" charset="-128"/>
                        </a:rPr>
                        <a:t>-103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0543939"/>
                  </a:ext>
                </a:extLst>
              </a:tr>
            </a:tbl>
          </a:graphicData>
        </a:graphic>
      </p:graphicFrame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8DFE19B0-5D65-B824-5776-9F1520DD499E}"/>
              </a:ext>
            </a:extLst>
          </p:cNvPr>
          <p:cNvSpPr txBox="1"/>
          <p:nvPr/>
        </p:nvSpPr>
        <p:spPr>
          <a:xfrm>
            <a:off x="10395" y="4919751"/>
            <a:ext cx="26449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b="0" i="0" u="none" strike="noStrike" baseline="0" dirty="0">
                <a:solidFill>
                  <a:srgbClr val="0070C0"/>
                </a:solidFill>
                <a:latin typeface="CMR12"/>
              </a:rPr>
              <a:t>force that pulls the end-caps inward is about 100t</a:t>
            </a:r>
            <a:endParaRPr kumimoji="1" lang="ja-JP" altLang="en-US" sz="2400" dirty="0">
              <a:solidFill>
                <a:srgbClr val="0070C0"/>
              </a:solidFill>
            </a:endParaRPr>
          </a:p>
        </p:txBody>
      </p:sp>
      <p:sp>
        <p:nvSpPr>
          <p:cNvPr id="44" name="左中かっこ 43">
            <a:extLst>
              <a:ext uri="{FF2B5EF4-FFF2-40B4-BE49-F238E27FC236}">
                <a16:creationId xmlns:a16="http://schemas.microsoft.com/office/drawing/2014/main" id="{83C4FE3C-D0CB-1BD6-C6CA-34D797436195}"/>
              </a:ext>
            </a:extLst>
          </p:cNvPr>
          <p:cNvSpPr/>
          <p:nvPr/>
        </p:nvSpPr>
        <p:spPr>
          <a:xfrm>
            <a:off x="2454632" y="4517707"/>
            <a:ext cx="248452" cy="963277"/>
          </a:xfrm>
          <a:prstGeom prst="leftBrace">
            <a:avLst>
              <a:gd name="adj1" fmla="val 54338"/>
              <a:gd name="adj2" fmla="val 50000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5" name="左中かっこ 44">
            <a:extLst>
              <a:ext uri="{FF2B5EF4-FFF2-40B4-BE49-F238E27FC236}">
                <a16:creationId xmlns:a16="http://schemas.microsoft.com/office/drawing/2014/main" id="{64CB87D6-7401-9969-F2F6-4751EC9EBB85}"/>
              </a:ext>
            </a:extLst>
          </p:cNvPr>
          <p:cNvSpPr/>
          <p:nvPr/>
        </p:nvSpPr>
        <p:spPr>
          <a:xfrm>
            <a:off x="2461911" y="5638442"/>
            <a:ext cx="248452" cy="963277"/>
          </a:xfrm>
          <a:prstGeom prst="leftBrace">
            <a:avLst>
              <a:gd name="adj1" fmla="val 54338"/>
              <a:gd name="adj2" fmla="val 50000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941308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図 52">
            <a:extLst>
              <a:ext uri="{FF2B5EF4-FFF2-40B4-BE49-F238E27FC236}">
                <a16:creationId xmlns:a16="http://schemas.microsoft.com/office/drawing/2014/main" id="{F820BA2C-4B6B-F792-1A37-08383B46E63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8346" y="1968081"/>
            <a:ext cx="5122407" cy="4304270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170778F5-B8FE-B91D-10EB-8997D13979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</p:spPr>
        <p:txBody>
          <a:bodyPr/>
          <a:lstStyle/>
          <a:p>
            <a:pPr algn="ctr"/>
            <a:r>
              <a:rPr lang="en-US" altLang="ja-JP" b="1" dirty="0"/>
              <a:t>“K</a:t>
            </a:r>
            <a:r>
              <a:rPr lang="en-US" altLang="ja-JP" b="1" baseline="30000" dirty="0"/>
              <a:t>-</a:t>
            </a:r>
            <a:r>
              <a:rPr lang="en-US" altLang="ja-JP" b="1" dirty="0"/>
              <a:t>pp” Search</a:t>
            </a:r>
            <a:r>
              <a:rPr lang="ja-JP" altLang="en-US" b="1" dirty="0"/>
              <a:t> </a:t>
            </a:r>
            <a:r>
              <a:rPr lang="en-US" altLang="ja-JP" b="1" dirty="0"/>
              <a:t>w/ Momentum Transfer Analysis</a:t>
            </a:r>
            <a:endParaRPr kumimoji="1" lang="ja-JP" altLang="en-US" b="1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B4A0C9F-958F-366C-C35E-6E75E7D8A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kumimoji="1" lang="ja-JP" altLang="en-US" smtClean="0"/>
              <a:t>7</a:t>
            </a:fld>
            <a:endParaRPr kumimoji="1" lang="ja-JP" altLang="en-US"/>
          </a:p>
        </p:txBody>
      </p:sp>
      <p:sp>
        <p:nvSpPr>
          <p:cNvPr id="6" name="コンテンツ プレースホルダー 2">
            <a:extLst>
              <a:ext uri="{FF2B5EF4-FFF2-40B4-BE49-F238E27FC236}">
                <a16:creationId xmlns:a16="http://schemas.microsoft.com/office/drawing/2014/main" id="{783E993F-F263-0582-BD2E-E5F901CB4658}"/>
              </a:ext>
            </a:extLst>
          </p:cNvPr>
          <p:cNvSpPr txBox="1">
            <a:spLocks/>
          </p:cNvSpPr>
          <p:nvPr/>
        </p:nvSpPr>
        <p:spPr>
          <a:xfrm>
            <a:off x="8429226" y="5346128"/>
            <a:ext cx="3693887" cy="13895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ja-JP" b="1" dirty="0"/>
              <a:t>A peak structure </a:t>
            </a:r>
            <a:r>
              <a:rPr lang="en-US" altLang="ja-JP" b="1" dirty="0">
                <a:solidFill>
                  <a:srgbClr val="FF0000"/>
                </a:solidFill>
              </a:rPr>
              <a:t>independent of </a:t>
            </a:r>
            <a:r>
              <a:rPr lang="en-US" altLang="ja-JP" b="1" i="1" dirty="0">
                <a:solidFill>
                  <a:srgbClr val="FF0000"/>
                </a:solidFill>
              </a:rPr>
              <a:t>q</a:t>
            </a:r>
            <a:r>
              <a:rPr lang="en-US" altLang="ja-JP" b="1" dirty="0">
                <a:solidFill>
                  <a:srgbClr val="FF0000"/>
                </a:solidFill>
              </a:rPr>
              <a:t> </a:t>
            </a:r>
            <a:r>
              <a:rPr lang="en-US" altLang="ja-JP" b="1" dirty="0"/>
              <a:t>=</a:t>
            </a:r>
            <a:endParaRPr lang="en-US" altLang="ja-JP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FF00"/>
              </a:highlight>
            </a:endParaRPr>
          </a:p>
          <a:p>
            <a:pPr marL="0" indent="0" algn="ctr">
              <a:buNone/>
            </a:pPr>
            <a:r>
              <a:rPr lang="en-US" altLang="ja-JP" b="1" dirty="0">
                <a:highlight>
                  <a:srgbClr val="FFFF00"/>
                </a:highlight>
              </a:rPr>
              <a:t>A bound state exists</a:t>
            </a:r>
            <a:endParaRPr lang="en-US" altLang="ja-JP" u="sng" dirty="0"/>
          </a:p>
          <a:p>
            <a:pPr lvl="1" algn="ctr">
              <a:buFont typeface="Wingdings" panose="05000000000000000000" pitchFamily="2" charset="2"/>
              <a:buChar char="ü"/>
            </a:pPr>
            <a:endParaRPr lang="en-US" altLang="ja-JP" dirty="0"/>
          </a:p>
        </p:txBody>
      </p:sp>
      <p:sp>
        <p:nvSpPr>
          <p:cNvPr id="7" name="四角形: 角を丸くする 6">
            <a:extLst>
              <a:ext uri="{FF2B5EF4-FFF2-40B4-BE49-F238E27FC236}">
                <a16:creationId xmlns:a16="http://schemas.microsoft.com/office/drawing/2014/main" id="{E2E17651-EC26-55CE-54A2-E5E294469076}"/>
              </a:ext>
            </a:extLst>
          </p:cNvPr>
          <p:cNvSpPr/>
          <p:nvPr/>
        </p:nvSpPr>
        <p:spPr>
          <a:xfrm>
            <a:off x="5338576" y="4060168"/>
            <a:ext cx="457200" cy="841289"/>
          </a:xfrm>
          <a:prstGeom prst="roundRect">
            <a:avLst/>
          </a:prstGeom>
          <a:noFill/>
          <a:ln w="63500">
            <a:solidFill>
              <a:srgbClr val="FFFF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51C84623-5220-2EFA-3D79-42059A5439AD}"/>
              </a:ext>
            </a:extLst>
          </p:cNvPr>
          <p:cNvSpPr txBox="1"/>
          <p:nvPr/>
        </p:nvSpPr>
        <p:spPr>
          <a:xfrm>
            <a:off x="4305576" y="4901457"/>
            <a:ext cx="122232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400" b="1" i="1" dirty="0"/>
              <a:t>acceptance &amp; </a:t>
            </a:r>
          </a:p>
          <a:p>
            <a:pPr algn="ctr"/>
            <a:r>
              <a:rPr lang="en-US" altLang="ja-JP" sz="1400" b="1" i="1" dirty="0"/>
              <a:t>efficiency</a:t>
            </a:r>
          </a:p>
          <a:p>
            <a:pPr algn="ctr"/>
            <a:r>
              <a:rPr lang="en-US" altLang="ja-JP" sz="1400" b="1" i="1" dirty="0"/>
              <a:t>corrected</a:t>
            </a:r>
            <a:endParaRPr kumimoji="1" lang="ja-JP" altLang="en-US" sz="1400" b="1" i="1" dirty="0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03CFC48B-4133-E366-E310-0F8525A28926}"/>
              </a:ext>
            </a:extLst>
          </p:cNvPr>
          <p:cNvSpPr txBox="1"/>
          <p:nvPr/>
        </p:nvSpPr>
        <p:spPr>
          <a:xfrm>
            <a:off x="3892706" y="1284616"/>
            <a:ext cx="46762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000" b="1" dirty="0">
                <a:solidFill>
                  <a:srgbClr val="0070C0"/>
                </a:solidFill>
              </a:rPr>
              <a:t>PLB789(2019)620.,</a:t>
            </a:r>
            <a:r>
              <a:rPr lang="ja-JP" altLang="en-US" sz="2000" b="1" dirty="0">
                <a:solidFill>
                  <a:srgbClr val="0070C0"/>
                </a:solidFill>
              </a:rPr>
              <a:t> </a:t>
            </a:r>
            <a:r>
              <a:rPr lang="en-US" altLang="ja-JP" sz="2000" b="1" dirty="0">
                <a:solidFill>
                  <a:srgbClr val="0070C0"/>
                </a:solidFill>
              </a:rPr>
              <a:t>PRC102(2020)044002.</a:t>
            </a:r>
          </a:p>
        </p:txBody>
      </p:sp>
      <p:sp>
        <p:nvSpPr>
          <p:cNvPr id="11" name="矢印: 右 10">
            <a:extLst>
              <a:ext uri="{FF2B5EF4-FFF2-40B4-BE49-F238E27FC236}">
                <a16:creationId xmlns:a16="http://schemas.microsoft.com/office/drawing/2014/main" id="{24D5229F-0CB3-9DA1-1EC2-80370ECF06DB}"/>
              </a:ext>
            </a:extLst>
          </p:cNvPr>
          <p:cNvSpPr/>
          <p:nvPr/>
        </p:nvSpPr>
        <p:spPr>
          <a:xfrm>
            <a:off x="5852122" y="2624208"/>
            <a:ext cx="1302365" cy="484632"/>
          </a:xfrm>
          <a:prstGeom prst="rightArrow">
            <a:avLst/>
          </a:prstGeom>
          <a:solidFill>
            <a:srgbClr val="C0000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Un-bound</a:t>
            </a:r>
            <a:endParaRPr kumimoji="1" lang="ja-JP" altLang="en-US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矢印: 右 11">
            <a:extLst>
              <a:ext uri="{FF2B5EF4-FFF2-40B4-BE49-F238E27FC236}">
                <a16:creationId xmlns:a16="http://schemas.microsoft.com/office/drawing/2014/main" id="{33493A76-B8CF-7882-FD53-2197214050CD}"/>
              </a:ext>
            </a:extLst>
          </p:cNvPr>
          <p:cNvSpPr/>
          <p:nvPr/>
        </p:nvSpPr>
        <p:spPr>
          <a:xfrm flipH="1">
            <a:off x="4615003" y="2624208"/>
            <a:ext cx="1075058" cy="484632"/>
          </a:xfrm>
          <a:prstGeom prst="rightArrow">
            <a:avLst/>
          </a:prstGeom>
          <a:solidFill>
            <a:srgbClr val="FFFF0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Bound</a:t>
            </a:r>
            <a:endParaRPr kumimoji="1" lang="ja-JP" altLang="en-US" b="1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テキスト ボックス 12">
                <a:extLst>
                  <a:ext uri="{FF2B5EF4-FFF2-40B4-BE49-F238E27FC236}">
                    <a16:creationId xmlns:a16="http://schemas.microsoft.com/office/drawing/2014/main" id="{93E97378-A006-D1EF-9CB5-65CFF323321C}"/>
                  </a:ext>
                </a:extLst>
              </p:cNvPr>
              <p:cNvSpPr txBox="1"/>
              <p:nvPr/>
            </p:nvSpPr>
            <p:spPr>
              <a:xfrm>
                <a:off x="6881121" y="1655767"/>
                <a:ext cx="163025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1" lang="en-US" altLang="ja-JP" sz="16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sz="16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p>
                          <m:r>
                            <a:rPr kumimoji="1" lang="en-US" altLang="ja-JP" sz="1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kumimoji="1" lang="ja-JP" altLang="en-US" sz="1600" b="0" i="1" smtClean="0">
                          <a:latin typeface="Cambria Math" panose="02040503050406030204" pitchFamily="18" charset="0"/>
                        </a:rPr>
                        <m:t>𝜎</m:t>
                      </m:r>
                      <m:r>
                        <a:rPr kumimoji="1" lang="en-US" altLang="ja-JP" sz="1600" b="0" i="1" smtClean="0">
                          <a:latin typeface="Cambria Math" panose="02040503050406030204" pitchFamily="18" charset="0"/>
                        </a:rPr>
                        <m:t>/(</m:t>
                      </m:r>
                      <m:r>
                        <a:rPr kumimoji="1" lang="en-US" altLang="ja-JP" sz="1600" b="0" i="1" smtClean="0">
                          <a:latin typeface="Cambria Math" panose="02040503050406030204" pitchFamily="18" charset="0"/>
                        </a:rPr>
                        <m:t>𝑑𝑀</m:t>
                      </m:r>
                      <m:r>
                        <a:rPr kumimoji="1" lang="en-US" altLang="ja-JP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kumimoji="1" lang="en-US" altLang="ja-JP" sz="1600" b="0" i="1" smtClean="0">
                          <a:latin typeface="Cambria Math" panose="02040503050406030204" pitchFamily="18" charset="0"/>
                        </a:rPr>
                        <m:t>𝑑𝑞</m:t>
                      </m:r>
                      <m:r>
                        <a:rPr kumimoji="1" lang="en-US" altLang="ja-JP" sz="16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kumimoji="1" lang="en-US" altLang="ja-JP" sz="1600" dirty="0"/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1600" i="1">
                          <a:latin typeface="Cambria Math" panose="02040503050406030204" pitchFamily="18" charset="0"/>
                        </a:rPr>
                        <m:t>[</m:t>
                      </m:r>
                      <m:r>
                        <a:rPr lang="en-US" altLang="ja-JP" sz="1600" i="1">
                          <a:latin typeface="Cambria Math" panose="02040503050406030204" pitchFamily="18" charset="0"/>
                        </a:rPr>
                        <m:t>𝑛𝑏</m:t>
                      </m:r>
                      <m:r>
                        <a:rPr lang="en-US" altLang="ja-JP" sz="1600" i="1">
                          <a:latin typeface="Cambria Math" panose="02040503050406030204" pitchFamily="18" charset="0"/>
                        </a:rPr>
                        <m:t>/(</m:t>
                      </m:r>
                      <m:r>
                        <a:rPr lang="en-US" altLang="ja-JP" sz="1600" i="1">
                          <a:latin typeface="Cambria Math" panose="02040503050406030204" pitchFamily="18" charset="0"/>
                        </a:rPr>
                        <m:t>𝑀𝑒𝑉</m:t>
                      </m:r>
                      <m:r>
                        <a:rPr lang="en-US" altLang="ja-JP" sz="1600" i="1" baseline="3000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altLang="ja-JP" sz="1600" i="1"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en-US" altLang="ja-JP" sz="1600" i="1"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en-US" altLang="ja-JP" sz="1600" i="1" baseline="30000"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altLang="ja-JP" sz="1600" i="1">
                          <a:latin typeface="Cambria Math" panose="02040503050406030204" pitchFamily="18" charset="0"/>
                        </a:rPr>
                        <m:t>)]</m:t>
                      </m:r>
                    </m:oMath>
                  </m:oMathPara>
                </a14:m>
                <a:endParaRPr lang="ja-JP" altLang="en-US" sz="1600" dirty="0"/>
              </a:p>
            </p:txBody>
          </p:sp>
        </mc:Choice>
        <mc:Fallback xmlns="">
          <p:sp>
            <p:nvSpPr>
              <p:cNvPr id="13" name="テキスト ボックス 12">
                <a:extLst>
                  <a:ext uri="{FF2B5EF4-FFF2-40B4-BE49-F238E27FC236}">
                    <a16:creationId xmlns:a16="http://schemas.microsoft.com/office/drawing/2014/main" id="{93E97378-A006-D1EF-9CB5-65CFF32332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81121" y="1655767"/>
                <a:ext cx="1630254" cy="584775"/>
              </a:xfrm>
              <a:prstGeom prst="rect">
                <a:avLst/>
              </a:prstGeom>
              <a:blipFill>
                <a:blip r:embed="rId4"/>
                <a:stretch>
                  <a:fillRect b="-520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4" name="グループ化 13">
            <a:extLst>
              <a:ext uri="{FF2B5EF4-FFF2-40B4-BE49-F238E27FC236}">
                <a16:creationId xmlns:a16="http://schemas.microsoft.com/office/drawing/2014/main" id="{316A6405-0838-3DA5-83AD-DD0911E62DC9}"/>
              </a:ext>
            </a:extLst>
          </p:cNvPr>
          <p:cNvGrpSpPr/>
          <p:nvPr/>
        </p:nvGrpSpPr>
        <p:grpSpPr>
          <a:xfrm>
            <a:off x="9350981" y="1568105"/>
            <a:ext cx="1850376" cy="3566765"/>
            <a:chOff x="4139952" y="1499628"/>
            <a:chExt cx="2304548" cy="4442221"/>
          </a:xfrm>
        </p:grpSpPr>
        <p:sp>
          <p:nvSpPr>
            <p:cNvPr id="15" name="正方形/長方形 14">
              <a:extLst>
                <a:ext uri="{FF2B5EF4-FFF2-40B4-BE49-F238E27FC236}">
                  <a16:creationId xmlns:a16="http://schemas.microsoft.com/office/drawing/2014/main" id="{3E3F7153-2092-D5CF-52E7-E85E418FB11B}"/>
                </a:ext>
              </a:extLst>
            </p:cNvPr>
            <p:cNvSpPr/>
            <p:nvPr/>
          </p:nvSpPr>
          <p:spPr>
            <a:xfrm>
              <a:off x="4139952" y="1511931"/>
              <a:ext cx="2304548" cy="4429918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grpSp>
          <p:nvGrpSpPr>
            <p:cNvPr id="16" name="グループ化 15">
              <a:extLst>
                <a:ext uri="{FF2B5EF4-FFF2-40B4-BE49-F238E27FC236}">
                  <a16:creationId xmlns:a16="http://schemas.microsoft.com/office/drawing/2014/main" id="{C6327B4E-97F9-49C4-3063-4398D746ABDF}"/>
                </a:ext>
              </a:extLst>
            </p:cNvPr>
            <p:cNvGrpSpPr/>
            <p:nvPr/>
          </p:nvGrpSpPr>
          <p:grpSpPr>
            <a:xfrm>
              <a:off x="4139952" y="1499628"/>
              <a:ext cx="2265506" cy="4442221"/>
              <a:chOff x="6842998" y="1615071"/>
              <a:chExt cx="2265506" cy="4442221"/>
            </a:xfrm>
          </p:grpSpPr>
          <p:grpSp>
            <p:nvGrpSpPr>
              <p:cNvPr id="18" name="グループ化 17">
                <a:extLst>
                  <a:ext uri="{FF2B5EF4-FFF2-40B4-BE49-F238E27FC236}">
                    <a16:creationId xmlns:a16="http://schemas.microsoft.com/office/drawing/2014/main" id="{6E28AA4A-1AC8-3426-3ABD-99B0EDC91DA4}"/>
                  </a:ext>
                </a:extLst>
              </p:cNvPr>
              <p:cNvGrpSpPr/>
              <p:nvPr/>
            </p:nvGrpSpPr>
            <p:grpSpPr>
              <a:xfrm>
                <a:off x="6842998" y="1615071"/>
                <a:ext cx="2109105" cy="1057845"/>
                <a:chOff x="1493658" y="956793"/>
                <a:chExt cx="2109105" cy="1057845"/>
              </a:xfrm>
            </p:grpSpPr>
            <p:sp>
              <p:nvSpPr>
                <p:cNvPr id="37" name="円/楕円 37">
                  <a:extLst>
                    <a:ext uri="{FF2B5EF4-FFF2-40B4-BE49-F238E27FC236}">
                      <a16:creationId xmlns:a16="http://schemas.microsoft.com/office/drawing/2014/main" id="{CD73F382-3A3E-691F-4D68-BEB99C1054DE}"/>
                    </a:ext>
                  </a:extLst>
                </p:cNvPr>
                <p:cNvSpPr/>
                <p:nvPr/>
              </p:nvSpPr>
              <p:spPr>
                <a:xfrm>
                  <a:off x="3208158" y="1355288"/>
                  <a:ext cx="357187" cy="357187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endParaRPr lang="ja-JP" alt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8" name="円/楕円 38">
                  <a:extLst>
                    <a:ext uri="{FF2B5EF4-FFF2-40B4-BE49-F238E27FC236}">
                      <a16:creationId xmlns:a16="http://schemas.microsoft.com/office/drawing/2014/main" id="{AA664418-C564-0A5C-9A83-F7A8AF0D0AAF}"/>
                    </a:ext>
                  </a:extLst>
                </p:cNvPr>
                <p:cNvSpPr/>
                <p:nvPr/>
              </p:nvSpPr>
              <p:spPr>
                <a:xfrm>
                  <a:off x="2993845" y="1498163"/>
                  <a:ext cx="357188" cy="357187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endParaRPr lang="ja-JP" altLang="en-US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9" name="円/楕円 39">
                  <a:extLst>
                    <a:ext uri="{FF2B5EF4-FFF2-40B4-BE49-F238E27FC236}">
                      <a16:creationId xmlns:a16="http://schemas.microsoft.com/office/drawing/2014/main" id="{F51BCA13-F790-AF2C-455D-1725458C21F2}"/>
                    </a:ext>
                  </a:extLst>
                </p:cNvPr>
                <p:cNvSpPr/>
                <p:nvPr/>
              </p:nvSpPr>
              <p:spPr>
                <a:xfrm>
                  <a:off x="1707970" y="1426725"/>
                  <a:ext cx="214313" cy="214313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endParaRPr lang="ja-JP" altLang="en-US"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40" name="直線矢印コネクタ 39">
                  <a:extLst>
                    <a:ext uri="{FF2B5EF4-FFF2-40B4-BE49-F238E27FC236}">
                      <a16:creationId xmlns:a16="http://schemas.microsoft.com/office/drawing/2014/main" id="{7F02C966-4D6B-3099-1348-1A3E4333BF39}"/>
                    </a:ext>
                  </a:extLst>
                </p:cNvPr>
                <p:cNvCxnSpPr/>
                <p:nvPr/>
              </p:nvCxnSpPr>
              <p:spPr>
                <a:xfrm>
                  <a:off x="1922283" y="1534675"/>
                  <a:ext cx="500062" cy="0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1" name="テキスト ボックス 34">
                  <a:extLst>
                    <a:ext uri="{FF2B5EF4-FFF2-40B4-BE49-F238E27FC236}">
                      <a16:creationId xmlns:a16="http://schemas.microsoft.com/office/drawing/2014/main" id="{4AB90793-6216-9C30-34E2-3D57B62CB4FA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493658" y="1069538"/>
                  <a:ext cx="437623" cy="45998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altLang="ja-JP" dirty="0">
                      <a:latin typeface="Calibri" pitchFamily="34" charset="0"/>
                    </a:rPr>
                    <a:t>K</a:t>
                  </a:r>
                  <a:r>
                    <a:rPr lang="en-US" altLang="ja-JP" baseline="30000" dirty="0">
                      <a:latin typeface="Calibri" pitchFamily="34" charset="0"/>
                    </a:rPr>
                    <a:t>-</a:t>
                  </a:r>
                  <a:endParaRPr lang="ja-JP" altLang="en-US" baseline="30000" dirty="0">
                    <a:latin typeface="Calibri" pitchFamily="34" charset="0"/>
                  </a:endParaRPr>
                </a:p>
              </p:txBody>
            </p:sp>
            <p:sp>
              <p:nvSpPr>
                <p:cNvPr id="42" name="テキスト ボックス 34">
                  <a:extLst>
                    <a:ext uri="{FF2B5EF4-FFF2-40B4-BE49-F238E27FC236}">
                      <a16:creationId xmlns:a16="http://schemas.microsoft.com/office/drawing/2014/main" id="{52281B3A-A077-AF1F-DAEC-EC3EF5606163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973090" y="956793"/>
                  <a:ext cx="522900" cy="36933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altLang="ja-JP" baseline="30000" dirty="0">
                      <a:latin typeface="Calibri" pitchFamily="34" charset="0"/>
                    </a:rPr>
                    <a:t>3</a:t>
                  </a:r>
                  <a:r>
                    <a:rPr lang="en-US" altLang="ja-JP" dirty="0">
                      <a:latin typeface="Calibri" pitchFamily="34" charset="0"/>
                    </a:rPr>
                    <a:t>He</a:t>
                  </a:r>
                  <a:endParaRPr lang="ja-JP" altLang="en-US" dirty="0">
                    <a:latin typeface="Calibri" pitchFamily="34" charset="0"/>
                  </a:endParaRPr>
                </a:p>
              </p:txBody>
            </p:sp>
            <p:sp>
              <p:nvSpPr>
                <p:cNvPr id="43" name="テキスト ボックス 34">
                  <a:extLst>
                    <a:ext uri="{FF2B5EF4-FFF2-40B4-BE49-F238E27FC236}">
                      <a16:creationId xmlns:a16="http://schemas.microsoft.com/office/drawing/2014/main" id="{9C4B6C35-687A-C09B-2DB2-942FC783F9D9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805306" y="1645306"/>
                  <a:ext cx="918778" cy="36933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altLang="ja-JP" dirty="0">
                      <a:latin typeface="Calibri" pitchFamily="34" charset="0"/>
                    </a:rPr>
                    <a:t>1 GeV/c</a:t>
                  </a:r>
                  <a:endParaRPr lang="ja-JP" altLang="en-US" dirty="0">
                    <a:latin typeface="Calibri" pitchFamily="34" charset="0"/>
                  </a:endParaRPr>
                </a:p>
              </p:txBody>
            </p:sp>
            <p:sp>
              <p:nvSpPr>
                <p:cNvPr id="44" name="円/楕円 44">
                  <a:extLst>
                    <a:ext uri="{FF2B5EF4-FFF2-40B4-BE49-F238E27FC236}">
                      <a16:creationId xmlns:a16="http://schemas.microsoft.com/office/drawing/2014/main" id="{3F1F7170-CDB6-8EBB-3709-7FDAE6703BC3}"/>
                    </a:ext>
                  </a:extLst>
                </p:cNvPr>
                <p:cNvSpPr/>
                <p:nvPr/>
              </p:nvSpPr>
              <p:spPr>
                <a:xfrm>
                  <a:off x="3245575" y="1582744"/>
                  <a:ext cx="357188" cy="357187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endParaRPr lang="ja-JP" altLang="en-US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19" name="グループ化 18">
                <a:extLst>
                  <a:ext uri="{FF2B5EF4-FFF2-40B4-BE49-F238E27FC236}">
                    <a16:creationId xmlns:a16="http://schemas.microsoft.com/office/drawing/2014/main" id="{EC11647D-E58F-3B03-796F-1A74F87B503D}"/>
                  </a:ext>
                </a:extLst>
              </p:cNvPr>
              <p:cNvGrpSpPr/>
              <p:nvPr/>
            </p:nvGrpSpPr>
            <p:grpSpPr>
              <a:xfrm>
                <a:off x="7062929" y="4450664"/>
                <a:ext cx="1893192" cy="1606628"/>
                <a:chOff x="834591" y="3074675"/>
                <a:chExt cx="1893192" cy="1606628"/>
              </a:xfrm>
            </p:grpSpPr>
            <p:sp>
              <p:nvSpPr>
                <p:cNvPr id="28" name="円/楕円 28">
                  <a:extLst>
                    <a:ext uri="{FF2B5EF4-FFF2-40B4-BE49-F238E27FC236}">
                      <a16:creationId xmlns:a16="http://schemas.microsoft.com/office/drawing/2014/main" id="{5E0B8795-8CD8-8EDF-9466-C41F8467B19D}"/>
                    </a:ext>
                  </a:extLst>
                </p:cNvPr>
                <p:cNvSpPr/>
                <p:nvPr/>
              </p:nvSpPr>
              <p:spPr>
                <a:xfrm>
                  <a:off x="1826889" y="3775047"/>
                  <a:ext cx="357188" cy="357187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endParaRPr lang="ja-JP" altLang="en-US"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29" name="直線矢印コネクタ 28">
                  <a:extLst>
                    <a:ext uri="{FF2B5EF4-FFF2-40B4-BE49-F238E27FC236}">
                      <a16:creationId xmlns:a16="http://schemas.microsoft.com/office/drawing/2014/main" id="{9972447D-7D7E-771D-1A12-AFFFA040A772}"/>
                    </a:ext>
                  </a:extLst>
                </p:cNvPr>
                <p:cNvCxnSpPr/>
                <p:nvPr/>
              </p:nvCxnSpPr>
              <p:spPr>
                <a:xfrm>
                  <a:off x="2193122" y="3952847"/>
                  <a:ext cx="534661" cy="0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0" name="テキスト ボックス 35">
                  <a:extLst>
                    <a:ext uri="{FF2B5EF4-FFF2-40B4-BE49-F238E27FC236}">
                      <a16:creationId xmlns:a16="http://schemas.microsoft.com/office/drawing/2014/main" id="{DD744B76-6057-0F11-7D07-267CE297F3B6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157089" y="3548034"/>
                  <a:ext cx="306388" cy="3698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altLang="ja-JP" dirty="0">
                      <a:latin typeface="Calibri" pitchFamily="34" charset="0"/>
                    </a:rPr>
                    <a:t>n</a:t>
                  </a:r>
                  <a:endParaRPr lang="ja-JP" altLang="en-US" dirty="0">
                    <a:latin typeface="Calibri" pitchFamily="34" charset="0"/>
                  </a:endParaRPr>
                </a:p>
              </p:txBody>
            </p:sp>
            <p:sp>
              <p:nvSpPr>
                <p:cNvPr id="31" name="円/楕円 31">
                  <a:extLst>
                    <a:ext uri="{FF2B5EF4-FFF2-40B4-BE49-F238E27FC236}">
                      <a16:creationId xmlns:a16="http://schemas.microsoft.com/office/drawing/2014/main" id="{0AB295E4-F0D0-825D-59B8-82290017BF05}"/>
                    </a:ext>
                  </a:extLst>
                </p:cNvPr>
                <p:cNvSpPr/>
                <p:nvPr/>
              </p:nvSpPr>
              <p:spPr>
                <a:xfrm>
                  <a:off x="1278051" y="3493171"/>
                  <a:ext cx="357188" cy="357187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endParaRPr lang="ja-JP" alt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2" name="テキスト ボックス 96">
                  <a:extLst>
                    <a:ext uri="{FF2B5EF4-FFF2-40B4-BE49-F238E27FC236}">
                      <a16:creationId xmlns:a16="http://schemas.microsoft.com/office/drawing/2014/main" id="{A55275AB-458D-7172-DAEA-23DA0FFB72C8}"/>
                    </a:ext>
                  </a:extLst>
                </p:cNvPr>
                <p:cNvSpPr txBox="1"/>
                <p:nvPr/>
              </p:nvSpPr>
              <p:spPr>
                <a:xfrm>
                  <a:off x="1227020" y="4311971"/>
                  <a:ext cx="343364" cy="36933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rtlCol="0">
                  <a:spAutoFit/>
                </a:bodyPr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altLang="ja-JP" b="1" i="1" dirty="0">
                      <a:latin typeface="Symbol" panose="05050102010706020507" pitchFamily="18" charset="2"/>
                    </a:rPr>
                    <a:t>L</a:t>
                  </a:r>
                  <a:endParaRPr lang="ja-JP" altLang="en-US" b="1" i="1" baseline="-25000" dirty="0"/>
                </a:p>
              </p:txBody>
            </p:sp>
            <p:cxnSp>
              <p:nvCxnSpPr>
                <p:cNvPr id="33" name="直線矢印コネクタ 32">
                  <a:extLst>
                    <a:ext uri="{FF2B5EF4-FFF2-40B4-BE49-F238E27FC236}">
                      <a16:creationId xmlns:a16="http://schemas.microsoft.com/office/drawing/2014/main" id="{4F447D72-13D1-E362-5D09-C2982C0C4034}"/>
                    </a:ext>
                  </a:extLst>
                </p:cNvPr>
                <p:cNvCxnSpPr/>
                <p:nvPr/>
              </p:nvCxnSpPr>
              <p:spPr>
                <a:xfrm flipH="1" flipV="1">
                  <a:off x="941562" y="3431853"/>
                  <a:ext cx="324036" cy="173230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4" name="円/楕円 34">
                  <a:extLst>
                    <a:ext uri="{FF2B5EF4-FFF2-40B4-BE49-F238E27FC236}">
                      <a16:creationId xmlns:a16="http://schemas.microsoft.com/office/drawing/2014/main" id="{54FC8853-E612-14B8-CA93-468131C9C830}"/>
                    </a:ext>
                  </a:extLst>
                </p:cNvPr>
                <p:cNvSpPr/>
                <p:nvPr/>
              </p:nvSpPr>
              <p:spPr>
                <a:xfrm>
                  <a:off x="1271109" y="4000080"/>
                  <a:ext cx="357188" cy="357187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endParaRPr lang="ja-JP" alt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5" name="テキスト ボックス 34">
                  <a:extLst>
                    <a:ext uri="{FF2B5EF4-FFF2-40B4-BE49-F238E27FC236}">
                      <a16:creationId xmlns:a16="http://schemas.microsoft.com/office/drawing/2014/main" id="{19696A39-1147-A176-F908-A5B9E4321D44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160245" y="3074675"/>
                  <a:ext cx="306494" cy="36933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altLang="ja-JP" dirty="0">
                      <a:latin typeface="Calibri" pitchFamily="34" charset="0"/>
                    </a:rPr>
                    <a:t>p</a:t>
                  </a:r>
                  <a:endParaRPr lang="ja-JP" altLang="en-US" dirty="0">
                    <a:latin typeface="Calibri" pitchFamily="34" charset="0"/>
                  </a:endParaRPr>
                </a:p>
              </p:txBody>
            </p:sp>
            <p:cxnSp>
              <p:nvCxnSpPr>
                <p:cNvPr id="36" name="直線矢印コネクタ 35">
                  <a:extLst>
                    <a:ext uri="{FF2B5EF4-FFF2-40B4-BE49-F238E27FC236}">
                      <a16:creationId xmlns:a16="http://schemas.microsoft.com/office/drawing/2014/main" id="{988A28ED-E8B3-9B05-0E87-D46B35D52FEC}"/>
                    </a:ext>
                  </a:extLst>
                </p:cNvPr>
                <p:cNvCxnSpPr/>
                <p:nvPr/>
              </p:nvCxnSpPr>
              <p:spPr>
                <a:xfrm flipH="1">
                  <a:off x="834591" y="4247254"/>
                  <a:ext cx="452703" cy="225862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0" name="グループ化 19">
                <a:extLst>
                  <a:ext uri="{FF2B5EF4-FFF2-40B4-BE49-F238E27FC236}">
                    <a16:creationId xmlns:a16="http://schemas.microsoft.com/office/drawing/2014/main" id="{28E5BA00-F605-B397-59FF-8AA3C4993265}"/>
                  </a:ext>
                </a:extLst>
              </p:cNvPr>
              <p:cNvGrpSpPr/>
              <p:nvPr/>
            </p:nvGrpSpPr>
            <p:grpSpPr>
              <a:xfrm>
                <a:off x="6959923" y="3080419"/>
                <a:ext cx="2148581" cy="873586"/>
                <a:chOff x="5087715" y="992187"/>
                <a:chExt cx="2148581" cy="873586"/>
              </a:xfrm>
            </p:grpSpPr>
            <p:sp>
              <p:nvSpPr>
                <p:cNvPr id="23" name="円/楕円 23">
                  <a:extLst>
                    <a:ext uri="{FF2B5EF4-FFF2-40B4-BE49-F238E27FC236}">
                      <a16:creationId xmlns:a16="http://schemas.microsoft.com/office/drawing/2014/main" id="{6836E6CF-40F1-59E8-7285-7CF51CAF228A}"/>
                    </a:ext>
                  </a:extLst>
                </p:cNvPr>
                <p:cNvSpPr/>
                <p:nvPr/>
              </p:nvSpPr>
              <p:spPr>
                <a:xfrm>
                  <a:off x="6303044" y="1434787"/>
                  <a:ext cx="357188" cy="357187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endParaRPr lang="ja-JP" altLang="en-US"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24" name="直線矢印コネクタ 23">
                  <a:extLst>
                    <a:ext uri="{FF2B5EF4-FFF2-40B4-BE49-F238E27FC236}">
                      <a16:creationId xmlns:a16="http://schemas.microsoft.com/office/drawing/2014/main" id="{D8A648C0-4E75-74D6-AD54-98E2D36D537B}"/>
                    </a:ext>
                  </a:extLst>
                </p:cNvPr>
                <p:cNvCxnSpPr/>
                <p:nvPr/>
              </p:nvCxnSpPr>
              <p:spPr>
                <a:xfrm>
                  <a:off x="6696236" y="1612587"/>
                  <a:ext cx="540060" cy="0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5" name="テキスト ボックス 35">
                  <a:extLst>
                    <a:ext uri="{FF2B5EF4-FFF2-40B4-BE49-F238E27FC236}">
                      <a16:creationId xmlns:a16="http://schemas.microsoft.com/office/drawing/2014/main" id="{79449B9C-DEEA-B516-962A-1D50C8488989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6569868" y="1207774"/>
                  <a:ext cx="306388" cy="3698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altLang="ja-JP" dirty="0">
                      <a:latin typeface="Calibri" pitchFamily="34" charset="0"/>
                    </a:rPr>
                    <a:t>n</a:t>
                  </a:r>
                  <a:endParaRPr lang="ja-JP" altLang="en-US" dirty="0">
                    <a:latin typeface="Calibri" pitchFamily="34" charset="0"/>
                  </a:endParaRPr>
                </a:p>
              </p:txBody>
            </p:sp>
            <p:sp>
              <p:nvSpPr>
                <p:cNvPr id="26" name="テキスト ボックス 96">
                  <a:extLst>
                    <a:ext uri="{FF2B5EF4-FFF2-40B4-BE49-F238E27FC236}">
                      <a16:creationId xmlns:a16="http://schemas.microsoft.com/office/drawing/2014/main" id="{FB38AAA8-61B8-571C-39F3-7AF4CBCF593D}"/>
                    </a:ext>
                  </a:extLst>
                </p:cNvPr>
                <p:cNvSpPr txBox="1"/>
                <p:nvPr/>
              </p:nvSpPr>
              <p:spPr>
                <a:xfrm>
                  <a:off x="5087715" y="992187"/>
                  <a:ext cx="600534" cy="45998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rtlCol="0">
                  <a:spAutoFit/>
                </a:bodyPr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altLang="ja-JP" dirty="0"/>
                    <a:t>“x”</a:t>
                  </a:r>
                  <a:endParaRPr lang="ja-JP" altLang="en-US" dirty="0"/>
                </a:p>
              </p:txBody>
            </p:sp>
            <p:sp>
              <p:nvSpPr>
                <p:cNvPr id="27" name="円/楕円 27">
                  <a:extLst>
                    <a:ext uri="{FF2B5EF4-FFF2-40B4-BE49-F238E27FC236}">
                      <a16:creationId xmlns:a16="http://schemas.microsoft.com/office/drawing/2014/main" id="{4BCECCC7-3857-1980-8812-F15632BDD149}"/>
                    </a:ext>
                  </a:extLst>
                </p:cNvPr>
                <p:cNvSpPr/>
                <p:nvPr/>
              </p:nvSpPr>
              <p:spPr>
                <a:xfrm>
                  <a:off x="5364330" y="1362490"/>
                  <a:ext cx="503284" cy="503283"/>
                </a:xfrm>
                <a:prstGeom prst="ellipse">
                  <a:avLst/>
                </a:prstGeom>
                <a:solidFill>
                  <a:srgbClr val="92D050"/>
                </a:solidFill>
                <a:ln>
                  <a:noFill/>
                </a:ln>
                <a:effectLst>
                  <a:glow rad="101600">
                    <a:srgbClr val="00B050">
                      <a:alpha val="86000"/>
                    </a:srgbClr>
                  </a:glow>
                  <a:softEdge rad="889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endParaRPr lang="ja-JP" altLang="en-US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21" name="下矢印 21">
                <a:extLst>
                  <a:ext uri="{FF2B5EF4-FFF2-40B4-BE49-F238E27FC236}">
                    <a16:creationId xmlns:a16="http://schemas.microsoft.com/office/drawing/2014/main" id="{B0753FC8-C0C1-BC3D-AE64-D83090590D7C}"/>
                  </a:ext>
                </a:extLst>
              </p:cNvPr>
              <p:cNvSpPr/>
              <p:nvPr/>
            </p:nvSpPr>
            <p:spPr>
              <a:xfrm>
                <a:off x="7676604" y="2831784"/>
                <a:ext cx="645826" cy="489204"/>
              </a:xfrm>
              <a:prstGeom prst="downArrow">
                <a:avLst/>
              </a:prstGeom>
              <a:noFill/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ymbol" panose="05050102010706020507" pitchFamily="18" charset="2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22" name="下矢印 22">
                <a:extLst>
                  <a:ext uri="{FF2B5EF4-FFF2-40B4-BE49-F238E27FC236}">
                    <a16:creationId xmlns:a16="http://schemas.microsoft.com/office/drawing/2014/main" id="{F39EAF87-41E1-5297-2A33-AA1B96CBA650}"/>
                  </a:ext>
                </a:extLst>
              </p:cNvPr>
              <p:cNvSpPr/>
              <p:nvPr/>
            </p:nvSpPr>
            <p:spPr>
              <a:xfrm>
                <a:off x="7676604" y="4199936"/>
                <a:ext cx="645826" cy="489204"/>
              </a:xfrm>
              <a:prstGeom prst="downArrow">
                <a:avLst/>
              </a:prstGeom>
              <a:noFill/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ymbol" panose="05050102010706020507" pitchFamily="18" charset="2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p:grpSp>
        <p:cxnSp>
          <p:nvCxnSpPr>
            <p:cNvPr id="17" name="直線矢印コネクタ 16">
              <a:extLst>
                <a:ext uri="{FF2B5EF4-FFF2-40B4-BE49-F238E27FC236}">
                  <a16:creationId xmlns:a16="http://schemas.microsoft.com/office/drawing/2014/main" id="{FBA7A140-3A51-A500-DDDC-9C6D7A38E3BA}"/>
                </a:ext>
              </a:extLst>
            </p:cNvPr>
            <p:cNvCxnSpPr/>
            <p:nvPr/>
          </p:nvCxnSpPr>
          <p:spPr>
            <a:xfrm flipH="1">
              <a:off x="4265262" y="3604325"/>
              <a:ext cx="188580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6" name="図 45">
            <a:extLst>
              <a:ext uri="{FF2B5EF4-FFF2-40B4-BE49-F238E27FC236}">
                <a16:creationId xmlns:a16="http://schemas.microsoft.com/office/drawing/2014/main" id="{CFCDF54A-A91C-7BC1-9FF5-684B87AA8DD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994"/>
          <a:stretch/>
        </p:blipFill>
        <p:spPr>
          <a:xfrm>
            <a:off x="758573" y="1226759"/>
            <a:ext cx="1898601" cy="1673577"/>
          </a:xfrm>
          <a:prstGeom prst="rect">
            <a:avLst/>
          </a:prstGeom>
        </p:spPr>
      </p:pic>
      <p:sp>
        <p:nvSpPr>
          <p:cNvPr id="48" name="正方形/長方形 47">
            <a:extLst>
              <a:ext uri="{FF2B5EF4-FFF2-40B4-BE49-F238E27FC236}">
                <a16:creationId xmlns:a16="http://schemas.microsoft.com/office/drawing/2014/main" id="{6D75E24D-94B3-61AD-0554-4CD82C4F54F9}"/>
              </a:ext>
            </a:extLst>
          </p:cNvPr>
          <p:cNvSpPr/>
          <p:nvPr/>
        </p:nvSpPr>
        <p:spPr>
          <a:xfrm>
            <a:off x="3922147" y="2332449"/>
            <a:ext cx="199944" cy="1800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1" name="図 50">
            <a:extLst>
              <a:ext uri="{FF2B5EF4-FFF2-40B4-BE49-F238E27FC236}">
                <a16:creationId xmlns:a16="http://schemas.microsoft.com/office/drawing/2014/main" id="{5E875B64-42C6-1327-4DBF-5EB1BB7D0C6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51"/>
          <a:stretch/>
        </p:blipFill>
        <p:spPr>
          <a:xfrm>
            <a:off x="340757" y="2481076"/>
            <a:ext cx="2873518" cy="1673577"/>
          </a:xfrm>
          <a:prstGeom prst="rect">
            <a:avLst/>
          </a:prstGeom>
        </p:spPr>
      </p:pic>
      <p:sp>
        <p:nvSpPr>
          <p:cNvPr id="52" name="四角形: 角を丸くする 51">
            <a:extLst>
              <a:ext uri="{FF2B5EF4-FFF2-40B4-BE49-F238E27FC236}">
                <a16:creationId xmlns:a16="http://schemas.microsoft.com/office/drawing/2014/main" id="{FACA636F-89F7-10D6-223D-E337B02FC02F}"/>
              </a:ext>
            </a:extLst>
          </p:cNvPr>
          <p:cNvSpPr/>
          <p:nvPr/>
        </p:nvSpPr>
        <p:spPr>
          <a:xfrm>
            <a:off x="39756" y="1699228"/>
            <a:ext cx="3249162" cy="4506170"/>
          </a:xfrm>
          <a:prstGeom prst="round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54" name="直線矢印コネクタ 53">
            <a:extLst>
              <a:ext uri="{FF2B5EF4-FFF2-40B4-BE49-F238E27FC236}">
                <a16:creationId xmlns:a16="http://schemas.microsoft.com/office/drawing/2014/main" id="{CB040656-CC01-411E-C421-7DA2CA333EDF}"/>
              </a:ext>
            </a:extLst>
          </p:cNvPr>
          <p:cNvCxnSpPr>
            <a:cxnSpLocks/>
          </p:cNvCxnSpPr>
          <p:nvPr/>
        </p:nvCxnSpPr>
        <p:spPr>
          <a:xfrm flipH="1" flipV="1">
            <a:off x="5908442" y="4501633"/>
            <a:ext cx="3076532" cy="1703765"/>
          </a:xfrm>
          <a:prstGeom prst="straightConnector1">
            <a:avLst/>
          </a:prstGeom>
          <a:ln w="635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コンテンツ プレースホルダー 2">
            <a:extLst>
              <a:ext uri="{FF2B5EF4-FFF2-40B4-BE49-F238E27FC236}">
                <a16:creationId xmlns:a16="http://schemas.microsoft.com/office/drawing/2014/main" id="{3DF44D40-1121-3DCA-D768-1D9A4A7B92C7}"/>
              </a:ext>
            </a:extLst>
          </p:cNvPr>
          <p:cNvSpPr txBox="1">
            <a:spLocks/>
          </p:cNvSpPr>
          <p:nvPr/>
        </p:nvSpPr>
        <p:spPr>
          <a:xfrm>
            <a:off x="82812" y="4036349"/>
            <a:ext cx="3350653" cy="109852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b="1"/>
              <a:t>Momentum transfer analysis using the      (K</a:t>
            </a:r>
            <a:r>
              <a:rPr lang="en-US" altLang="ja-JP" b="1" baseline="30000"/>
              <a:t>-</a:t>
            </a:r>
            <a:r>
              <a:rPr lang="en-US" altLang="ja-JP" b="1"/>
              <a:t>,n) reaction</a:t>
            </a:r>
            <a:endParaRPr lang="en-US" altLang="ja-JP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テキスト ボックス 55">
                <a:extLst>
                  <a:ext uri="{FF2B5EF4-FFF2-40B4-BE49-F238E27FC236}">
                    <a16:creationId xmlns:a16="http://schemas.microsoft.com/office/drawing/2014/main" id="{9E2386E8-A054-2F95-C885-030F14BB467E}"/>
                  </a:ext>
                </a:extLst>
              </p:cNvPr>
              <p:cNvSpPr txBox="1"/>
              <p:nvPr/>
            </p:nvSpPr>
            <p:spPr>
              <a:xfrm>
                <a:off x="58469" y="5044390"/>
                <a:ext cx="3304675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66700" lvl="1" indent="-266700">
                  <a:buFont typeface="Wingdings" panose="05000000000000000000" pitchFamily="2" charset="2"/>
                  <a:buChar char="ü"/>
                </a:pPr>
                <a:r>
                  <a:rPr kumimoji="1" lang="en-US" altLang="ja-JP" sz="2000" dirty="0"/>
                  <a:t>M(</a:t>
                </a:r>
                <a:r>
                  <a:rPr kumimoji="1" lang="en-US" altLang="ja-JP" sz="2000" dirty="0" err="1">
                    <a:latin typeface="Symbol" panose="05050102010706020507" pitchFamily="18" charset="2"/>
                  </a:rPr>
                  <a:t>L</a:t>
                </a:r>
                <a:r>
                  <a:rPr kumimoji="1" lang="en-US" altLang="ja-JP" sz="2000" dirty="0" err="1"/>
                  <a:t>p</a:t>
                </a:r>
                <a:r>
                  <a:rPr kumimoji="1" lang="en-US" altLang="ja-JP" sz="2000" dirty="0"/>
                  <a:t>) vs. </a:t>
                </a:r>
                <a14:m>
                  <m:oMath xmlns:m="http://schemas.openxmlformats.org/officeDocument/2006/math">
                    <m:r>
                      <a:rPr lang="en-US" altLang="ja-JP" sz="2000" i="1">
                        <a:latin typeface="Cambria Math" panose="02040503050406030204" pitchFamily="18" charset="0"/>
                      </a:rPr>
                      <m:t>𝑞</m:t>
                    </m:r>
                  </m:oMath>
                </a14:m>
                <a:endParaRPr kumimoji="1" lang="en-US" altLang="ja-JP" sz="2000" dirty="0"/>
              </a:p>
              <a:p>
                <a:pPr marL="266700" lvl="1" indent="-266700">
                  <a:buFont typeface="Wingdings" panose="05000000000000000000" pitchFamily="2" charset="2"/>
                  <a:buChar char="ü"/>
                  <a:tabLst>
                    <a:tab pos="361950" algn="l"/>
                  </a:tabLst>
                </a:pPr>
                <a:r>
                  <a:rPr lang="en-US" altLang="ja-JP" sz="2000" dirty="0"/>
                  <a:t>give a clear information on reaction processes</a:t>
                </a:r>
              </a:p>
            </p:txBody>
          </p:sp>
        </mc:Choice>
        <mc:Fallback xmlns="">
          <p:sp>
            <p:nvSpPr>
              <p:cNvPr id="56" name="テキスト ボックス 55">
                <a:extLst>
                  <a:ext uri="{FF2B5EF4-FFF2-40B4-BE49-F238E27FC236}">
                    <a16:creationId xmlns:a16="http://schemas.microsoft.com/office/drawing/2014/main" id="{9E2386E8-A054-2F95-C885-030F14BB46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469" y="5044390"/>
                <a:ext cx="3304675" cy="1015663"/>
              </a:xfrm>
              <a:prstGeom prst="rect">
                <a:avLst/>
              </a:prstGeom>
              <a:blipFill>
                <a:blip r:embed="rId6"/>
                <a:stretch>
                  <a:fillRect l="-1661" t="-4192" r="-738" b="-958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7" name="テキスト ボックス 56">
                <a:extLst>
                  <a:ext uri="{FF2B5EF4-FFF2-40B4-BE49-F238E27FC236}">
                    <a16:creationId xmlns:a16="http://schemas.microsoft.com/office/drawing/2014/main" id="{6276B4F4-FA20-827C-5AEA-C29F3DDC67F6}"/>
                  </a:ext>
                </a:extLst>
              </p:cNvPr>
              <p:cNvSpPr txBox="1"/>
              <p:nvPr/>
            </p:nvSpPr>
            <p:spPr>
              <a:xfrm>
                <a:off x="3967464" y="6249614"/>
                <a:ext cx="2949975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ja-JP" b="1" i="1" smtClean="0">
                        <a:latin typeface="Cambria Math" panose="02040503050406030204" pitchFamily="18" charset="0"/>
                      </a:rPr>
                      <m:t>𝒒</m:t>
                    </m:r>
                    <m:r>
                      <a:rPr lang="en-US" altLang="ja-JP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kumimoji="1" lang="en-US" altLang="ja-JP" i="1" dirty="0"/>
                  <a:t>: </a:t>
                </a:r>
                <a:r>
                  <a:rPr lang="en-US" altLang="ja-JP" i="1" dirty="0"/>
                  <a:t>(K</a:t>
                </a:r>
                <a:r>
                  <a:rPr lang="en-US" altLang="ja-JP" i="1" baseline="30000" dirty="0"/>
                  <a:t>-</a:t>
                </a:r>
                <a:r>
                  <a:rPr lang="en-US" altLang="ja-JP" i="1" dirty="0"/>
                  <a:t>,n) momentum transfer</a:t>
                </a:r>
                <a:endParaRPr kumimoji="1" lang="en-US" altLang="ja-JP" i="1" dirty="0"/>
              </a:p>
              <a:p>
                <a14:m>
                  <m:oMath xmlns:m="http://schemas.openxmlformats.org/officeDocument/2006/math">
                    <m:r>
                      <a:rPr lang="en-US" altLang="ja-JP" b="1" i="1" smtClean="0">
                        <a:latin typeface="Cambria Math" panose="02040503050406030204" pitchFamily="18" charset="0"/>
                      </a:rPr>
                      <m:t>𝑴</m:t>
                    </m:r>
                    <m:r>
                      <a:rPr lang="en-US" altLang="ja-JP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ja-JP" i="1" dirty="0"/>
                  <a:t>: </a:t>
                </a:r>
                <a:r>
                  <a:rPr lang="en-US" altLang="ja-JP" i="1" dirty="0" err="1">
                    <a:latin typeface="Symbol" panose="05050102010706020507" pitchFamily="18" charset="2"/>
                  </a:rPr>
                  <a:t>L</a:t>
                </a:r>
                <a:r>
                  <a:rPr lang="en-US" altLang="ja-JP" i="1" dirty="0" err="1"/>
                  <a:t>p</a:t>
                </a:r>
                <a:r>
                  <a:rPr lang="en-US" altLang="ja-JP" i="1" dirty="0"/>
                  <a:t> invariant mass</a:t>
                </a:r>
                <a:endParaRPr kumimoji="1" lang="ja-JP" altLang="en-US" i="1" dirty="0"/>
              </a:p>
            </p:txBody>
          </p:sp>
        </mc:Choice>
        <mc:Fallback xmlns="">
          <p:sp>
            <p:nvSpPr>
              <p:cNvPr id="57" name="テキスト ボックス 56">
                <a:extLst>
                  <a:ext uri="{FF2B5EF4-FFF2-40B4-BE49-F238E27FC236}">
                    <a16:creationId xmlns:a16="http://schemas.microsoft.com/office/drawing/2014/main" id="{6276B4F4-FA20-827C-5AEA-C29F3DDC67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7464" y="6249614"/>
                <a:ext cx="2949975" cy="646331"/>
              </a:xfrm>
              <a:prstGeom prst="rect">
                <a:avLst/>
              </a:prstGeom>
              <a:blipFill>
                <a:blip r:embed="rId7"/>
                <a:stretch>
                  <a:fillRect t="-4717" b="-1415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55935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2FD83DF-1ED9-07AD-839D-AE1B8F50F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025" y="0"/>
            <a:ext cx="11029950" cy="1325563"/>
          </a:xfrm>
        </p:spPr>
        <p:txBody>
          <a:bodyPr/>
          <a:lstStyle/>
          <a:p>
            <a:pPr algn="ctr"/>
            <a:r>
              <a:rPr kumimoji="1" lang="en-US" altLang="ja-JP" b="1" dirty="0"/>
              <a:t>Structural Calculation (Stress &amp; Displacement)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C980C968-E303-191F-D180-63010CE897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kumimoji="1" lang="ja-JP" altLang="en-US" smtClean="0"/>
              <a:t>70</a:t>
            </a:fld>
            <a:endParaRPr kumimoji="1" lang="ja-JP" altLang="en-US"/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E982B419-9419-2A03-BE06-910219996B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3263" y="2384269"/>
            <a:ext cx="5425844" cy="3770149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2CAB3EC2-A545-31E1-E257-032E998718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2040" y="2384269"/>
            <a:ext cx="5450868" cy="3770149"/>
          </a:xfrm>
          <a:prstGeom prst="rect">
            <a:avLst/>
          </a:prstGeom>
        </p:spPr>
      </p:pic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47443914-7735-CEC4-5ADC-2A5FBF84180E}"/>
              </a:ext>
            </a:extLst>
          </p:cNvPr>
          <p:cNvSpPr txBox="1"/>
          <p:nvPr/>
        </p:nvSpPr>
        <p:spPr>
          <a:xfrm>
            <a:off x="666750" y="6150114"/>
            <a:ext cx="50980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2000" b="0" i="0" u="none" strike="noStrike" baseline="0" dirty="0">
                <a:latin typeface="CMR12"/>
              </a:rPr>
              <a:t>Max. stress on a bolt is about </a:t>
            </a:r>
            <a:r>
              <a:rPr lang="en-US" altLang="ja-JP" sz="2000" dirty="0">
                <a:latin typeface="CMR12"/>
              </a:rPr>
              <a:t>224</a:t>
            </a:r>
            <a:r>
              <a:rPr lang="en-US" altLang="ja-JP" sz="2000" b="0" i="0" u="none" strike="noStrike" baseline="0" dirty="0">
                <a:latin typeface="CMR12"/>
              </a:rPr>
              <a:t>Mpa</a:t>
            </a:r>
          </a:p>
          <a:p>
            <a:pPr algn="l"/>
            <a:r>
              <a:rPr lang="en-US" altLang="ja-JP" sz="2000" dirty="0">
                <a:latin typeface="CMR12"/>
                <a:sym typeface="Wingdings" panose="05000000000000000000" pitchFamily="2" charset="2"/>
              </a:rPr>
              <a:t> </a:t>
            </a:r>
            <a:r>
              <a:rPr lang="en-US" altLang="ja-JP" sz="2000" b="0" i="0" u="none" strike="noStrike" baseline="0" dirty="0">
                <a:latin typeface="CMR12"/>
              </a:rPr>
              <a:t>covered by using SCM435 M36 bolts</a:t>
            </a:r>
            <a:endParaRPr kumimoji="1" lang="ja-JP" altLang="en-US" sz="2000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482C9BCA-C3DC-BEE9-C1E3-88B51418EFA3}"/>
              </a:ext>
            </a:extLst>
          </p:cNvPr>
          <p:cNvSpPr txBox="1"/>
          <p:nvPr/>
        </p:nvSpPr>
        <p:spPr>
          <a:xfrm>
            <a:off x="6343650" y="6267130"/>
            <a:ext cx="55688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b="0" i="0" u="none" strike="noStrike" baseline="0" dirty="0">
                <a:latin typeface="CMR12"/>
              </a:rPr>
              <a:t>Max. displacement is about 1.3 mm near the center</a:t>
            </a:r>
            <a:endParaRPr kumimoji="1" lang="ja-JP" altLang="en-US" sz="2000" dirty="0"/>
          </a:p>
        </p:txBody>
      </p:sp>
      <p:pic>
        <p:nvPicPr>
          <p:cNvPr id="15" name="図 14">
            <a:extLst>
              <a:ext uri="{FF2B5EF4-FFF2-40B4-BE49-F238E27FC236}">
                <a16:creationId xmlns:a16="http://schemas.microsoft.com/office/drawing/2014/main" id="{8B23FC05-008B-B5D0-A65B-C1ADE04CCA6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55"/>
          <a:stretch/>
        </p:blipFill>
        <p:spPr>
          <a:xfrm>
            <a:off x="3676650" y="1226041"/>
            <a:ext cx="2344657" cy="2251295"/>
          </a:xfrm>
          <a:prstGeom prst="rect">
            <a:avLst/>
          </a:prstGeom>
        </p:spPr>
      </p:pic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EAA1AC66-1D1C-9469-BE61-C5D34E617BA0}"/>
              </a:ext>
            </a:extLst>
          </p:cNvPr>
          <p:cNvSpPr txBox="1"/>
          <p:nvPr/>
        </p:nvSpPr>
        <p:spPr>
          <a:xfrm>
            <a:off x="6153150" y="1226041"/>
            <a:ext cx="57531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2000" b="0" i="0" u="none" strike="noStrike" baseline="0" dirty="0">
                <a:latin typeface="CMR12"/>
              </a:rPr>
              <a:t>analysis was performed by applying a force of 500kN per the upper and lower end-cap to a single point near the center</a:t>
            </a:r>
            <a:endParaRPr kumimoji="1" lang="ja-JP" altLang="en-US" sz="2000" dirty="0"/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0636ABEB-C902-8BCD-06D1-E358DF890353}"/>
              </a:ext>
            </a:extLst>
          </p:cNvPr>
          <p:cNvSpPr txBox="1"/>
          <p:nvPr/>
        </p:nvSpPr>
        <p:spPr>
          <a:xfrm>
            <a:off x="4338165" y="2147908"/>
            <a:ext cx="6559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solidFill>
                  <a:srgbClr val="FFFF00"/>
                </a:solidFill>
              </a:rPr>
              <a:t>500kN</a:t>
            </a:r>
            <a:endParaRPr kumimoji="1" lang="ja-JP" altLang="en-US" sz="1400" dirty="0">
              <a:solidFill>
                <a:srgbClr val="FFFF00"/>
              </a:solidFill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8B8A3368-4262-BB0F-4739-00E5ABFDBE36}"/>
              </a:ext>
            </a:extLst>
          </p:cNvPr>
          <p:cNvSpPr txBox="1"/>
          <p:nvPr/>
        </p:nvSpPr>
        <p:spPr>
          <a:xfrm>
            <a:off x="4343716" y="2539309"/>
            <a:ext cx="6559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solidFill>
                  <a:srgbClr val="FFFF00"/>
                </a:solidFill>
              </a:rPr>
              <a:t>500kN</a:t>
            </a:r>
            <a:endParaRPr kumimoji="1" lang="ja-JP" altLang="en-US" sz="1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734847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127AF28-854F-F70E-D230-0D62D4F070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ja-JP" b="1" dirty="0"/>
              <a:t>Test, Magnetic Field Measurement, etc.</a:t>
            </a:r>
            <a:endParaRPr kumimoji="1" lang="ja-JP" altLang="en-US" b="1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157F916-04BD-EE9A-7FFB-AB094331DC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4567" y="1825625"/>
            <a:ext cx="8148883" cy="4351338"/>
          </a:xfrm>
        </p:spPr>
        <p:txBody>
          <a:bodyPr>
            <a:normAutofit/>
          </a:bodyPr>
          <a:lstStyle/>
          <a:p>
            <a:r>
              <a:rPr kumimoji="1" lang="en-US" altLang="ja-JP" sz="2800" u="sng" dirty="0"/>
              <a:t>Cooling and extension test</a:t>
            </a:r>
            <a:r>
              <a:rPr kumimoji="1" lang="en-US" altLang="ja-JP" sz="2800" dirty="0"/>
              <a:t> will be performed without the return yoke at a manufactory </a:t>
            </a:r>
            <a:endParaRPr kumimoji="1" lang="ja-JP" altLang="en-US" sz="2800" dirty="0"/>
          </a:p>
          <a:p>
            <a:r>
              <a:rPr kumimoji="1" lang="en-US" altLang="ja-JP" u="sng" dirty="0"/>
              <a:t>Quench test (= power cutoff test)</a:t>
            </a:r>
            <a:r>
              <a:rPr kumimoji="1" lang="en-US" altLang="ja-JP" dirty="0"/>
              <a:t> will be performed at manufactory</a:t>
            </a:r>
          </a:p>
          <a:p>
            <a:r>
              <a:rPr lang="en-US" altLang="ja-JP" u="sng" dirty="0"/>
              <a:t>Magnetic field measurement</a:t>
            </a:r>
            <a:r>
              <a:rPr lang="en-US" altLang="ja-JP" dirty="0"/>
              <a:t> will be performed by passing a 3D Hall probe from the outside through small holes provided in the end-caps</a:t>
            </a:r>
          </a:p>
          <a:p>
            <a:pPr lvl="1"/>
            <a:r>
              <a:rPr kumimoji="1" lang="en-US" altLang="ja-JP" dirty="0"/>
              <a:t>magnetic field scan with respect to the beam-axis direction at several positions in the (</a:t>
            </a:r>
            <a:r>
              <a:rPr kumimoji="1" lang="en-US" altLang="ja-JP" dirty="0" err="1"/>
              <a:t>x,y</a:t>
            </a:r>
            <a:r>
              <a:rPr kumimoji="1" lang="en-US" altLang="ja-JP" dirty="0"/>
              <a:t>) plane</a:t>
            </a:r>
          </a:p>
          <a:p>
            <a:pPr lvl="1"/>
            <a:r>
              <a:rPr kumimoji="1" lang="en-US" altLang="ja-JP" dirty="0"/>
              <a:t>compared with the calculated values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8D15776-2D95-73A4-5738-0447B220B6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kumimoji="1" lang="ja-JP" altLang="en-US" smtClean="0"/>
              <a:t>71</a:t>
            </a:fld>
            <a:endParaRPr kumimoji="1" lang="ja-JP" altLang="en-US"/>
          </a:p>
        </p:txBody>
      </p:sp>
      <p:pic>
        <p:nvPicPr>
          <p:cNvPr id="6" name="図 5" descr="建物, ゾウ, 電車, 大きい が含まれている画像&#10;&#10;自動的に生成された説明">
            <a:extLst>
              <a:ext uri="{FF2B5EF4-FFF2-40B4-BE49-F238E27FC236}">
                <a16:creationId xmlns:a16="http://schemas.microsoft.com/office/drawing/2014/main" id="{ABFA88F7-B1BA-1C1B-71EE-1A1AC9BE137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76" t="2886" r="23368" b="11066"/>
          <a:stretch/>
        </p:blipFill>
        <p:spPr>
          <a:xfrm>
            <a:off x="8644378" y="3136579"/>
            <a:ext cx="3271103" cy="3605124"/>
          </a:xfrm>
          <a:prstGeom prst="rect">
            <a:avLst/>
          </a:prstGeom>
        </p:spPr>
      </p:pic>
      <p:sp>
        <p:nvSpPr>
          <p:cNvPr id="7" name="矢印: 下 6">
            <a:extLst>
              <a:ext uri="{FF2B5EF4-FFF2-40B4-BE49-F238E27FC236}">
                <a16:creationId xmlns:a16="http://schemas.microsoft.com/office/drawing/2014/main" id="{EB45C56B-2BAB-F413-B381-F84DA4364701}"/>
              </a:ext>
            </a:extLst>
          </p:cNvPr>
          <p:cNvSpPr/>
          <p:nvPr/>
        </p:nvSpPr>
        <p:spPr>
          <a:xfrm>
            <a:off x="9911302" y="3577087"/>
            <a:ext cx="273377" cy="424207"/>
          </a:xfrm>
          <a:prstGeom prst="downArrow">
            <a:avLst/>
          </a:prstGeom>
          <a:solidFill>
            <a:srgbClr val="FFFF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矢印: 下 8">
            <a:extLst>
              <a:ext uri="{FF2B5EF4-FFF2-40B4-BE49-F238E27FC236}">
                <a16:creationId xmlns:a16="http://schemas.microsoft.com/office/drawing/2014/main" id="{194CCF73-F78A-1E7A-1B6B-3822DCDD831F}"/>
              </a:ext>
            </a:extLst>
          </p:cNvPr>
          <p:cNvSpPr/>
          <p:nvPr/>
        </p:nvSpPr>
        <p:spPr>
          <a:xfrm>
            <a:off x="10547023" y="3691387"/>
            <a:ext cx="273377" cy="424207"/>
          </a:xfrm>
          <a:prstGeom prst="downArrow">
            <a:avLst/>
          </a:prstGeom>
          <a:solidFill>
            <a:srgbClr val="FFFF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1" name="直線矢印コネクタ 10">
            <a:extLst>
              <a:ext uri="{FF2B5EF4-FFF2-40B4-BE49-F238E27FC236}">
                <a16:creationId xmlns:a16="http://schemas.microsoft.com/office/drawing/2014/main" id="{975499FD-AD89-2BB3-716D-23674590DF5C}"/>
              </a:ext>
            </a:extLst>
          </p:cNvPr>
          <p:cNvCxnSpPr/>
          <p:nvPr/>
        </p:nvCxnSpPr>
        <p:spPr>
          <a:xfrm flipV="1">
            <a:off x="6181725" y="4210050"/>
            <a:ext cx="3600450" cy="400050"/>
          </a:xfrm>
          <a:prstGeom prst="straightConnector1">
            <a:avLst/>
          </a:prstGeom>
          <a:ln w="635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1577622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094711B-8805-C1DC-5BEF-62D253A4F7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kumimoji="1" lang="en-US" altLang="ja-JP" sz="6000" b="1" dirty="0"/>
              <a:t>Cylindrical Drift Chamber</a:t>
            </a:r>
            <a:endParaRPr kumimoji="1" lang="ja-JP" altLang="en-US" sz="6000" b="1" dirty="0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B9B2A154-F980-40FD-2F44-163E563E5B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kumimoji="1" lang="ja-JP" altLang="en-US" smtClean="0"/>
              <a:t>72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9184983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7366CE0-88B6-1E1D-0AB3-3A17F6D18A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kumimoji="1" lang="en-US" altLang="ja-JP" b="1" dirty="0"/>
              <a:t>Structure</a:t>
            </a:r>
            <a:endParaRPr kumimoji="1" lang="ja-JP" altLang="en-US" b="1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44851E5B-43A3-C5BC-18CE-E40DC9BD35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49375"/>
            <a:ext cx="10515600" cy="4351338"/>
          </a:xfrm>
        </p:spPr>
        <p:txBody>
          <a:bodyPr/>
          <a:lstStyle/>
          <a:p>
            <a:r>
              <a:rPr lang="en-US" altLang="ja-JP" dirty="0"/>
              <a:t>7 super layers (AUVAUVA) and 15 layers</a:t>
            </a:r>
          </a:p>
          <a:p>
            <a:r>
              <a:rPr lang="en-US" altLang="ja-JP" dirty="0"/>
              <a:t>1,816 </a:t>
            </a:r>
            <a:r>
              <a:rPr lang="en-US" altLang="ja-JP" dirty="0" err="1"/>
              <a:t>ch</a:t>
            </a:r>
            <a:r>
              <a:rPr lang="en-US" altLang="ja-JP" dirty="0"/>
              <a:t> with hexagonal cells</a:t>
            </a:r>
          </a:p>
          <a:p>
            <a:r>
              <a:rPr lang="en-US" altLang="ja-JP" dirty="0"/>
              <a:t>8,064 wires are supported by feedthroughs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24AD38E-0E31-458F-32AE-D54967E438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kumimoji="1" lang="ja-JP" altLang="en-US" smtClean="0"/>
              <a:t>73</a:t>
            </a:fld>
            <a:endParaRPr kumimoji="1"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1766CB81-9F5D-9AF0-BCA3-4D0C6E53C2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147" y="2940033"/>
            <a:ext cx="3917591" cy="3904647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21E48BA6-6B01-4391-8521-BFEF84DAA4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3873" y="2833688"/>
            <a:ext cx="7387962" cy="3785567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F9522CB7-FBCD-28BC-8841-C08BDC3FE801}"/>
              </a:ext>
            </a:extLst>
          </p:cNvPr>
          <p:cNvSpPr txBox="1"/>
          <p:nvPr/>
        </p:nvSpPr>
        <p:spPr>
          <a:xfrm>
            <a:off x="8824581" y="6551578"/>
            <a:ext cx="25292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i="1" dirty="0"/>
              <a:t>c.f. ~3.5 deg. </a:t>
            </a:r>
            <a:r>
              <a:rPr lang="en-US" altLang="ja-JP" sz="1600" i="1" dirty="0"/>
              <a:t>@ existing CDC</a:t>
            </a:r>
            <a:endParaRPr kumimoji="1" lang="ja-JP" altLang="en-US" sz="1600" i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テキスト ボックス 9">
                <a:extLst>
                  <a:ext uri="{FF2B5EF4-FFF2-40B4-BE49-F238E27FC236}">
                    <a16:creationId xmlns:a16="http://schemas.microsoft.com/office/drawing/2014/main" id="{7DBBAB54-6466-52FE-C521-DA01297F85F2}"/>
                  </a:ext>
                </a:extLst>
              </p:cNvPr>
              <p:cNvSpPr txBox="1"/>
              <p:nvPr/>
            </p:nvSpPr>
            <p:spPr>
              <a:xfrm>
                <a:off x="8382000" y="1314981"/>
                <a:ext cx="3489111" cy="1200329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>
                <a:spAutoFit/>
              </a:bodyPr>
              <a:lstStyle/>
              <a:p>
                <a:r>
                  <a:rPr kumimoji="1" lang="en-US" altLang="ja-JP" sz="2400" dirty="0"/>
                  <a:t>Resolution will retain the existing CDC performance</a:t>
                </a:r>
              </a:p>
              <a:p>
                <a:pPr lvl="1">
                  <a:buFont typeface="Wingdings" panose="05000000000000000000" pitchFamily="2" charset="2"/>
                  <a:buChar char="ü"/>
                </a:pPr>
                <a14:m>
                  <m:oMath xmlns:m="http://schemas.openxmlformats.org/officeDocument/2006/math">
                    <m:r>
                      <a:rPr kumimoji="1" lang="en-US" altLang="ja-JP" sz="2400" b="0" i="1" smtClean="0">
                        <a:latin typeface="Cambria Math" panose="02040503050406030204" pitchFamily="18" charset="0"/>
                      </a:rPr>
                      <m:t>5.3%</m:t>
                    </m:r>
                    <m:sSub>
                      <m:sSubPr>
                        <m:ctrlPr>
                          <a:rPr kumimoji="1" lang="en-US" altLang="ja-JP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sz="24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kumimoji="1" lang="en-US" altLang="ja-JP" sz="24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  <m:r>
                      <a:rPr kumimoji="1" lang="en-US" altLang="ja-JP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⨁0.5%/</m:t>
                    </m:r>
                    <m:r>
                      <a:rPr kumimoji="1" lang="ja-JP" alt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𝛽</m:t>
                    </m:r>
                  </m:oMath>
                </a14:m>
                <a:endParaRPr lang="ja-JP" altLang="en-US" sz="2400" dirty="0"/>
              </a:p>
            </p:txBody>
          </p:sp>
        </mc:Choice>
        <mc:Fallback xmlns="">
          <p:sp>
            <p:nvSpPr>
              <p:cNvPr id="10" name="テキスト ボックス 9">
                <a:extLst>
                  <a:ext uri="{FF2B5EF4-FFF2-40B4-BE49-F238E27FC236}">
                    <a16:creationId xmlns:a16="http://schemas.microsoft.com/office/drawing/2014/main" id="{7DBBAB54-6466-52FE-C521-DA01297F85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0" y="1314981"/>
                <a:ext cx="3489111" cy="1200329"/>
              </a:xfrm>
              <a:prstGeom prst="rect">
                <a:avLst/>
              </a:prstGeom>
              <a:blipFill>
                <a:blip r:embed="rId4"/>
                <a:stretch>
                  <a:fillRect l="-2439" t="-3518" b="-8040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36655712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094711B-8805-C1DC-5BEF-62D253A4F7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kumimoji="1" lang="en-US" altLang="ja-JP" sz="6000" b="1" dirty="0"/>
              <a:t>Cylindrical Neutron Counter</a:t>
            </a:r>
            <a:endParaRPr kumimoji="1" lang="ja-JP" altLang="en-US" sz="6000" b="1" dirty="0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B9B2A154-F980-40FD-2F44-163E563E5B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kumimoji="1" lang="ja-JP" altLang="en-US" smtClean="0"/>
              <a:t>74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6998898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116A64B8-A42A-A417-9AB5-E751F6262A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74171" y="1771862"/>
            <a:ext cx="3517829" cy="3386566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4E335015-7776-8A2B-1A4B-0C42DE9ECA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7835971" cy="1325563"/>
          </a:xfrm>
        </p:spPr>
        <p:txBody>
          <a:bodyPr/>
          <a:lstStyle/>
          <a:p>
            <a:pPr algn="ctr"/>
            <a:r>
              <a:rPr kumimoji="1" lang="en-US" altLang="ja-JP" b="1" dirty="0"/>
              <a:t>Neutron ID</a:t>
            </a:r>
            <a:endParaRPr kumimoji="1" lang="ja-JP" altLang="en-US" b="1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D3597D2A-BDAD-A802-BDEF-1C70F41A16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1975" y="1572701"/>
            <a:ext cx="7553325" cy="4351338"/>
          </a:xfrm>
        </p:spPr>
        <p:txBody>
          <a:bodyPr/>
          <a:lstStyle/>
          <a:p>
            <a:r>
              <a:rPr kumimoji="1" lang="en-US" altLang="ja-JP" dirty="0"/>
              <a:t>Neutron will be identified using absence of CDC tracks in front of the neutron hit</a:t>
            </a:r>
          </a:p>
          <a:p>
            <a:endParaRPr kumimoji="1" lang="en-US" altLang="ja-JP" dirty="0"/>
          </a:p>
          <a:p>
            <a:r>
              <a:rPr lang="en-US" altLang="ja-JP" dirty="0"/>
              <a:t>At E15, we successfully identified neutron from </a:t>
            </a:r>
            <a:r>
              <a:rPr lang="en-US" altLang="ja-JP" dirty="0">
                <a:latin typeface="Symbol" panose="05050102010706020507" pitchFamily="18" charset="2"/>
                <a:cs typeface="Sabon Next LT" panose="02000500000000000000" pitchFamily="2" charset="0"/>
              </a:rPr>
              <a:t>S</a:t>
            </a:r>
            <a:r>
              <a:rPr lang="en-US" altLang="ja-JP" dirty="0"/>
              <a:t> decay using 3cm thickness scintillator (CDH)</a:t>
            </a:r>
          </a:p>
          <a:p>
            <a:r>
              <a:rPr kumimoji="1" lang="en-US" altLang="ja-JP" dirty="0">
                <a:latin typeface="Symbol" panose="05050102010706020507" pitchFamily="18" charset="2"/>
              </a:rPr>
              <a:t>d</a:t>
            </a:r>
            <a:r>
              <a:rPr kumimoji="1" lang="en-US" altLang="ja-JP" dirty="0"/>
              <a:t>t</a:t>
            </a:r>
            <a:r>
              <a:rPr lang="en-US" altLang="ja-JP" dirty="0"/>
              <a:t> ~100ps </a:t>
            </a:r>
            <a:r>
              <a:rPr lang="en-US" altLang="ja-JP" dirty="0">
                <a:sym typeface="Wingdings" panose="05000000000000000000" pitchFamily="2" charset="2"/>
              </a:rPr>
              <a:t> </a:t>
            </a:r>
            <a:r>
              <a:rPr lang="en-US" altLang="ja-JP" dirty="0" err="1">
                <a:latin typeface="Symbol" panose="05050102010706020507" pitchFamily="18" charset="2"/>
                <a:sym typeface="Wingdings" panose="05000000000000000000" pitchFamily="2" charset="2"/>
              </a:rPr>
              <a:t>d</a:t>
            </a:r>
            <a:r>
              <a:rPr lang="en-US" altLang="ja-JP" dirty="0" err="1">
                <a:sym typeface="Wingdings" panose="05000000000000000000" pitchFamily="2" charset="2"/>
              </a:rPr>
              <a:t>z</a:t>
            </a:r>
            <a:r>
              <a:rPr lang="en-US" altLang="ja-JP" dirty="0">
                <a:sym typeface="Wingdings" panose="05000000000000000000" pitchFamily="2" charset="2"/>
              </a:rPr>
              <a:t> ~2cm (CDH result)</a:t>
            </a:r>
          </a:p>
          <a:p>
            <a:endParaRPr kumimoji="1" lang="en-US" altLang="ja-JP" dirty="0">
              <a:sym typeface="Wingdings" panose="05000000000000000000" pitchFamily="2" charset="2"/>
            </a:endParaRPr>
          </a:p>
          <a:p>
            <a:r>
              <a:rPr kumimoji="1" lang="en-US" altLang="ja-JP" dirty="0">
                <a:sym typeface="Wingdings" panose="05000000000000000000" pitchFamily="2" charset="2"/>
              </a:rPr>
              <a:t>We need </a:t>
            </a:r>
            <a:r>
              <a:rPr kumimoji="1" lang="en-US" altLang="ja-JP" dirty="0">
                <a:latin typeface="Symbol" panose="05050102010706020507" pitchFamily="18" charset="2"/>
              </a:rPr>
              <a:t>d</a:t>
            </a:r>
            <a:r>
              <a:rPr kumimoji="1" lang="en-US" altLang="ja-JP" dirty="0"/>
              <a:t>t</a:t>
            </a:r>
            <a:r>
              <a:rPr lang="en-US" altLang="ja-JP" dirty="0"/>
              <a:t> ~100ps for the CNC</a:t>
            </a:r>
          </a:p>
          <a:p>
            <a:pPr lvl="1"/>
            <a:r>
              <a:rPr kumimoji="1" lang="en-US" altLang="ja-JP" dirty="0"/>
              <a:t>Being in performance test using cosmic rays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B1A79BEA-F21F-5722-F5E3-05161A5703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kumimoji="1" lang="ja-JP" altLang="en-US" smtClean="0"/>
              <a:t>75</a:t>
            </a:fld>
            <a:endParaRPr kumimoji="1" lang="ja-JP" altLang="en-US"/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1A2CF8AC-4344-3483-D869-F199445FA5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67280" y="5120328"/>
            <a:ext cx="3724720" cy="1734497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8D29D25E-20F3-53D6-CB22-B57871AF2B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01125" y="34784"/>
            <a:ext cx="2743200" cy="1748412"/>
          </a:xfrm>
          <a:prstGeom prst="rect">
            <a:avLst/>
          </a:prstGeom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AC138A28-FF70-793A-634D-35356CF3A5CB}"/>
              </a:ext>
            </a:extLst>
          </p:cNvPr>
          <p:cNvSpPr txBox="1"/>
          <p:nvPr/>
        </p:nvSpPr>
        <p:spPr>
          <a:xfrm>
            <a:off x="4095750" y="4273038"/>
            <a:ext cx="3210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i="1" dirty="0">
                <a:solidFill>
                  <a:srgbClr val="0070C0"/>
                </a:solidFill>
              </a:rPr>
              <a:t>Light velocity of CDH: ~15cm/ns</a:t>
            </a:r>
            <a:endParaRPr kumimoji="1" lang="ja-JP" altLang="en-US" i="1" dirty="0">
              <a:solidFill>
                <a:srgbClr val="0070C0"/>
              </a:solidFill>
            </a:endParaRPr>
          </a:p>
        </p:txBody>
      </p:sp>
      <p:sp>
        <p:nvSpPr>
          <p:cNvPr id="12" name="左中かっこ 11">
            <a:extLst>
              <a:ext uri="{FF2B5EF4-FFF2-40B4-BE49-F238E27FC236}">
                <a16:creationId xmlns:a16="http://schemas.microsoft.com/office/drawing/2014/main" id="{724CF495-AEAB-D508-5463-7C204B838463}"/>
              </a:ext>
            </a:extLst>
          </p:cNvPr>
          <p:cNvSpPr/>
          <p:nvPr/>
        </p:nvSpPr>
        <p:spPr>
          <a:xfrm>
            <a:off x="8134349" y="171450"/>
            <a:ext cx="561975" cy="6534150"/>
          </a:xfrm>
          <a:prstGeom prst="leftBrace">
            <a:avLst>
              <a:gd name="adj1" fmla="val 76130"/>
              <a:gd name="adj2" fmla="val 51119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F64814F2-12E1-7EB5-5CCB-7B3E0A64B770}"/>
              </a:ext>
            </a:extLst>
          </p:cNvPr>
          <p:cNvSpPr txBox="1"/>
          <p:nvPr/>
        </p:nvSpPr>
        <p:spPr>
          <a:xfrm>
            <a:off x="1445648" y="5967642"/>
            <a:ext cx="5564752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kumimoji="1" lang="en-US" altLang="ja-JP" sz="2000" dirty="0"/>
              <a:t>Resolution will retain the existing CDS performance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altLang="ja-JP" sz="2000" dirty="0">
                <a:latin typeface="Symbol" panose="05050102010706020507" pitchFamily="18" charset="2"/>
              </a:rPr>
              <a:t>s</a:t>
            </a:r>
            <a:r>
              <a:rPr lang="en-US" altLang="ja-JP" sz="2000" dirty="0"/>
              <a:t>[TOF(T0-CNC)] ~ 160ps</a:t>
            </a:r>
            <a:endParaRPr kumimoji="1" lang="ja-JP" altLang="en-US" sz="2000" dirty="0"/>
          </a:p>
        </p:txBody>
      </p:sp>
    </p:spTree>
    <p:extLst>
      <p:ext uri="{BB962C8B-B14F-4D97-AF65-F5344CB8AC3E}">
        <p14:creationId xmlns:p14="http://schemas.microsoft.com/office/powerpoint/2010/main" val="447247029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F68E0AB-DF1B-350A-0E62-32934FD0E1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1CDA9DC4-6E1A-E6B5-D0D3-E275E66CE7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3D714D0-E82C-D40D-14BC-F8C5FC1D51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lang="ja-JP" altLang="en-US" smtClean="0"/>
              <a:pPr/>
              <a:t>76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202407895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BEC8722D-9EA0-3053-5AE9-61ED0A4E4894}"/>
              </a:ext>
            </a:extLst>
          </p:cNvPr>
          <p:cNvGrpSpPr/>
          <p:nvPr/>
        </p:nvGrpSpPr>
        <p:grpSpPr>
          <a:xfrm>
            <a:off x="6199052" y="3829195"/>
            <a:ext cx="3486050" cy="2951063"/>
            <a:chOff x="6199052" y="3829195"/>
            <a:chExt cx="3486050" cy="2951063"/>
          </a:xfrm>
        </p:grpSpPr>
        <p:pic>
          <p:nvPicPr>
            <p:cNvPr id="8" name="図 7">
              <a:extLst>
                <a:ext uri="{FF2B5EF4-FFF2-40B4-BE49-F238E27FC236}">
                  <a16:creationId xmlns:a16="http://schemas.microsoft.com/office/drawing/2014/main" id="{B57B5413-6FB1-4CB3-9392-0A3A9C9641C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99052" y="3829195"/>
              <a:ext cx="3486050" cy="2951063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</p:spPr>
        </p:pic>
        <p:sp>
          <p:nvSpPr>
            <p:cNvPr id="3" name="正方形/長方形 2">
              <a:extLst>
                <a:ext uri="{FF2B5EF4-FFF2-40B4-BE49-F238E27FC236}">
                  <a16:creationId xmlns:a16="http://schemas.microsoft.com/office/drawing/2014/main" id="{35117375-1E9F-5408-DB27-A69990DA28AA}"/>
                </a:ext>
              </a:extLst>
            </p:cNvPr>
            <p:cNvSpPr/>
            <p:nvPr/>
          </p:nvSpPr>
          <p:spPr>
            <a:xfrm>
              <a:off x="7628254" y="4332028"/>
              <a:ext cx="166687" cy="223838"/>
            </a:xfrm>
            <a:prstGeom prst="rect">
              <a:avLst/>
            </a:prstGeom>
            <a:solidFill>
              <a:srgbClr val="B3B3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31CEC1B9-E185-4557-B807-93DEF3C15769}"/>
                </a:ext>
              </a:extLst>
            </p:cNvPr>
            <p:cNvSpPr txBox="1"/>
            <p:nvPr/>
          </p:nvSpPr>
          <p:spPr>
            <a:xfrm>
              <a:off x="7536709" y="4213115"/>
              <a:ext cx="349776" cy="461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400" b="1" dirty="0"/>
                <a:t>d</a:t>
              </a:r>
              <a:endParaRPr lang="ja-JP" altLang="en-US" sz="2400" b="1" dirty="0"/>
            </a:p>
          </p:txBody>
        </p:sp>
      </p:grpSp>
      <p:sp>
        <p:nvSpPr>
          <p:cNvPr id="2" name="タイトル 1">
            <a:extLst>
              <a:ext uri="{FF2B5EF4-FFF2-40B4-BE49-F238E27FC236}">
                <a16:creationId xmlns:a16="http://schemas.microsoft.com/office/drawing/2014/main" id="{5503EAAA-F332-4D9A-9AC6-D6626B7B1D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6861" y="389153"/>
            <a:ext cx="8138278" cy="1421486"/>
          </a:xfrm>
        </p:spPr>
        <p:txBody>
          <a:bodyPr>
            <a:normAutofit/>
          </a:bodyPr>
          <a:lstStyle/>
          <a:p>
            <a:r>
              <a:rPr lang="en-US" altLang="ja-JP" sz="4800" b="1" dirty="0">
                <a:latin typeface="LMRoman12-Bold-Identity-H"/>
              </a:rPr>
              <a:t>Analysis of </a:t>
            </a:r>
            <a:r>
              <a:rPr lang="en-US" altLang="ja-JP" sz="4800" b="1" i="1" dirty="0">
                <a:latin typeface="CMBX12"/>
              </a:rPr>
              <a:t>K</a:t>
            </a:r>
            <a:r>
              <a:rPr lang="en-US" altLang="ja-JP" sz="4800" i="1" baseline="30000" dirty="0">
                <a:latin typeface="CMSY10"/>
              </a:rPr>
              <a:t>−</a:t>
            </a:r>
            <a:r>
              <a:rPr lang="en-US" altLang="ja-JP" sz="4800" b="1" baseline="30000" dirty="0">
                <a:latin typeface="CMBX12"/>
              </a:rPr>
              <a:t>4</a:t>
            </a:r>
            <a:r>
              <a:rPr lang="en-US" altLang="ja-JP" sz="4800" b="1" dirty="0">
                <a:latin typeface="CMBX12"/>
              </a:rPr>
              <a:t>He </a:t>
            </a:r>
            <a:r>
              <a:rPr lang="en-US" altLang="ja-JP" sz="4800" i="1" dirty="0">
                <a:latin typeface="CMSY10"/>
              </a:rPr>
              <a:t>→ </a:t>
            </a:r>
            <a:r>
              <a:rPr lang="en-US" altLang="ja-JP" sz="4800" b="1" i="1" dirty="0" err="1">
                <a:latin typeface="CMBX12"/>
              </a:rPr>
              <a:t>Λdn</a:t>
            </a:r>
            <a:r>
              <a:rPr lang="en-US" altLang="ja-JP" sz="4800" b="1" dirty="0">
                <a:latin typeface="CMBX12"/>
              </a:rPr>
              <a:t> </a:t>
            </a:r>
            <a:r>
              <a:rPr lang="en-US" altLang="ja-JP" sz="4800" b="1" dirty="0">
                <a:latin typeface="LMRoman12-Bold-Identity-H"/>
              </a:rPr>
              <a:t>at T77</a:t>
            </a:r>
            <a:endParaRPr lang="ja-JP" altLang="en-US" sz="1990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11F5AA7-464E-4225-BB29-C340F639F8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lang="ja-JP" altLang="en-US" smtClean="0"/>
              <a:pPr/>
              <a:t>77</a:t>
            </a:fld>
            <a:endParaRPr lang="ja-JP" altLang="en-US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EFB3B456-7B2C-4E6F-B169-48FE7BF72643}"/>
              </a:ext>
            </a:extLst>
          </p:cNvPr>
          <p:cNvSpPr txBox="1"/>
          <p:nvPr/>
        </p:nvSpPr>
        <p:spPr>
          <a:xfrm>
            <a:off x="1772208" y="1746870"/>
            <a:ext cx="864758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l"/>
            </a:pPr>
            <a:r>
              <a:rPr lang="en-US" altLang="ja-JP" sz="2800" dirty="0">
                <a:latin typeface="LMRoman12-Regular-Identity-H"/>
              </a:rPr>
              <a:t>We have conducted a prompt analysis on </a:t>
            </a:r>
            <a:r>
              <a:rPr lang="en-US" altLang="ja-JP" sz="2800" b="1" dirty="0" err="1">
                <a:latin typeface="CMR12"/>
              </a:rPr>
              <a:t>Λ</a:t>
            </a:r>
            <a:r>
              <a:rPr lang="en-US" altLang="ja-JP" sz="2800" b="1" i="1" dirty="0" err="1">
                <a:latin typeface="CMMI12"/>
              </a:rPr>
              <a:t>dn</a:t>
            </a:r>
            <a:r>
              <a:rPr lang="en-US" altLang="ja-JP" sz="2800" i="1" dirty="0">
                <a:latin typeface="CMMI12"/>
              </a:rPr>
              <a:t> </a:t>
            </a:r>
            <a:r>
              <a:rPr lang="en-US" altLang="ja-JP" sz="2800" dirty="0">
                <a:latin typeface="LMRoman12-Regular-Identity-H"/>
              </a:rPr>
              <a:t>final state of </a:t>
            </a:r>
            <a:r>
              <a:rPr lang="en-US" altLang="ja-JP" sz="2800" b="1" i="1" dirty="0">
                <a:latin typeface="CMMI12"/>
              </a:rPr>
              <a:t>K</a:t>
            </a:r>
            <a:r>
              <a:rPr lang="en-US" altLang="ja-JP" sz="2800" b="1" i="1" baseline="30000" dirty="0">
                <a:latin typeface="CMSY8"/>
              </a:rPr>
              <a:t>−</a:t>
            </a:r>
            <a:r>
              <a:rPr lang="en-US" altLang="ja-JP" sz="2800" b="1" baseline="30000" dirty="0">
                <a:latin typeface="CMR8"/>
              </a:rPr>
              <a:t>4</a:t>
            </a:r>
            <a:r>
              <a:rPr lang="en-US" altLang="ja-JP" sz="2800" b="1" dirty="0">
                <a:latin typeface="CMR12"/>
              </a:rPr>
              <a:t>He </a:t>
            </a:r>
            <a:r>
              <a:rPr lang="en-US" altLang="ja-JP" sz="2800" dirty="0">
                <a:latin typeface="LMRoman12-Regular-Identity-H"/>
              </a:rPr>
              <a:t>reaction at </a:t>
            </a:r>
            <a:r>
              <a:rPr lang="en-US" altLang="ja-JP" sz="2800" b="1" dirty="0">
                <a:latin typeface="LMRoman12-Regular-Identity-H"/>
              </a:rPr>
              <a:t>1 GeV/</a:t>
            </a:r>
            <a:r>
              <a:rPr lang="en-US" altLang="ja-JP" sz="2800" b="1" i="1" dirty="0">
                <a:latin typeface="CMMI12"/>
              </a:rPr>
              <a:t>c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ja-JP" sz="2400" dirty="0">
                <a:latin typeface="CMMI12"/>
              </a:rPr>
              <a:t>66 hours under 51 kW corresponding to </a:t>
            </a:r>
            <a:r>
              <a:rPr lang="en-US" altLang="ja-JP" sz="2400" b="1" dirty="0">
                <a:latin typeface="CMMI12"/>
              </a:rPr>
              <a:t>140 kW*days</a:t>
            </a:r>
          </a:p>
          <a:p>
            <a:pPr marL="342900" indent="-342900">
              <a:buFont typeface="Wingdings" panose="05000000000000000000" pitchFamily="2" charset="2"/>
              <a:buChar char="l"/>
            </a:pPr>
            <a:r>
              <a:rPr lang="en-US" altLang="ja-JP" sz="2800" dirty="0"/>
              <a:t>T77 experiment used the </a:t>
            </a:r>
            <a:r>
              <a:rPr lang="en-US" altLang="ja-JP" sz="2800" b="1" dirty="0"/>
              <a:t>present CDS </a:t>
            </a:r>
            <a:r>
              <a:rPr lang="en-US" altLang="ja-JP" sz="1600" dirty="0"/>
              <a:t>(Cylindrical Detector System)</a:t>
            </a:r>
            <a:endParaRPr lang="ja-JP" altLang="en-US" sz="2800" dirty="0"/>
          </a:p>
        </p:txBody>
      </p:sp>
      <p:grpSp>
        <p:nvGrpSpPr>
          <p:cNvPr id="13" name="グループ化 12">
            <a:extLst>
              <a:ext uri="{FF2B5EF4-FFF2-40B4-BE49-F238E27FC236}">
                <a16:creationId xmlns:a16="http://schemas.microsoft.com/office/drawing/2014/main" id="{E2E90155-F213-4D09-9737-ECDF2BF69356}"/>
              </a:ext>
            </a:extLst>
          </p:cNvPr>
          <p:cNvGrpSpPr/>
          <p:nvPr/>
        </p:nvGrpSpPr>
        <p:grpSpPr>
          <a:xfrm>
            <a:off x="2513814" y="3829194"/>
            <a:ext cx="3582186" cy="2951063"/>
            <a:chOff x="989814" y="3820264"/>
            <a:chExt cx="3582186" cy="2951063"/>
          </a:xfrm>
        </p:grpSpPr>
        <p:pic>
          <p:nvPicPr>
            <p:cNvPr id="7" name="Picture 4">
              <a:extLst>
                <a:ext uri="{FF2B5EF4-FFF2-40B4-BE49-F238E27FC236}">
                  <a16:creationId xmlns:a16="http://schemas.microsoft.com/office/drawing/2014/main" id="{B4B17B74-5E95-4322-B004-470C9E49473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306" r="45436" b="9309"/>
            <a:stretch/>
          </p:blipFill>
          <p:spPr bwMode="auto">
            <a:xfrm>
              <a:off x="989814" y="3820264"/>
              <a:ext cx="3582186" cy="2951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正方形/長方形 11">
              <a:extLst>
                <a:ext uri="{FF2B5EF4-FFF2-40B4-BE49-F238E27FC236}">
                  <a16:creationId xmlns:a16="http://schemas.microsoft.com/office/drawing/2014/main" id="{2F3565FE-1C3E-42C0-8C25-1AA322169B51}"/>
                </a:ext>
              </a:extLst>
            </p:cNvPr>
            <p:cNvSpPr/>
            <p:nvPr/>
          </p:nvSpPr>
          <p:spPr>
            <a:xfrm>
              <a:off x="1652587" y="3950211"/>
              <a:ext cx="104774" cy="135984"/>
            </a:xfrm>
            <a:prstGeom prst="rect">
              <a:avLst/>
            </a:prstGeom>
            <a:solidFill>
              <a:srgbClr val="595A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11" name="テキスト ボックス 10">
              <a:extLst>
                <a:ext uri="{FF2B5EF4-FFF2-40B4-BE49-F238E27FC236}">
                  <a16:creationId xmlns:a16="http://schemas.microsoft.com/office/drawing/2014/main" id="{792100F2-C6C2-47DB-B6D3-4E6607B28C53}"/>
                </a:ext>
              </a:extLst>
            </p:cNvPr>
            <p:cNvSpPr txBox="1"/>
            <p:nvPr/>
          </p:nvSpPr>
          <p:spPr>
            <a:xfrm>
              <a:off x="1563657" y="3829193"/>
              <a:ext cx="30168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1600" b="1" dirty="0">
                  <a:solidFill>
                    <a:srgbClr val="FFFF00"/>
                  </a:solidFill>
                </a:rPr>
                <a:t>4</a:t>
              </a:r>
              <a:endParaRPr lang="ja-JP" altLang="en-US" sz="1600" b="1" dirty="0">
                <a:solidFill>
                  <a:srgbClr val="FFFF00"/>
                </a:solidFill>
              </a:endParaRPr>
            </a:p>
          </p:txBody>
        </p:sp>
      </p:grp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F3EAFCD6-E303-4A68-BADF-B36E64681E56}"/>
              </a:ext>
            </a:extLst>
          </p:cNvPr>
          <p:cNvSpPr txBox="1"/>
          <p:nvPr/>
        </p:nvSpPr>
        <p:spPr>
          <a:xfrm>
            <a:off x="7972336" y="6270050"/>
            <a:ext cx="18158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 err="1"/>
              <a:t>K.Agari</a:t>
            </a:r>
            <a:r>
              <a:rPr lang="en-US" altLang="ja-JP" sz="1600" dirty="0"/>
              <a:t> et al.,</a:t>
            </a:r>
          </a:p>
          <a:p>
            <a:r>
              <a:rPr lang="en-US" altLang="ja-JP" sz="1600" dirty="0"/>
              <a:t>PTEP, 2012, 02B011</a:t>
            </a:r>
            <a:endParaRPr lang="ja-JP" altLang="en-US" sz="1600" dirty="0"/>
          </a:p>
        </p:txBody>
      </p:sp>
    </p:spTree>
    <p:extLst>
      <p:ext uri="{BB962C8B-B14F-4D97-AF65-F5344CB8AC3E}">
        <p14:creationId xmlns:p14="http://schemas.microsoft.com/office/powerpoint/2010/main" val="553910184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7BB71DD-F2FF-C0DF-3732-0B7E17B5BE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0" y="-330539"/>
            <a:ext cx="7886700" cy="1325563"/>
          </a:xfrm>
        </p:spPr>
        <p:txBody>
          <a:bodyPr/>
          <a:lstStyle/>
          <a:p>
            <a:pPr algn="ctr"/>
            <a:r>
              <a:rPr kumimoji="1" lang="en-US" altLang="ja-JP" b="1" dirty="0"/>
              <a:t>Preliminary result</a:t>
            </a:r>
            <a:endParaRPr kumimoji="1" lang="ja-JP" altLang="en-US" b="1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88C3CEB-49F0-2710-1DDA-E6144F9256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lang="ja-JP" altLang="en-US" smtClean="0"/>
              <a:pPr/>
              <a:t>78</a:t>
            </a:fld>
            <a:endParaRPr lang="ja-JP" altLang="en-US" dirty="0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88FB3567-F318-FA2C-2F4C-79F4B678587C}"/>
              </a:ext>
            </a:extLst>
          </p:cNvPr>
          <p:cNvGrpSpPr/>
          <p:nvPr/>
        </p:nvGrpSpPr>
        <p:grpSpPr>
          <a:xfrm>
            <a:off x="6086151" y="592155"/>
            <a:ext cx="4473841" cy="5480051"/>
            <a:chOff x="0" y="629001"/>
            <a:chExt cx="4473841" cy="5480051"/>
          </a:xfrm>
        </p:grpSpPr>
        <p:pic>
          <p:nvPicPr>
            <p:cNvPr id="84" name="Google Shape;276;p24" descr="イメージ">
              <a:extLst>
                <a:ext uri="{FF2B5EF4-FFF2-40B4-BE49-F238E27FC236}">
                  <a16:creationId xmlns:a16="http://schemas.microsoft.com/office/drawing/2014/main" id="{451D3653-9416-D1EC-172F-3281B2722EE4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 l="1992"/>
            <a:stretch/>
          </p:blipFill>
          <p:spPr>
            <a:xfrm>
              <a:off x="0" y="2315144"/>
              <a:ext cx="4115655" cy="379390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0" name="図 69">
              <a:extLst>
                <a:ext uri="{FF2B5EF4-FFF2-40B4-BE49-F238E27FC236}">
                  <a16:creationId xmlns:a16="http://schemas.microsoft.com/office/drawing/2014/main" id="{41880436-05D1-C11E-5D46-631A9345DF2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2514" y="629001"/>
              <a:ext cx="4249230" cy="1456127"/>
            </a:xfrm>
            <a:prstGeom prst="rect">
              <a:avLst/>
            </a:prstGeom>
          </p:spPr>
        </p:pic>
        <p:sp>
          <p:nvSpPr>
            <p:cNvPr id="85" name="Google Shape;281;p24">
              <a:extLst>
                <a:ext uri="{FF2B5EF4-FFF2-40B4-BE49-F238E27FC236}">
                  <a16:creationId xmlns:a16="http://schemas.microsoft.com/office/drawing/2014/main" id="{210EC88F-EF9C-25AB-B445-73F9014C4113}"/>
                </a:ext>
              </a:extLst>
            </p:cNvPr>
            <p:cNvSpPr txBox="1"/>
            <p:nvPr/>
          </p:nvSpPr>
          <p:spPr>
            <a:xfrm>
              <a:off x="1639084" y="2038041"/>
              <a:ext cx="896840" cy="32419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spAutoFit/>
            </a:bodyPr>
            <a:lstStyle/>
            <a:p>
              <a:pPr>
                <a:lnSpc>
                  <a:spcPct val="90000"/>
                </a:lnSpc>
                <a:buClr>
                  <a:srgbClr val="000000"/>
                </a:buClr>
                <a:buSzPts val="2000"/>
              </a:pPr>
              <a:r>
                <a:rPr lang="en-US" sz="1600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M(</a:t>
              </a:r>
              <a:r>
                <a:rPr lang="en-US" sz="1600" dirty="0" err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Kpp</a:t>
              </a:r>
              <a:r>
                <a:rPr lang="en-US" sz="1600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)</a:t>
              </a:r>
              <a:endParaRPr sz="1400" dirty="0"/>
            </a:p>
          </p:txBody>
        </p:sp>
        <p:sp>
          <p:nvSpPr>
            <p:cNvPr id="87" name="Google Shape;279;p24">
              <a:extLst>
                <a:ext uri="{FF2B5EF4-FFF2-40B4-BE49-F238E27FC236}">
                  <a16:creationId xmlns:a16="http://schemas.microsoft.com/office/drawing/2014/main" id="{1D83D7D0-1F51-C3BF-DCE6-3237711F76E7}"/>
                </a:ext>
              </a:extLst>
            </p:cNvPr>
            <p:cNvSpPr txBox="1"/>
            <p:nvPr/>
          </p:nvSpPr>
          <p:spPr>
            <a:xfrm>
              <a:off x="2971865" y="2113654"/>
              <a:ext cx="1435284" cy="26879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spAutoFit/>
            </a:bodyPr>
            <a:lstStyle/>
            <a:p>
              <a:pPr>
                <a:lnSpc>
                  <a:spcPct val="90000"/>
                </a:lnSpc>
                <a:buClr>
                  <a:srgbClr val="000000"/>
                </a:buClr>
                <a:buSzPts val="2000"/>
              </a:pPr>
              <a:r>
                <a:rPr lang="en-US" sz="1200" i="1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PLB789(2019)620</a:t>
              </a:r>
              <a:endParaRPr sz="1100" i="1" dirty="0"/>
            </a:p>
          </p:txBody>
        </p:sp>
        <p:sp>
          <p:nvSpPr>
            <p:cNvPr id="90" name="テキスト ボックス 89">
              <a:extLst>
                <a:ext uri="{FF2B5EF4-FFF2-40B4-BE49-F238E27FC236}">
                  <a16:creationId xmlns:a16="http://schemas.microsoft.com/office/drawing/2014/main" id="{4248B23A-5B01-EAE7-596F-F32BFFA97E4B}"/>
                </a:ext>
              </a:extLst>
            </p:cNvPr>
            <p:cNvSpPr txBox="1"/>
            <p:nvPr/>
          </p:nvSpPr>
          <p:spPr>
            <a:xfrm>
              <a:off x="406320" y="1700279"/>
              <a:ext cx="724878" cy="523220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r>
                <a:rPr lang="en-US" altLang="ja-JP" sz="2800" b="1" dirty="0">
                  <a:solidFill>
                    <a:schemeClr val="bg1"/>
                  </a:solidFill>
                </a:rPr>
                <a:t>E15</a:t>
              </a:r>
              <a:endParaRPr lang="ja-JP" altLang="en-US" sz="2800" b="1" dirty="0">
                <a:solidFill>
                  <a:schemeClr val="bg1"/>
                </a:solidFill>
              </a:endParaRPr>
            </a:p>
          </p:txBody>
        </p:sp>
        <p:sp>
          <p:nvSpPr>
            <p:cNvPr id="92" name="四角形: 角を丸くする 91">
              <a:extLst>
                <a:ext uri="{FF2B5EF4-FFF2-40B4-BE49-F238E27FC236}">
                  <a16:creationId xmlns:a16="http://schemas.microsoft.com/office/drawing/2014/main" id="{1E7D6BAC-03A8-67DC-48D2-78756B179C67}"/>
                </a:ext>
              </a:extLst>
            </p:cNvPr>
            <p:cNvSpPr/>
            <p:nvPr/>
          </p:nvSpPr>
          <p:spPr>
            <a:xfrm>
              <a:off x="65988" y="629001"/>
              <a:ext cx="4407853" cy="5480051"/>
            </a:xfrm>
            <a:prstGeom prst="roundRect">
              <a:avLst>
                <a:gd name="adj" fmla="val 4452"/>
              </a:avLst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94" name="テキスト ボックス 93">
              <a:extLst>
                <a:ext uri="{FF2B5EF4-FFF2-40B4-BE49-F238E27FC236}">
                  <a16:creationId xmlns:a16="http://schemas.microsoft.com/office/drawing/2014/main" id="{20834666-206A-7741-A502-1C2C87BB50AD}"/>
                </a:ext>
              </a:extLst>
            </p:cNvPr>
            <p:cNvSpPr txBox="1"/>
            <p:nvPr/>
          </p:nvSpPr>
          <p:spPr>
            <a:xfrm>
              <a:off x="2802179" y="1504407"/>
              <a:ext cx="3064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i="1" dirty="0">
                  <a:solidFill>
                    <a:schemeClr val="bg1">
                      <a:lumMod val="50000"/>
                    </a:schemeClr>
                  </a:solidFill>
                </a:rPr>
                <a:t>q</a:t>
              </a:r>
              <a:endParaRPr lang="ja-JP" altLang="en-US" i="1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96" name="楕円 95">
              <a:extLst>
                <a:ext uri="{FF2B5EF4-FFF2-40B4-BE49-F238E27FC236}">
                  <a16:creationId xmlns:a16="http://schemas.microsoft.com/office/drawing/2014/main" id="{C02D6355-B7B9-0725-92B3-52C0E3D4AAE1}"/>
                </a:ext>
              </a:extLst>
            </p:cNvPr>
            <p:cNvSpPr/>
            <p:nvPr/>
          </p:nvSpPr>
          <p:spPr>
            <a:xfrm>
              <a:off x="2260487" y="1495641"/>
              <a:ext cx="1435284" cy="620806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99" name="Google Shape;280;p24">
              <a:extLst>
                <a:ext uri="{FF2B5EF4-FFF2-40B4-BE49-F238E27FC236}">
                  <a16:creationId xmlns:a16="http://schemas.microsoft.com/office/drawing/2014/main" id="{EA62BC3C-7CAD-E918-4005-37F20C5119C3}"/>
                </a:ext>
              </a:extLst>
            </p:cNvPr>
            <p:cNvSpPr txBox="1"/>
            <p:nvPr/>
          </p:nvSpPr>
          <p:spPr>
            <a:xfrm rot="16200000">
              <a:off x="3054522" y="4384012"/>
              <a:ext cx="2376053" cy="26879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spAutoFit/>
            </a:bodyPr>
            <a:lstStyle/>
            <a:p>
              <a:pPr algn="ctr">
                <a:lnSpc>
                  <a:spcPct val="90000"/>
                </a:lnSpc>
                <a:buClr>
                  <a:srgbClr val="942192"/>
                </a:buClr>
                <a:buSzPts val="2400"/>
              </a:pPr>
              <a:r>
                <a:rPr lang="en-US" sz="1200" i="1" dirty="0">
                  <a:solidFill>
                    <a:srgbClr val="942192"/>
                  </a:solidFill>
                  <a:latin typeface="Arial"/>
                  <a:ea typeface="Arial"/>
                  <a:cs typeface="Arial"/>
                  <a:sym typeface="Arial"/>
                </a:rPr>
                <a:t>before acceptance correction</a:t>
              </a:r>
              <a:endParaRPr sz="1050" i="1" dirty="0"/>
            </a:p>
          </p:txBody>
        </p:sp>
      </p:grpSp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7571FD53-4822-73A5-EE2E-92319751F067}"/>
              </a:ext>
            </a:extLst>
          </p:cNvPr>
          <p:cNvGrpSpPr/>
          <p:nvPr/>
        </p:nvGrpSpPr>
        <p:grpSpPr>
          <a:xfrm>
            <a:off x="1531792" y="595458"/>
            <a:ext cx="4507647" cy="5540378"/>
            <a:chOff x="4572000" y="627977"/>
            <a:chExt cx="4507647" cy="5540378"/>
          </a:xfrm>
        </p:grpSpPr>
        <p:pic>
          <p:nvPicPr>
            <p:cNvPr id="83" name="Google Shape;272;p24" descr="イメージ">
              <a:extLst>
                <a:ext uri="{FF2B5EF4-FFF2-40B4-BE49-F238E27FC236}">
                  <a16:creationId xmlns:a16="http://schemas.microsoft.com/office/drawing/2014/main" id="{9AD4334F-B94C-6436-A1C3-B8EE017DBAF8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 t="7646" r="53911"/>
            <a:stretch/>
          </p:blipFill>
          <p:spPr>
            <a:xfrm>
              <a:off x="4572000" y="2255841"/>
              <a:ext cx="4115540" cy="39125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2" name="図 71" descr="ダイアグラム が含まれている画像&#10;&#10;自動的に生成された説明">
              <a:extLst>
                <a:ext uri="{FF2B5EF4-FFF2-40B4-BE49-F238E27FC236}">
                  <a16:creationId xmlns:a16="http://schemas.microsoft.com/office/drawing/2014/main" id="{13E5F636-5069-516D-9D80-A62D4609B83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32258" y="629001"/>
              <a:ext cx="4249230" cy="1639008"/>
            </a:xfrm>
            <a:prstGeom prst="rect">
              <a:avLst/>
            </a:prstGeom>
          </p:spPr>
        </p:pic>
        <p:sp>
          <p:nvSpPr>
            <p:cNvPr id="86" name="Google Shape;282;p24">
              <a:extLst>
                <a:ext uri="{FF2B5EF4-FFF2-40B4-BE49-F238E27FC236}">
                  <a16:creationId xmlns:a16="http://schemas.microsoft.com/office/drawing/2014/main" id="{F6804FA8-EF45-FC9B-BAAF-5980CBD99BFE}"/>
                </a:ext>
              </a:extLst>
            </p:cNvPr>
            <p:cNvSpPr txBox="1"/>
            <p:nvPr/>
          </p:nvSpPr>
          <p:spPr>
            <a:xfrm>
              <a:off x="6043444" y="2030073"/>
              <a:ext cx="899272" cy="32419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spAutoFit/>
            </a:bodyPr>
            <a:lstStyle/>
            <a:p>
              <a:pPr>
                <a:lnSpc>
                  <a:spcPct val="90000"/>
                </a:lnSpc>
                <a:buClr>
                  <a:srgbClr val="FF2600"/>
                </a:buClr>
                <a:buSzPts val="2000"/>
              </a:pPr>
              <a:r>
                <a:rPr lang="en-US" sz="1600" dirty="0">
                  <a:solidFill>
                    <a:srgbClr val="FF2600"/>
                  </a:solidFill>
                  <a:latin typeface="Arial"/>
                  <a:ea typeface="Arial"/>
                  <a:cs typeface="Arial"/>
                  <a:sym typeface="Arial"/>
                </a:rPr>
                <a:t>M(</a:t>
              </a:r>
              <a:r>
                <a:rPr lang="en-US" sz="1600" dirty="0" err="1">
                  <a:solidFill>
                    <a:srgbClr val="FF2600"/>
                  </a:solidFill>
                  <a:latin typeface="Arial"/>
                  <a:ea typeface="Arial"/>
                  <a:cs typeface="Arial"/>
                  <a:sym typeface="Arial"/>
                </a:rPr>
                <a:t>Kppn</a:t>
              </a:r>
              <a:r>
                <a:rPr lang="en-US" sz="1600" dirty="0">
                  <a:solidFill>
                    <a:srgbClr val="FF2600"/>
                  </a:solidFill>
                  <a:latin typeface="Arial"/>
                  <a:ea typeface="Arial"/>
                  <a:cs typeface="Arial"/>
                  <a:sym typeface="Arial"/>
                </a:rPr>
                <a:t>)</a:t>
              </a:r>
              <a:endParaRPr sz="1400" dirty="0"/>
            </a:p>
          </p:txBody>
        </p:sp>
        <p:sp>
          <p:nvSpPr>
            <p:cNvPr id="91" name="テキスト ボックス 90">
              <a:extLst>
                <a:ext uri="{FF2B5EF4-FFF2-40B4-BE49-F238E27FC236}">
                  <a16:creationId xmlns:a16="http://schemas.microsoft.com/office/drawing/2014/main" id="{25FAB9D1-945D-F1D9-D543-63937167F781}"/>
                </a:ext>
              </a:extLst>
            </p:cNvPr>
            <p:cNvSpPr txBox="1"/>
            <p:nvPr/>
          </p:nvSpPr>
          <p:spPr>
            <a:xfrm>
              <a:off x="5001643" y="1700279"/>
              <a:ext cx="728084" cy="523220"/>
            </a:xfrm>
            <a:prstGeom prst="rect">
              <a:avLst/>
            </a:prstGeom>
            <a:solidFill>
              <a:srgbClr val="FF0000"/>
            </a:solidFill>
          </p:spPr>
          <p:txBody>
            <a:bodyPr wrap="none" rtlCol="0">
              <a:spAutoFit/>
            </a:bodyPr>
            <a:lstStyle/>
            <a:p>
              <a:r>
                <a:rPr lang="en-US" altLang="ja-JP" sz="2800" b="1" dirty="0">
                  <a:solidFill>
                    <a:schemeClr val="bg1"/>
                  </a:solidFill>
                </a:rPr>
                <a:t>T77</a:t>
              </a:r>
              <a:endParaRPr lang="ja-JP" altLang="en-US" sz="2800" b="1" dirty="0">
                <a:solidFill>
                  <a:schemeClr val="bg1"/>
                </a:solidFill>
              </a:endParaRPr>
            </a:p>
          </p:txBody>
        </p:sp>
        <p:sp>
          <p:nvSpPr>
            <p:cNvPr id="93" name="四角形: 角を丸くする 92">
              <a:extLst>
                <a:ext uri="{FF2B5EF4-FFF2-40B4-BE49-F238E27FC236}">
                  <a16:creationId xmlns:a16="http://schemas.microsoft.com/office/drawing/2014/main" id="{089E4B00-97B1-BB72-B84F-2D9BEFE07F49}"/>
                </a:ext>
              </a:extLst>
            </p:cNvPr>
            <p:cNvSpPr/>
            <p:nvPr/>
          </p:nvSpPr>
          <p:spPr>
            <a:xfrm>
              <a:off x="4655550" y="627977"/>
              <a:ext cx="4424097" cy="5480051"/>
            </a:xfrm>
            <a:prstGeom prst="roundRect">
              <a:avLst>
                <a:gd name="adj" fmla="val 4452"/>
              </a:avLst>
            </a:prstGeom>
            <a:noFill/>
            <a:ln w="635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95" name="テキスト ボックス 94">
              <a:extLst>
                <a:ext uri="{FF2B5EF4-FFF2-40B4-BE49-F238E27FC236}">
                  <a16:creationId xmlns:a16="http://schemas.microsoft.com/office/drawing/2014/main" id="{AB55CBCB-8429-1EE9-1CA6-D65C690C93E2}"/>
                </a:ext>
              </a:extLst>
            </p:cNvPr>
            <p:cNvSpPr txBox="1"/>
            <p:nvPr/>
          </p:nvSpPr>
          <p:spPr>
            <a:xfrm>
              <a:off x="7385178" y="1600118"/>
              <a:ext cx="3064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i="1" dirty="0">
                  <a:solidFill>
                    <a:schemeClr val="bg1">
                      <a:lumMod val="50000"/>
                    </a:schemeClr>
                  </a:solidFill>
                </a:rPr>
                <a:t>q</a:t>
              </a:r>
              <a:endParaRPr lang="ja-JP" altLang="en-US" i="1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97" name="楕円 96">
              <a:extLst>
                <a:ext uri="{FF2B5EF4-FFF2-40B4-BE49-F238E27FC236}">
                  <a16:creationId xmlns:a16="http://schemas.microsoft.com/office/drawing/2014/main" id="{5776F38E-5231-7C77-FC10-55F1E724798D}"/>
                </a:ext>
              </a:extLst>
            </p:cNvPr>
            <p:cNvSpPr/>
            <p:nvPr/>
          </p:nvSpPr>
          <p:spPr>
            <a:xfrm>
              <a:off x="6761717" y="1600118"/>
              <a:ext cx="1610937" cy="678086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98" name="テキスト ボックス 97">
              <a:extLst>
                <a:ext uri="{FF2B5EF4-FFF2-40B4-BE49-F238E27FC236}">
                  <a16:creationId xmlns:a16="http://schemas.microsoft.com/office/drawing/2014/main" id="{75556050-A5B5-5630-6046-50476C88B153}"/>
                </a:ext>
              </a:extLst>
            </p:cNvPr>
            <p:cNvSpPr txBox="1"/>
            <p:nvPr/>
          </p:nvSpPr>
          <p:spPr>
            <a:xfrm rot="20709874">
              <a:off x="6899038" y="2431004"/>
              <a:ext cx="165975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400" b="1" i="1" dirty="0">
                  <a:ln w="10160">
                    <a:solidFill>
                      <a:schemeClr val="tx1"/>
                    </a:solidFill>
                    <a:prstDash val="solid"/>
                  </a:ln>
                  <a:noFill/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Preliminary</a:t>
              </a:r>
              <a:endParaRPr lang="ja-JP" altLang="en-US" sz="2400" b="1" i="1" dirty="0">
                <a:ln w="10160">
                  <a:solidFill>
                    <a:schemeClr val="tx1"/>
                  </a:solidFill>
                  <a:prstDash val="solid"/>
                </a:ln>
                <a:noFill/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  <p:sp>
          <p:nvSpPr>
            <p:cNvPr id="100" name="Google Shape;280;p24">
              <a:extLst>
                <a:ext uri="{FF2B5EF4-FFF2-40B4-BE49-F238E27FC236}">
                  <a16:creationId xmlns:a16="http://schemas.microsoft.com/office/drawing/2014/main" id="{57842166-84F7-679B-4274-A48241C91079}"/>
                </a:ext>
              </a:extLst>
            </p:cNvPr>
            <p:cNvSpPr txBox="1"/>
            <p:nvPr/>
          </p:nvSpPr>
          <p:spPr>
            <a:xfrm rot="16200000">
              <a:off x="7561171" y="4384013"/>
              <a:ext cx="2376053" cy="26879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spAutoFit/>
            </a:bodyPr>
            <a:lstStyle/>
            <a:p>
              <a:pPr algn="ctr">
                <a:lnSpc>
                  <a:spcPct val="90000"/>
                </a:lnSpc>
                <a:buClr>
                  <a:srgbClr val="942192"/>
                </a:buClr>
                <a:buSzPts val="2400"/>
              </a:pPr>
              <a:r>
                <a:rPr lang="en-US" sz="1200" i="1" dirty="0">
                  <a:solidFill>
                    <a:srgbClr val="942192"/>
                  </a:solidFill>
                  <a:latin typeface="Arial"/>
                  <a:ea typeface="Arial"/>
                  <a:cs typeface="Arial"/>
                  <a:sym typeface="Arial"/>
                </a:rPr>
                <a:t>before acceptance correction</a:t>
              </a:r>
              <a:endParaRPr sz="1050" i="1" dirty="0"/>
            </a:p>
          </p:txBody>
        </p:sp>
      </p:grpSp>
      <p:sp>
        <p:nvSpPr>
          <p:cNvPr id="102" name="テキスト ボックス 101">
            <a:extLst>
              <a:ext uri="{FF2B5EF4-FFF2-40B4-BE49-F238E27FC236}">
                <a16:creationId xmlns:a16="http://schemas.microsoft.com/office/drawing/2014/main" id="{F1FBECEB-C496-47BA-A71D-AF05702BC925}"/>
              </a:ext>
            </a:extLst>
          </p:cNvPr>
          <p:cNvSpPr txBox="1"/>
          <p:nvPr/>
        </p:nvSpPr>
        <p:spPr>
          <a:xfrm>
            <a:off x="1878513" y="6064712"/>
            <a:ext cx="849020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ja-JP" sz="2400" b="1" dirty="0"/>
              <a:t>Two distributions are quite similar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ja-JP" sz="2400" dirty="0"/>
              <a:t>structure below the threshold (</a:t>
            </a:r>
            <a:r>
              <a:rPr lang="en-US" altLang="ja-JP" sz="2400" b="1" dirty="0"/>
              <a:t>seems </a:t>
            </a:r>
            <a:r>
              <a:rPr lang="en-US" altLang="ja-JP" sz="2400" b="1" i="1" dirty="0"/>
              <a:t>q</a:t>
            </a:r>
            <a:r>
              <a:rPr lang="en-US" altLang="ja-JP" sz="2400" b="1" dirty="0"/>
              <a:t>-independent</a:t>
            </a:r>
            <a:r>
              <a:rPr lang="en-US" altLang="ja-JP" sz="2400" dirty="0"/>
              <a:t>), QF-K, BG</a:t>
            </a:r>
          </a:p>
        </p:txBody>
      </p:sp>
    </p:spTree>
    <p:extLst>
      <p:ext uri="{BB962C8B-B14F-4D97-AF65-F5344CB8AC3E}">
        <p14:creationId xmlns:p14="http://schemas.microsoft.com/office/powerpoint/2010/main" val="32943079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グループ化 48">
            <a:extLst>
              <a:ext uri="{FF2B5EF4-FFF2-40B4-BE49-F238E27FC236}">
                <a16:creationId xmlns:a16="http://schemas.microsoft.com/office/drawing/2014/main" id="{F9C50A7A-6CA2-6C55-A30A-37902F924C6B}"/>
              </a:ext>
            </a:extLst>
          </p:cNvPr>
          <p:cNvGrpSpPr/>
          <p:nvPr/>
        </p:nvGrpSpPr>
        <p:grpSpPr>
          <a:xfrm>
            <a:off x="9350981" y="1571999"/>
            <a:ext cx="1850376" cy="3629673"/>
            <a:chOff x="6731948" y="1484784"/>
            <a:chExt cx="2304548" cy="4520570"/>
          </a:xfrm>
        </p:grpSpPr>
        <p:sp>
          <p:nvSpPr>
            <p:cNvPr id="55" name="正方形/長方形 54">
              <a:extLst>
                <a:ext uri="{FF2B5EF4-FFF2-40B4-BE49-F238E27FC236}">
                  <a16:creationId xmlns:a16="http://schemas.microsoft.com/office/drawing/2014/main" id="{3C5D437C-0673-14CA-DDE5-87C76E5AFF6E}"/>
                </a:ext>
              </a:extLst>
            </p:cNvPr>
            <p:cNvSpPr/>
            <p:nvPr/>
          </p:nvSpPr>
          <p:spPr>
            <a:xfrm>
              <a:off x="6731948" y="1484784"/>
              <a:ext cx="2304548" cy="4429918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dirty="0"/>
            </a:p>
          </p:txBody>
        </p:sp>
        <p:grpSp>
          <p:nvGrpSpPr>
            <p:cNvPr id="56" name="グループ化 55">
              <a:extLst>
                <a:ext uri="{FF2B5EF4-FFF2-40B4-BE49-F238E27FC236}">
                  <a16:creationId xmlns:a16="http://schemas.microsoft.com/office/drawing/2014/main" id="{1676DEF2-84E2-ACCC-8736-D908F3BC647A}"/>
                </a:ext>
              </a:extLst>
            </p:cNvPr>
            <p:cNvGrpSpPr/>
            <p:nvPr/>
          </p:nvGrpSpPr>
          <p:grpSpPr>
            <a:xfrm>
              <a:off x="6731948" y="1487620"/>
              <a:ext cx="2265506" cy="4517734"/>
              <a:chOff x="6842998" y="1630210"/>
              <a:chExt cx="2265506" cy="4517734"/>
            </a:xfrm>
          </p:grpSpPr>
          <p:grpSp>
            <p:nvGrpSpPr>
              <p:cNvPr id="58" name="グループ化 57">
                <a:extLst>
                  <a:ext uri="{FF2B5EF4-FFF2-40B4-BE49-F238E27FC236}">
                    <a16:creationId xmlns:a16="http://schemas.microsoft.com/office/drawing/2014/main" id="{74D47184-4A1E-87C4-85EB-478E0B771822}"/>
                  </a:ext>
                </a:extLst>
              </p:cNvPr>
              <p:cNvGrpSpPr/>
              <p:nvPr/>
            </p:nvGrpSpPr>
            <p:grpSpPr>
              <a:xfrm>
                <a:off x="6842998" y="1630210"/>
                <a:ext cx="2130677" cy="1133358"/>
                <a:chOff x="1493658" y="971932"/>
                <a:chExt cx="2130677" cy="1133358"/>
              </a:xfrm>
            </p:grpSpPr>
            <p:sp>
              <p:nvSpPr>
                <p:cNvPr id="81" name="円/楕円 76">
                  <a:extLst>
                    <a:ext uri="{FF2B5EF4-FFF2-40B4-BE49-F238E27FC236}">
                      <a16:creationId xmlns:a16="http://schemas.microsoft.com/office/drawing/2014/main" id="{42ADCEC3-74C3-35A5-C7DF-28FF3D8D1730}"/>
                    </a:ext>
                  </a:extLst>
                </p:cNvPr>
                <p:cNvSpPr/>
                <p:nvPr/>
              </p:nvSpPr>
              <p:spPr>
                <a:xfrm>
                  <a:off x="3208158" y="1355288"/>
                  <a:ext cx="357187" cy="357187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endParaRPr lang="ja-JP" alt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82" name="円/楕円 77">
                  <a:extLst>
                    <a:ext uri="{FF2B5EF4-FFF2-40B4-BE49-F238E27FC236}">
                      <a16:creationId xmlns:a16="http://schemas.microsoft.com/office/drawing/2014/main" id="{F9B44933-C9A6-7739-82F9-58551EDB4F39}"/>
                    </a:ext>
                  </a:extLst>
                </p:cNvPr>
                <p:cNvSpPr/>
                <p:nvPr/>
              </p:nvSpPr>
              <p:spPr>
                <a:xfrm>
                  <a:off x="2993845" y="1498163"/>
                  <a:ext cx="357188" cy="357187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endParaRPr lang="ja-JP" alt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83" name="円/楕円 78">
                  <a:extLst>
                    <a:ext uri="{FF2B5EF4-FFF2-40B4-BE49-F238E27FC236}">
                      <a16:creationId xmlns:a16="http://schemas.microsoft.com/office/drawing/2014/main" id="{33D8A034-94CE-152B-3BE0-D5AA9E4B96DD}"/>
                    </a:ext>
                  </a:extLst>
                </p:cNvPr>
                <p:cNvSpPr/>
                <p:nvPr/>
              </p:nvSpPr>
              <p:spPr>
                <a:xfrm>
                  <a:off x="1707970" y="1426725"/>
                  <a:ext cx="214313" cy="214313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endParaRPr lang="ja-JP" altLang="en-US"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84" name="直線矢印コネクタ 83">
                  <a:extLst>
                    <a:ext uri="{FF2B5EF4-FFF2-40B4-BE49-F238E27FC236}">
                      <a16:creationId xmlns:a16="http://schemas.microsoft.com/office/drawing/2014/main" id="{5307AAEC-03B1-4545-B2A2-EF9E4BA842D5}"/>
                    </a:ext>
                  </a:extLst>
                </p:cNvPr>
                <p:cNvCxnSpPr/>
                <p:nvPr/>
              </p:nvCxnSpPr>
              <p:spPr>
                <a:xfrm>
                  <a:off x="1922283" y="1534675"/>
                  <a:ext cx="500062" cy="0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85" name="テキスト ボックス 34">
                  <a:extLst>
                    <a:ext uri="{FF2B5EF4-FFF2-40B4-BE49-F238E27FC236}">
                      <a16:creationId xmlns:a16="http://schemas.microsoft.com/office/drawing/2014/main" id="{E9F3E458-D669-95CB-691C-E92016F792E0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493658" y="1069538"/>
                  <a:ext cx="437623" cy="45998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altLang="ja-JP" dirty="0">
                      <a:latin typeface="Calibri" pitchFamily="34" charset="0"/>
                    </a:rPr>
                    <a:t>K</a:t>
                  </a:r>
                  <a:r>
                    <a:rPr lang="en-US" altLang="ja-JP" baseline="30000" dirty="0">
                      <a:latin typeface="Calibri" pitchFamily="34" charset="0"/>
                    </a:rPr>
                    <a:t>-</a:t>
                  </a:r>
                  <a:endParaRPr lang="ja-JP" altLang="en-US" baseline="30000" dirty="0">
                    <a:latin typeface="Calibri" pitchFamily="34" charset="0"/>
                  </a:endParaRPr>
                </a:p>
              </p:txBody>
            </p:sp>
            <p:sp>
              <p:nvSpPr>
                <p:cNvPr id="86" name="テキスト ボックス 34">
                  <a:extLst>
                    <a:ext uri="{FF2B5EF4-FFF2-40B4-BE49-F238E27FC236}">
                      <a16:creationId xmlns:a16="http://schemas.microsoft.com/office/drawing/2014/main" id="{189A51AC-2131-0BC2-9A7A-F1EA5C773796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973090" y="971932"/>
                  <a:ext cx="651245" cy="45998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altLang="ja-JP" baseline="30000" dirty="0">
                      <a:latin typeface="Calibri" pitchFamily="34" charset="0"/>
                    </a:rPr>
                    <a:t>3</a:t>
                  </a:r>
                  <a:r>
                    <a:rPr lang="en-US" altLang="ja-JP" dirty="0">
                      <a:latin typeface="Calibri" pitchFamily="34" charset="0"/>
                    </a:rPr>
                    <a:t>He</a:t>
                  </a:r>
                  <a:endParaRPr lang="ja-JP" altLang="en-US" dirty="0">
                    <a:latin typeface="Calibri" pitchFamily="34" charset="0"/>
                  </a:endParaRPr>
                </a:p>
              </p:txBody>
            </p:sp>
            <p:sp>
              <p:nvSpPr>
                <p:cNvPr id="87" name="テキスト ボックス 34">
                  <a:extLst>
                    <a:ext uri="{FF2B5EF4-FFF2-40B4-BE49-F238E27FC236}">
                      <a16:creationId xmlns:a16="http://schemas.microsoft.com/office/drawing/2014/main" id="{BE384123-E9A7-FE11-810C-30BAC5D489FE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805307" y="1645306"/>
                  <a:ext cx="1144291" cy="45998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altLang="ja-JP" dirty="0">
                      <a:latin typeface="Calibri" pitchFamily="34" charset="0"/>
                    </a:rPr>
                    <a:t>1 GeV/c</a:t>
                  </a:r>
                  <a:endParaRPr lang="ja-JP" altLang="en-US" dirty="0">
                    <a:latin typeface="Calibri" pitchFamily="34" charset="0"/>
                  </a:endParaRPr>
                </a:p>
              </p:txBody>
            </p:sp>
            <p:sp>
              <p:nvSpPr>
                <p:cNvPr id="88" name="円/楕円 83">
                  <a:extLst>
                    <a:ext uri="{FF2B5EF4-FFF2-40B4-BE49-F238E27FC236}">
                      <a16:creationId xmlns:a16="http://schemas.microsoft.com/office/drawing/2014/main" id="{F3D125BB-822D-250A-CCBA-30A1C3196348}"/>
                    </a:ext>
                  </a:extLst>
                </p:cNvPr>
                <p:cNvSpPr/>
                <p:nvPr/>
              </p:nvSpPr>
              <p:spPr>
                <a:xfrm>
                  <a:off x="3245575" y="1582744"/>
                  <a:ext cx="357188" cy="357187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endParaRPr lang="ja-JP" altLang="en-US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59" name="グループ化 58">
                <a:extLst>
                  <a:ext uri="{FF2B5EF4-FFF2-40B4-BE49-F238E27FC236}">
                    <a16:creationId xmlns:a16="http://schemas.microsoft.com/office/drawing/2014/main" id="{CD8C53F8-BB56-A7CC-4394-66E03FB0322E}"/>
                  </a:ext>
                </a:extLst>
              </p:cNvPr>
              <p:cNvGrpSpPr/>
              <p:nvPr/>
            </p:nvGrpSpPr>
            <p:grpSpPr>
              <a:xfrm>
                <a:off x="7062929" y="4465803"/>
                <a:ext cx="1893192" cy="1682141"/>
                <a:chOff x="834591" y="3089814"/>
                <a:chExt cx="1893192" cy="1682141"/>
              </a:xfrm>
            </p:grpSpPr>
            <p:sp>
              <p:nvSpPr>
                <p:cNvPr id="72" name="円/楕円 67">
                  <a:extLst>
                    <a:ext uri="{FF2B5EF4-FFF2-40B4-BE49-F238E27FC236}">
                      <a16:creationId xmlns:a16="http://schemas.microsoft.com/office/drawing/2014/main" id="{0DD3BC01-9EAC-0413-8329-56B63D5ADBF1}"/>
                    </a:ext>
                  </a:extLst>
                </p:cNvPr>
                <p:cNvSpPr/>
                <p:nvPr/>
              </p:nvSpPr>
              <p:spPr>
                <a:xfrm>
                  <a:off x="1826889" y="3775047"/>
                  <a:ext cx="357188" cy="357187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endParaRPr lang="ja-JP" altLang="en-US"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73" name="直線矢印コネクタ 72">
                  <a:extLst>
                    <a:ext uri="{FF2B5EF4-FFF2-40B4-BE49-F238E27FC236}">
                      <a16:creationId xmlns:a16="http://schemas.microsoft.com/office/drawing/2014/main" id="{6124427A-7DD9-FCF4-F0EB-3C28C43DE5F0}"/>
                    </a:ext>
                  </a:extLst>
                </p:cNvPr>
                <p:cNvCxnSpPr/>
                <p:nvPr/>
              </p:nvCxnSpPr>
              <p:spPr>
                <a:xfrm>
                  <a:off x="2193122" y="3952847"/>
                  <a:ext cx="534661" cy="0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4" name="テキスト ボックス 35">
                  <a:extLst>
                    <a:ext uri="{FF2B5EF4-FFF2-40B4-BE49-F238E27FC236}">
                      <a16:creationId xmlns:a16="http://schemas.microsoft.com/office/drawing/2014/main" id="{64D09A49-E51F-FBB6-BFA3-3195DAEA0168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157088" y="3548034"/>
                  <a:ext cx="381723" cy="45998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altLang="ja-JP" dirty="0">
                      <a:latin typeface="Calibri" pitchFamily="34" charset="0"/>
                    </a:rPr>
                    <a:t>n</a:t>
                  </a:r>
                  <a:endParaRPr lang="ja-JP" altLang="en-US" dirty="0">
                    <a:latin typeface="Calibri" pitchFamily="34" charset="0"/>
                  </a:endParaRPr>
                </a:p>
              </p:txBody>
            </p:sp>
            <p:sp>
              <p:nvSpPr>
                <p:cNvPr id="75" name="円/楕円 70">
                  <a:extLst>
                    <a:ext uri="{FF2B5EF4-FFF2-40B4-BE49-F238E27FC236}">
                      <a16:creationId xmlns:a16="http://schemas.microsoft.com/office/drawing/2014/main" id="{5E9597CF-BD6C-3FF5-25BA-0CD190B2B62C}"/>
                    </a:ext>
                  </a:extLst>
                </p:cNvPr>
                <p:cNvSpPr/>
                <p:nvPr/>
              </p:nvSpPr>
              <p:spPr>
                <a:xfrm>
                  <a:off x="1278051" y="3493171"/>
                  <a:ext cx="357188" cy="357187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endParaRPr lang="ja-JP" alt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76" name="テキスト ボックス 96">
                  <a:extLst>
                    <a:ext uri="{FF2B5EF4-FFF2-40B4-BE49-F238E27FC236}">
                      <a16:creationId xmlns:a16="http://schemas.microsoft.com/office/drawing/2014/main" id="{8F59EA51-7161-F4E9-6B90-0443CA5016B0}"/>
                    </a:ext>
                  </a:extLst>
                </p:cNvPr>
                <p:cNvSpPr txBox="1"/>
                <p:nvPr/>
              </p:nvSpPr>
              <p:spPr>
                <a:xfrm>
                  <a:off x="1227020" y="4311971"/>
                  <a:ext cx="427642" cy="45998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rtlCol="0">
                  <a:spAutoFit/>
                </a:bodyPr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altLang="ja-JP" b="1" i="1" dirty="0">
                      <a:latin typeface="Symbol" panose="05050102010706020507" pitchFamily="18" charset="2"/>
                    </a:rPr>
                    <a:t>L</a:t>
                  </a:r>
                  <a:endParaRPr lang="ja-JP" altLang="en-US" b="1" i="1" baseline="-25000" dirty="0"/>
                </a:p>
              </p:txBody>
            </p:sp>
            <p:cxnSp>
              <p:nvCxnSpPr>
                <p:cNvPr id="77" name="直線矢印コネクタ 76">
                  <a:extLst>
                    <a:ext uri="{FF2B5EF4-FFF2-40B4-BE49-F238E27FC236}">
                      <a16:creationId xmlns:a16="http://schemas.microsoft.com/office/drawing/2014/main" id="{A803C97B-D4BC-340A-45BE-CC3A815B3D27}"/>
                    </a:ext>
                  </a:extLst>
                </p:cNvPr>
                <p:cNvCxnSpPr/>
                <p:nvPr/>
              </p:nvCxnSpPr>
              <p:spPr>
                <a:xfrm flipH="1" flipV="1">
                  <a:off x="941562" y="3431853"/>
                  <a:ext cx="324036" cy="173230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8" name="円/楕円 73">
                  <a:extLst>
                    <a:ext uri="{FF2B5EF4-FFF2-40B4-BE49-F238E27FC236}">
                      <a16:creationId xmlns:a16="http://schemas.microsoft.com/office/drawing/2014/main" id="{BF6C7BED-3D4A-90D5-C6F9-575BB59F5F2A}"/>
                    </a:ext>
                  </a:extLst>
                </p:cNvPr>
                <p:cNvSpPr/>
                <p:nvPr/>
              </p:nvSpPr>
              <p:spPr>
                <a:xfrm>
                  <a:off x="1271109" y="4000080"/>
                  <a:ext cx="357188" cy="357187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endParaRPr lang="ja-JP" alt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79" name="テキスト ボックス 35">
                  <a:extLst>
                    <a:ext uri="{FF2B5EF4-FFF2-40B4-BE49-F238E27FC236}">
                      <a16:creationId xmlns:a16="http://schemas.microsoft.com/office/drawing/2014/main" id="{E1693B20-90E2-1CF2-FD9C-D0C7F731B682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160245" y="3089814"/>
                  <a:ext cx="381723" cy="45998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altLang="ja-JP" dirty="0">
                      <a:latin typeface="Calibri" pitchFamily="34" charset="0"/>
                    </a:rPr>
                    <a:t>p</a:t>
                  </a:r>
                  <a:endParaRPr lang="ja-JP" altLang="en-US" dirty="0">
                    <a:latin typeface="Calibri" pitchFamily="34" charset="0"/>
                  </a:endParaRPr>
                </a:p>
              </p:txBody>
            </p:sp>
            <p:cxnSp>
              <p:nvCxnSpPr>
                <p:cNvPr id="80" name="直線矢印コネクタ 79">
                  <a:extLst>
                    <a:ext uri="{FF2B5EF4-FFF2-40B4-BE49-F238E27FC236}">
                      <a16:creationId xmlns:a16="http://schemas.microsoft.com/office/drawing/2014/main" id="{2AD807BF-05D4-A634-24E0-CE43222C6345}"/>
                    </a:ext>
                  </a:extLst>
                </p:cNvPr>
                <p:cNvCxnSpPr/>
                <p:nvPr/>
              </p:nvCxnSpPr>
              <p:spPr>
                <a:xfrm flipH="1">
                  <a:off x="834591" y="4247254"/>
                  <a:ext cx="452703" cy="225862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0" name="グループ化 59">
                <a:extLst>
                  <a:ext uri="{FF2B5EF4-FFF2-40B4-BE49-F238E27FC236}">
                    <a16:creationId xmlns:a16="http://schemas.microsoft.com/office/drawing/2014/main" id="{F08A26A2-E369-9217-6846-CDB5AC24F8D0}"/>
                  </a:ext>
                </a:extLst>
              </p:cNvPr>
              <p:cNvGrpSpPr/>
              <p:nvPr/>
            </p:nvGrpSpPr>
            <p:grpSpPr>
              <a:xfrm>
                <a:off x="6954917" y="2986046"/>
                <a:ext cx="2153587" cy="1298983"/>
                <a:chOff x="5082709" y="897814"/>
                <a:chExt cx="2153587" cy="1298983"/>
              </a:xfrm>
            </p:grpSpPr>
            <p:sp>
              <p:nvSpPr>
                <p:cNvPr id="63" name="円/楕円 58">
                  <a:extLst>
                    <a:ext uri="{FF2B5EF4-FFF2-40B4-BE49-F238E27FC236}">
                      <a16:creationId xmlns:a16="http://schemas.microsoft.com/office/drawing/2014/main" id="{AC5913A1-BF29-40BD-2417-AFA01B6F9CAD}"/>
                    </a:ext>
                  </a:extLst>
                </p:cNvPr>
                <p:cNvSpPr/>
                <p:nvPr/>
              </p:nvSpPr>
              <p:spPr>
                <a:xfrm>
                  <a:off x="6303044" y="1434787"/>
                  <a:ext cx="357188" cy="357187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endParaRPr lang="ja-JP" altLang="en-US"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64" name="直線矢印コネクタ 63">
                  <a:extLst>
                    <a:ext uri="{FF2B5EF4-FFF2-40B4-BE49-F238E27FC236}">
                      <a16:creationId xmlns:a16="http://schemas.microsoft.com/office/drawing/2014/main" id="{C24CDD9E-C29F-C047-C648-557412A95A01}"/>
                    </a:ext>
                  </a:extLst>
                </p:cNvPr>
                <p:cNvCxnSpPr/>
                <p:nvPr/>
              </p:nvCxnSpPr>
              <p:spPr>
                <a:xfrm>
                  <a:off x="6696236" y="1612587"/>
                  <a:ext cx="540060" cy="0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5" name="テキスト ボックス 35">
                  <a:extLst>
                    <a:ext uri="{FF2B5EF4-FFF2-40B4-BE49-F238E27FC236}">
                      <a16:creationId xmlns:a16="http://schemas.microsoft.com/office/drawing/2014/main" id="{2F4C9993-B3FB-F34C-AB93-0B0C05A9C91C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6569868" y="1207774"/>
                  <a:ext cx="381722" cy="45998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altLang="ja-JP" dirty="0">
                      <a:latin typeface="Calibri" pitchFamily="34" charset="0"/>
                    </a:rPr>
                    <a:t>n</a:t>
                  </a:r>
                  <a:endParaRPr lang="ja-JP" altLang="en-US" dirty="0">
                    <a:latin typeface="Calibri" pitchFamily="34" charset="0"/>
                  </a:endParaRPr>
                </a:p>
              </p:txBody>
            </p:sp>
            <p:sp>
              <p:nvSpPr>
                <p:cNvPr id="66" name="円/楕円 61">
                  <a:extLst>
                    <a:ext uri="{FF2B5EF4-FFF2-40B4-BE49-F238E27FC236}">
                      <a16:creationId xmlns:a16="http://schemas.microsoft.com/office/drawing/2014/main" id="{9D6B365A-CB68-E80D-7E9C-103F2E9DAEB6}"/>
                    </a:ext>
                  </a:extLst>
                </p:cNvPr>
                <p:cNvSpPr/>
                <p:nvPr/>
              </p:nvSpPr>
              <p:spPr>
                <a:xfrm>
                  <a:off x="5376754" y="1602655"/>
                  <a:ext cx="357188" cy="357187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endParaRPr lang="ja-JP" alt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67" name="テキスト ボックス 96">
                  <a:extLst>
                    <a:ext uri="{FF2B5EF4-FFF2-40B4-BE49-F238E27FC236}">
                      <a16:creationId xmlns:a16="http://schemas.microsoft.com/office/drawing/2014/main" id="{43A48901-4BC4-FBBC-6AED-DA1B27C4FEE5}"/>
                    </a:ext>
                  </a:extLst>
                </p:cNvPr>
                <p:cNvSpPr txBox="1"/>
                <p:nvPr/>
              </p:nvSpPr>
              <p:spPr>
                <a:xfrm>
                  <a:off x="5082709" y="897814"/>
                  <a:ext cx="381722" cy="45998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rtlCol="0">
                  <a:spAutoFit/>
                </a:bodyPr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altLang="ja-JP" dirty="0"/>
                    <a:t>p</a:t>
                  </a:r>
                  <a:endParaRPr lang="ja-JP" altLang="en-US" baseline="-25000" dirty="0"/>
                </a:p>
              </p:txBody>
            </p:sp>
            <p:sp>
              <p:nvSpPr>
                <p:cNvPr id="68" name="円/楕円 63">
                  <a:extLst>
                    <a:ext uri="{FF2B5EF4-FFF2-40B4-BE49-F238E27FC236}">
                      <a16:creationId xmlns:a16="http://schemas.microsoft.com/office/drawing/2014/main" id="{92DDC71A-0D1D-B6D0-1FF8-9E3A7A350185}"/>
                    </a:ext>
                  </a:extLst>
                </p:cNvPr>
                <p:cNvSpPr/>
                <p:nvPr/>
              </p:nvSpPr>
              <p:spPr>
                <a:xfrm>
                  <a:off x="5229577" y="1307617"/>
                  <a:ext cx="357188" cy="357187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endParaRPr lang="ja-JP" alt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69" name="テキスト ボックス 35">
                  <a:extLst>
                    <a:ext uri="{FF2B5EF4-FFF2-40B4-BE49-F238E27FC236}">
                      <a16:creationId xmlns:a16="http://schemas.microsoft.com/office/drawing/2014/main" id="{8022B318-ABBF-3AB6-77B4-3185A6C642DB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5627905" y="1736813"/>
                  <a:ext cx="381722" cy="45998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altLang="ja-JP" dirty="0">
                      <a:latin typeface="Calibri" pitchFamily="34" charset="0"/>
                    </a:rPr>
                    <a:t>p</a:t>
                  </a:r>
                  <a:endParaRPr lang="ja-JP" altLang="en-US" dirty="0">
                    <a:latin typeface="Calibri" pitchFamily="34" charset="0"/>
                  </a:endParaRPr>
                </a:p>
              </p:txBody>
            </p:sp>
            <p:cxnSp>
              <p:nvCxnSpPr>
                <p:cNvPr id="70" name="直線矢印コネクタ 69">
                  <a:extLst>
                    <a:ext uri="{FF2B5EF4-FFF2-40B4-BE49-F238E27FC236}">
                      <a16:creationId xmlns:a16="http://schemas.microsoft.com/office/drawing/2014/main" id="{242102BD-B0E6-3D95-325A-BD2F89A6EE27}"/>
                    </a:ext>
                  </a:extLst>
                </p:cNvPr>
                <p:cNvCxnSpPr/>
                <p:nvPr/>
              </p:nvCxnSpPr>
              <p:spPr>
                <a:xfrm flipH="1">
                  <a:off x="5794230" y="1610999"/>
                  <a:ext cx="188579" cy="0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1" name="円/楕円 66">
                  <a:extLst>
                    <a:ext uri="{FF2B5EF4-FFF2-40B4-BE49-F238E27FC236}">
                      <a16:creationId xmlns:a16="http://schemas.microsoft.com/office/drawing/2014/main" id="{99489B97-7E7C-6730-4E8B-A47458E0584B}"/>
                    </a:ext>
                  </a:extLst>
                </p:cNvPr>
                <p:cNvSpPr/>
                <p:nvPr/>
              </p:nvSpPr>
              <p:spPr>
                <a:xfrm>
                  <a:off x="6003375" y="1486495"/>
                  <a:ext cx="214313" cy="214313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endParaRPr lang="ja-JP" altLang="en-US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61" name="下矢印 56">
                <a:extLst>
                  <a:ext uri="{FF2B5EF4-FFF2-40B4-BE49-F238E27FC236}">
                    <a16:creationId xmlns:a16="http://schemas.microsoft.com/office/drawing/2014/main" id="{A4785A22-A31D-314C-A840-ACD90BFD4135}"/>
                  </a:ext>
                </a:extLst>
              </p:cNvPr>
              <p:cNvSpPr/>
              <p:nvPr/>
            </p:nvSpPr>
            <p:spPr>
              <a:xfrm>
                <a:off x="7676604" y="2831784"/>
                <a:ext cx="645826" cy="489204"/>
              </a:xfrm>
              <a:prstGeom prst="downArrow">
                <a:avLst/>
              </a:prstGeom>
              <a:noFill/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 sz="1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ymbol" panose="05050102010706020507" pitchFamily="18" charset="2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62" name="下矢印 57">
                <a:extLst>
                  <a:ext uri="{FF2B5EF4-FFF2-40B4-BE49-F238E27FC236}">
                    <a16:creationId xmlns:a16="http://schemas.microsoft.com/office/drawing/2014/main" id="{89D5D1F0-213A-C70E-FBA3-A3FE4FE4CE4E}"/>
                  </a:ext>
                </a:extLst>
              </p:cNvPr>
              <p:cNvSpPr/>
              <p:nvPr/>
            </p:nvSpPr>
            <p:spPr>
              <a:xfrm>
                <a:off x="7676604" y="4199936"/>
                <a:ext cx="645826" cy="489204"/>
              </a:xfrm>
              <a:prstGeom prst="downArrow">
                <a:avLst/>
              </a:prstGeom>
              <a:noFill/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 sz="1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ymbol" panose="05050102010706020507" pitchFamily="18" charset="2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p:grpSp>
        <p:sp>
          <p:nvSpPr>
            <p:cNvPr id="57" name="テキスト ボックス 34">
              <a:extLst>
                <a:ext uri="{FF2B5EF4-FFF2-40B4-BE49-F238E27FC236}">
                  <a16:creationId xmlns:a16="http://schemas.microsoft.com/office/drawing/2014/main" id="{90271F4E-0C77-6D67-6159-352D645141F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560332" y="3067662"/>
              <a:ext cx="437623" cy="4599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ja-JP" dirty="0">
                  <a:latin typeface="Calibri" pitchFamily="34" charset="0"/>
                </a:rPr>
                <a:t>K</a:t>
              </a:r>
              <a:r>
                <a:rPr lang="en-US" altLang="ja-JP" baseline="30000" dirty="0">
                  <a:latin typeface="Calibri" pitchFamily="34" charset="0"/>
                </a:rPr>
                <a:t>-</a:t>
              </a:r>
              <a:endParaRPr lang="ja-JP" altLang="en-US" baseline="30000" dirty="0">
                <a:latin typeface="Calibri" pitchFamily="34" charset="0"/>
              </a:endParaRPr>
            </a:p>
          </p:txBody>
        </p:sp>
      </p:grpSp>
      <p:pic>
        <p:nvPicPr>
          <p:cNvPr id="5" name="図 4">
            <a:extLst>
              <a:ext uri="{FF2B5EF4-FFF2-40B4-BE49-F238E27FC236}">
                <a16:creationId xmlns:a16="http://schemas.microsoft.com/office/drawing/2014/main" id="{A565B402-EA03-165A-C306-595892E248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43464" y="1971153"/>
            <a:ext cx="5121227" cy="4304270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170778F5-B8FE-B91D-10EB-8997D13979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</p:spPr>
        <p:txBody>
          <a:bodyPr/>
          <a:lstStyle/>
          <a:p>
            <a:pPr algn="ctr"/>
            <a:r>
              <a:rPr lang="en-US" altLang="ja-JP" b="1" dirty="0"/>
              <a:t>“K</a:t>
            </a:r>
            <a:r>
              <a:rPr lang="en-US" altLang="ja-JP" b="1" baseline="30000" dirty="0"/>
              <a:t>-</a:t>
            </a:r>
            <a:r>
              <a:rPr lang="en-US" altLang="ja-JP" b="1" dirty="0"/>
              <a:t>pp” Search</a:t>
            </a:r>
            <a:r>
              <a:rPr lang="ja-JP" altLang="en-US" b="1" dirty="0"/>
              <a:t> </a:t>
            </a:r>
            <a:r>
              <a:rPr lang="en-US" altLang="ja-JP" b="1" dirty="0"/>
              <a:t>w/ Momentum Transfer Analysis</a:t>
            </a:r>
            <a:endParaRPr kumimoji="1" lang="ja-JP" altLang="en-US" b="1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B4A0C9F-958F-366C-C35E-6E75E7D8A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kumimoji="1" lang="ja-JP" altLang="en-US" smtClean="0"/>
              <a:t>8</a:t>
            </a:fld>
            <a:endParaRPr kumimoji="1" lang="ja-JP" altLang="en-US"/>
          </a:p>
        </p:txBody>
      </p:sp>
      <p:sp>
        <p:nvSpPr>
          <p:cNvPr id="7" name="四角形: 角を丸くする 6">
            <a:extLst>
              <a:ext uri="{FF2B5EF4-FFF2-40B4-BE49-F238E27FC236}">
                <a16:creationId xmlns:a16="http://schemas.microsoft.com/office/drawing/2014/main" id="{E2E17651-EC26-55CE-54A2-E5E294469076}"/>
              </a:ext>
            </a:extLst>
          </p:cNvPr>
          <p:cNvSpPr/>
          <p:nvPr/>
        </p:nvSpPr>
        <p:spPr>
          <a:xfrm>
            <a:off x="5338576" y="4060168"/>
            <a:ext cx="457200" cy="841289"/>
          </a:xfrm>
          <a:prstGeom prst="roundRect">
            <a:avLst/>
          </a:prstGeom>
          <a:noFill/>
          <a:ln w="63500">
            <a:solidFill>
              <a:srgbClr val="FFFF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51C84623-5220-2EFA-3D79-42059A5439AD}"/>
              </a:ext>
            </a:extLst>
          </p:cNvPr>
          <p:cNvSpPr txBox="1"/>
          <p:nvPr/>
        </p:nvSpPr>
        <p:spPr>
          <a:xfrm>
            <a:off x="4305576" y="4901457"/>
            <a:ext cx="122232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400" b="1" i="1" dirty="0"/>
              <a:t>acceptance &amp; </a:t>
            </a:r>
          </a:p>
          <a:p>
            <a:pPr algn="ctr"/>
            <a:r>
              <a:rPr lang="en-US" altLang="ja-JP" sz="1400" b="1" i="1" dirty="0"/>
              <a:t>efficiency</a:t>
            </a:r>
          </a:p>
          <a:p>
            <a:pPr algn="ctr"/>
            <a:r>
              <a:rPr lang="en-US" altLang="ja-JP" sz="1400" b="1" i="1" dirty="0"/>
              <a:t>corrected</a:t>
            </a:r>
            <a:endParaRPr kumimoji="1" lang="ja-JP" altLang="en-US" sz="1400" b="1" i="1" dirty="0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03CFC48B-4133-E366-E310-0F8525A28926}"/>
              </a:ext>
            </a:extLst>
          </p:cNvPr>
          <p:cNvSpPr txBox="1"/>
          <p:nvPr/>
        </p:nvSpPr>
        <p:spPr>
          <a:xfrm>
            <a:off x="3892706" y="1284616"/>
            <a:ext cx="46762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000" b="1" dirty="0">
                <a:solidFill>
                  <a:srgbClr val="0070C0"/>
                </a:solidFill>
              </a:rPr>
              <a:t>PLB789(2019)620.,</a:t>
            </a:r>
            <a:r>
              <a:rPr lang="ja-JP" altLang="en-US" sz="2000" b="1" dirty="0">
                <a:solidFill>
                  <a:srgbClr val="0070C0"/>
                </a:solidFill>
              </a:rPr>
              <a:t> </a:t>
            </a:r>
            <a:r>
              <a:rPr lang="en-US" altLang="ja-JP" sz="2000" b="1" dirty="0">
                <a:solidFill>
                  <a:srgbClr val="0070C0"/>
                </a:solidFill>
              </a:rPr>
              <a:t>PRC102(2020)044002.</a:t>
            </a:r>
          </a:p>
        </p:txBody>
      </p:sp>
      <p:sp>
        <p:nvSpPr>
          <p:cNvPr id="11" name="矢印: 右 10">
            <a:extLst>
              <a:ext uri="{FF2B5EF4-FFF2-40B4-BE49-F238E27FC236}">
                <a16:creationId xmlns:a16="http://schemas.microsoft.com/office/drawing/2014/main" id="{24D5229F-0CB3-9DA1-1EC2-80370ECF06DB}"/>
              </a:ext>
            </a:extLst>
          </p:cNvPr>
          <p:cNvSpPr/>
          <p:nvPr/>
        </p:nvSpPr>
        <p:spPr>
          <a:xfrm>
            <a:off x="5852122" y="2624208"/>
            <a:ext cx="1302365" cy="484632"/>
          </a:xfrm>
          <a:prstGeom prst="rightArrow">
            <a:avLst/>
          </a:prstGeom>
          <a:solidFill>
            <a:srgbClr val="C0000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Un-bound</a:t>
            </a:r>
            <a:endParaRPr kumimoji="1" lang="ja-JP" altLang="en-US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矢印: 右 11">
            <a:extLst>
              <a:ext uri="{FF2B5EF4-FFF2-40B4-BE49-F238E27FC236}">
                <a16:creationId xmlns:a16="http://schemas.microsoft.com/office/drawing/2014/main" id="{33493A76-B8CF-7882-FD53-2197214050CD}"/>
              </a:ext>
            </a:extLst>
          </p:cNvPr>
          <p:cNvSpPr/>
          <p:nvPr/>
        </p:nvSpPr>
        <p:spPr>
          <a:xfrm flipH="1">
            <a:off x="4615003" y="2624208"/>
            <a:ext cx="1075058" cy="484632"/>
          </a:xfrm>
          <a:prstGeom prst="rightArrow">
            <a:avLst/>
          </a:prstGeom>
          <a:solidFill>
            <a:srgbClr val="FFFF0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Bound</a:t>
            </a:r>
            <a:endParaRPr kumimoji="1" lang="ja-JP" altLang="en-US" b="1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テキスト ボックス 12">
                <a:extLst>
                  <a:ext uri="{FF2B5EF4-FFF2-40B4-BE49-F238E27FC236}">
                    <a16:creationId xmlns:a16="http://schemas.microsoft.com/office/drawing/2014/main" id="{93E97378-A006-D1EF-9CB5-65CFF323321C}"/>
                  </a:ext>
                </a:extLst>
              </p:cNvPr>
              <p:cNvSpPr txBox="1"/>
              <p:nvPr/>
            </p:nvSpPr>
            <p:spPr>
              <a:xfrm>
                <a:off x="6881121" y="1655767"/>
                <a:ext cx="163025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1" lang="en-US" altLang="ja-JP" sz="16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sz="16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p>
                          <m:r>
                            <a:rPr kumimoji="1" lang="en-US" altLang="ja-JP" sz="1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kumimoji="1" lang="ja-JP" altLang="en-US" sz="1600" b="0" i="1" smtClean="0">
                          <a:latin typeface="Cambria Math" panose="02040503050406030204" pitchFamily="18" charset="0"/>
                        </a:rPr>
                        <m:t>𝜎</m:t>
                      </m:r>
                      <m:r>
                        <a:rPr kumimoji="1" lang="en-US" altLang="ja-JP" sz="1600" b="0" i="1" smtClean="0">
                          <a:latin typeface="Cambria Math" panose="02040503050406030204" pitchFamily="18" charset="0"/>
                        </a:rPr>
                        <m:t>/(</m:t>
                      </m:r>
                      <m:r>
                        <a:rPr kumimoji="1" lang="en-US" altLang="ja-JP" sz="1600" b="0" i="1" smtClean="0">
                          <a:latin typeface="Cambria Math" panose="02040503050406030204" pitchFamily="18" charset="0"/>
                        </a:rPr>
                        <m:t>𝑑𝑀</m:t>
                      </m:r>
                      <m:r>
                        <a:rPr kumimoji="1" lang="en-US" altLang="ja-JP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kumimoji="1" lang="en-US" altLang="ja-JP" sz="1600" b="0" i="1" smtClean="0">
                          <a:latin typeface="Cambria Math" panose="02040503050406030204" pitchFamily="18" charset="0"/>
                        </a:rPr>
                        <m:t>𝑑𝑞</m:t>
                      </m:r>
                      <m:r>
                        <a:rPr kumimoji="1" lang="en-US" altLang="ja-JP" sz="16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kumimoji="1" lang="en-US" altLang="ja-JP" sz="1600" dirty="0"/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1600" i="1">
                          <a:latin typeface="Cambria Math" panose="02040503050406030204" pitchFamily="18" charset="0"/>
                        </a:rPr>
                        <m:t>[</m:t>
                      </m:r>
                      <m:r>
                        <a:rPr lang="en-US" altLang="ja-JP" sz="1600" i="1">
                          <a:latin typeface="Cambria Math" panose="02040503050406030204" pitchFamily="18" charset="0"/>
                        </a:rPr>
                        <m:t>𝑛𝑏</m:t>
                      </m:r>
                      <m:r>
                        <a:rPr lang="en-US" altLang="ja-JP" sz="1600" i="1">
                          <a:latin typeface="Cambria Math" panose="02040503050406030204" pitchFamily="18" charset="0"/>
                        </a:rPr>
                        <m:t>/(</m:t>
                      </m:r>
                      <m:r>
                        <a:rPr lang="en-US" altLang="ja-JP" sz="1600" i="1">
                          <a:latin typeface="Cambria Math" panose="02040503050406030204" pitchFamily="18" charset="0"/>
                        </a:rPr>
                        <m:t>𝑀𝑒𝑉</m:t>
                      </m:r>
                      <m:r>
                        <a:rPr lang="en-US" altLang="ja-JP" sz="1600" i="1" baseline="3000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altLang="ja-JP" sz="1600" i="1"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en-US" altLang="ja-JP" sz="1600" i="1"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en-US" altLang="ja-JP" sz="1600" i="1" baseline="30000"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altLang="ja-JP" sz="1600" i="1">
                          <a:latin typeface="Cambria Math" panose="02040503050406030204" pitchFamily="18" charset="0"/>
                        </a:rPr>
                        <m:t>)]</m:t>
                      </m:r>
                    </m:oMath>
                  </m:oMathPara>
                </a14:m>
                <a:endParaRPr lang="ja-JP" altLang="en-US" sz="1600" dirty="0"/>
              </a:p>
            </p:txBody>
          </p:sp>
        </mc:Choice>
        <mc:Fallback xmlns="">
          <p:sp>
            <p:nvSpPr>
              <p:cNvPr id="13" name="テキスト ボックス 12">
                <a:extLst>
                  <a:ext uri="{FF2B5EF4-FFF2-40B4-BE49-F238E27FC236}">
                    <a16:creationId xmlns:a16="http://schemas.microsoft.com/office/drawing/2014/main" id="{93E97378-A006-D1EF-9CB5-65CFF32332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81121" y="1655767"/>
                <a:ext cx="1630254" cy="584775"/>
              </a:xfrm>
              <a:prstGeom prst="rect">
                <a:avLst/>
              </a:prstGeom>
              <a:blipFill>
                <a:blip r:embed="rId4"/>
                <a:stretch>
                  <a:fillRect b="-520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6" name="図 45">
            <a:extLst>
              <a:ext uri="{FF2B5EF4-FFF2-40B4-BE49-F238E27FC236}">
                <a16:creationId xmlns:a16="http://schemas.microsoft.com/office/drawing/2014/main" id="{CFCDF54A-A91C-7BC1-9FF5-684B87AA8DD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994"/>
          <a:stretch/>
        </p:blipFill>
        <p:spPr>
          <a:xfrm>
            <a:off x="758573" y="1226759"/>
            <a:ext cx="1898601" cy="1673577"/>
          </a:xfrm>
          <a:prstGeom prst="rect">
            <a:avLst/>
          </a:prstGeom>
        </p:spPr>
      </p:pic>
      <p:sp>
        <p:nvSpPr>
          <p:cNvPr id="48" name="正方形/長方形 47">
            <a:extLst>
              <a:ext uri="{FF2B5EF4-FFF2-40B4-BE49-F238E27FC236}">
                <a16:creationId xmlns:a16="http://schemas.microsoft.com/office/drawing/2014/main" id="{6D75E24D-94B3-61AD-0554-4CD82C4F54F9}"/>
              </a:ext>
            </a:extLst>
          </p:cNvPr>
          <p:cNvSpPr/>
          <p:nvPr/>
        </p:nvSpPr>
        <p:spPr>
          <a:xfrm>
            <a:off x="3922147" y="2332449"/>
            <a:ext cx="199944" cy="1800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1" name="図 50">
            <a:extLst>
              <a:ext uri="{FF2B5EF4-FFF2-40B4-BE49-F238E27FC236}">
                <a16:creationId xmlns:a16="http://schemas.microsoft.com/office/drawing/2014/main" id="{5E875B64-42C6-1327-4DBF-5EB1BB7D0C6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51"/>
          <a:stretch/>
        </p:blipFill>
        <p:spPr>
          <a:xfrm>
            <a:off x="340757" y="2481076"/>
            <a:ext cx="2873518" cy="1673577"/>
          </a:xfrm>
          <a:prstGeom prst="rect">
            <a:avLst/>
          </a:prstGeom>
        </p:spPr>
      </p:pic>
      <p:sp>
        <p:nvSpPr>
          <p:cNvPr id="52" name="四角形: 角を丸くする 51">
            <a:extLst>
              <a:ext uri="{FF2B5EF4-FFF2-40B4-BE49-F238E27FC236}">
                <a16:creationId xmlns:a16="http://schemas.microsoft.com/office/drawing/2014/main" id="{FACA636F-89F7-10D6-223D-E337B02FC02F}"/>
              </a:ext>
            </a:extLst>
          </p:cNvPr>
          <p:cNvSpPr/>
          <p:nvPr/>
        </p:nvSpPr>
        <p:spPr>
          <a:xfrm>
            <a:off x="39756" y="1699228"/>
            <a:ext cx="3249162" cy="4506170"/>
          </a:xfrm>
          <a:prstGeom prst="round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54" name="直線矢印コネクタ 53">
            <a:extLst>
              <a:ext uri="{FF2B5EF4-FFF2-40B4-BE49-F238E27FC236}">
                <a16:creationId xmlns:a16="http://schemas.microsoft.com/office/drawing/2014/main" id="{CB040656-CC01-411E-C421-7DA2CA333EDF}"/>
              </a:ext>
            </a:extLst>
          </p:cNvPr>
          <p:cNvCxnSpPr>
            <a:cxnSpLocks/>
          </p:cNvCxnSpPr>
          <p:nvPr/>
        </p:nvCxnSpPr>
        <p:spPr>
          <a:xfrm flipH="1" flipV="1">
            <a:off x="5908442" y="4501633"/>
            <a:ext cx="3076532" cy="1703765"/>
          </a:xfrm>
          <a:prstGeom prst="straightConnector1">
            <a:avLst/>
          </a:prstGeom>
          <a:ln w="635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DEC0B874-4668-50CF-D548-F5EBFFA76CC6}"/>
              </a:ext>
            </a:extLst>
          </p:cNvPr>
          <p:cNvSpPr txBox="1"/>
          <p:nvPr/>
        </p:nvSpPr>
        <p:spPr>
          <a:xfrm>
            <a:off x="8645961" y="817825"/>
            <a:ext cx="312188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400" b="1" dirty="0">
                <a:solidFill>
                  <a:srgbClr val="00B0F0"/>
                </a:solidFill>
              </a:rPr>
              <a:t>Quasi-free K</a:t>
            </a:r>
            <a:r>
              <a:rPr kumimoji="1" lang="en-US" altLang="ja-JP" sz="2400" b="1" baseline="30000" dirty="0">
                <a:solidFill>
                  <a:srgbClr val="00B0F0"/>
                </a:solidFill>
              </a:rPr>
              <a:t>-</a:t>
            </a:r>
            <a:r>
              <a:rPr kumimoji="1" lang="ja-JP" altLang="en-US" sz="2400" b="1" dirty="0">
                <a:solidFill>
                  <a:srgbClr val="00B0F0"/>
                </a:solidFill>
              </a:rPr>
              <a:t> </a:t>
            </a:r>
            <a:r>
              <a:rPr kumimoji="1" lang="en-US" altLang="ja-JP" sz="2400" b="1" dirty="0">
                <a:solidFill>
                  <a:srgbClr val="00B0F0"/>
                </a:solidFill>
              </a:rPr>
              <a:t>scattering</a:t>
            </a:r>
          </a:p>
          <a:p>
            <a:pPr algn="ctr"/>
            <a:r>
              <a:rPr kumimoji="1" lang="ja-JP" altLang="en-US" sz="2400" b="1" dirty="0">
                <a:solidFill>
                  <a:srgbClr val="00B0F0"/>
                </a:solidFill>
              </a:rPr>
              <a:t>（</a:t>
            </a:r>
            <a:r>
              <a:rPr kumimoji="1" lang="en-US" altLang="ja-JP" sz="2400" b="1" dirty="0">
                <a:solidFill>
                  <a:srgbClr val="00B0F0"/>
                </a:solidFill>
              </a:rPr>
              <a:t>+2NA absorption</a:t>
            </a:r>
            <a:r>
              <a:rPr kumimoji="1" lang="ja-JP" altLang="en-US" sz="2400" b="1" dirty="0">
                <a:solidFill>
                  <a:srgbClr val="00B0F0"/>
                </a:solidFill>
              </a:rPr>
              <a:t>）</a:t>
            </a:r>
          </a:p>
        </p:txBody>
      </p:sp>
      <p:cxnSp>
        <p:nvCxnSpPr>
          <p:cNvPr id="47" name="直線矢印コネクタ 46">
            <a:extLst>
              <a:ext uri="{FF2B5EF4-FFF2-40B4-BE49-F238E27FC236}">
                <a16:creationId xmlns:a16="http://schemas.microsoft.com/office/drawing/2014/main" id="{61104D31-B427-3EDF-3F83-5E7EBDD60390}"/>
              </a:ext>
            </a:extLst>
          </p:cNvPr>
          <p:cNvCxnSpPr>
            <a:cxnSpLocks/>
            <a:stCxn id="3" idx="1"/>
          </p:cNvCxnSpPr>
          <p:nvPr/>
        </p:nvCxnSpPr>
        <p:spPr>
          <a:xfrm flipH="1">
            <a:off x="7844118" y="1233324"/>
            <a:ext cx="801843" cy="1429585"/>
          </a:xfrm>
          <a:prstGeom prst="straightConnector1">
            <a:avLst/>
          </a:prstGeom>
          <a:ln w="635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コンテンツ プレースホルダー 2">
            <a:extLst>
              <a:ext uri="{FF2B5EF4-FFF2-40B4-BE49-F238E27FC236}">
                <a16:creationId xmlns:a16="http://schemas.microsoft.com/office/drawing/2014/main" id="{F262EBAC-3B4E-40A3-0D6B-E2211D1C10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812" y="4036349"/>
            <a:ext cx="3350653" cy="1098521"/>
          </a:xfrm>
        </p:spPr>
        <p:txBody>
          <a:bodyPr>
            <a:normAutofit fontScale="92500" lnSpcReduction="10000"/>
          </a:bodyPr>
          <a:lstStyle/>
          <a:p>
            <a:r>
              <a:rPr lang="en-US" altLang="ja-JP" b="1" dirty="0"/>
              <a:t>Momentum transfer analysis using the      (K</a:t>
            </a:r>
            <a:r>
              <a:rPr lang="en-US" altLang="ja-JP" b="1" baseline="30000" dirty="0"/>
              <a:t>-</a:t>
            </a:r>
            <a:r>
              <a:rPr lang="en-US" altLang="ja-JP" b="1" dirty="0"/>
              <a:t>,n) reaction</a:t>
            </a:r>
            <a:endParaRPr lang="en-US" altLang="ja-JP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テキスト ボックス 16">
                <a:extLst>
                  <a:ext uri="{FF2B5EF4-FFF2-40B4-BE49-F238E27FC236}">
                    <a16:creationId xmlns:a16="http://schemas.microsoft.com/office/drawing/2014/main" id="{23DB74EB-8FCD-D8AC-FE63-4E6CB935F4BD}"/>
                  </a:ext>
                </a:extLst>
              </p:cNvPr>
              <p:cNvSpPr txBox="1"/>
              <p:nvPr/>
            </p:nvSpPr>
            <p:spPr>
              <a:xfrm>
                <a:off x="58469" y="5044390"/>
                <a:ext cx="3304675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66700" lvl="1" indent="-266700">
                  <a:buFont typeface="Wingdings" panose="05000000000000000000" pitchFamily="2" charset="2"/>
                  <a:buChar char="ü"/>
                </a:pPr>
                <a:r>
                  <a:rPr kumimoji="1" lang="en-US" altLang="ja-JP" sz="2000" dirty="0"/>
                  <a:t>M(</a:t>
                </a:r>
                <a:r>
                  <a:rPr kumimoji="1" lang="en-US" altLang="ja-JP" sz="2000" dirty="0" err="1">
                    <a:latin typeface="Symbol" panose="05050102010706020507" pitchFamily="18" charset="2"/>
                  </a:rPr>
                  <a:t>L</a:t>
                </a:r>
                <a:r>
                  <a:rPr kumimoji="1" lang="en-US" altLang="ja-JP" sz="2000" dirty="0" err="1"/>
                  <a:t>p</a:t>
                </a:r>
                <a:r>
                  <a:rPr kumimoji="1" lang="en-US" altLang="ja-JP" sz="2000" dirty="0"/>
                  <a:t>) vs. </a:t>
                </a:r>
                <a14:m>
                  <m:oMath xmlns:m="http://schemas.openxmlformats.org/officeDocument/2006/math">
                    <m:r>
                      <a:rPr lang="en-US" altLang="ja-JP" sz="2000" i="1">
                        <a:latin typeface="Cambria Math" panose="02040503050406030204" pitchFamily="18" charset="0"/>
                      </a:rPr>
                      <m:t>𝑞</m:t>
                    </m:r>
                  </m:oMath>
                </a14:m>
                <a:endParaRPr kumimoji="1" lang="en-US" altLang="ja-JP" sz="2000" dirty="0"/>
              </a:p>
              <a:p>
                <a:pPr marL="266700" lvl="1" indent="-266700">
                  <a:buFont typeface="Wingdings" panose="05000000000000000000" pitchFamily="2" charset="2"/>
                  <a:buChar char="ü"/>
                  <a:tabLst>
                    <a:tab pos="361950" algn="l"/>
                  </a:tabLst>
                </a:pPr>
                <a:r>
                  <a:rPr lang="en-US" altLang="ja-JP" sz="2000" dirty="0"/>
                  <a:t>give a clear information on reaction processes</a:t>
                </a:r>
              </a:p>
            </p:txBody>
          </p:sp>
        </mc:Choice>
        <mc:Fallback xmlns="">
          <p:sp>
            <p:nvSpPr>
              <p:cNvPr id="17" name="テキスト ボックス 16">
                <a:extLst>
                  <a:ext uri="{FF2B5EF4-FFF2-40B4-BE49-F238E27FC236}">
                    <a16:creationId xmlns:a16="http://schemas.microsoft.com/office/drawing/2014/main" id="{23DB74EB-8FCD-D8AC-FE63-4E6CB935F4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469" y="5044390"/>
                <a:ext cx="3304675" cy="1015663"/>
              </a:xfrm>
              <a:prstGeom prst="rect">
                <a:avLst/>
              </a:prstGeom>
              <a:blipFill>
                <a:blip r:embed="rId6"/>
                <a:stretch>
                  <a:fillRect l="-1661" t="-4192" r="-738" b="-958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テキスト ボックス 17">
                <a:extLst>
                  <a:ext uri="{FF2B5EF4-FFF2-40B4-BE49-F238E27FC236}">
                    <a16:creationId xmlns:a16="http://schemas.microsoft.com/office/drawing/2014/main" id="{321AEB8A-6CD5-472B-9379-7086A0E010F2}"/>
                  </a:ext>
                </a:extLst>
              </p:cNvPr>
              <p:cNvSpPr txBox="1"/>
              <p:nvPr/>
            </p:nvSpPr>
            <p:spPr>
              <a:xfrm>
                <a:off x="3967464" y="6249614"/>
                <a:ext cx="2949975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ja-JP" b="1" i="1" smtClean="0">
                        <a:latin typeface="Cambria Math" panose="02040503050406030204" pitchFamily="18" charset="0"/>
                      </a:rPr>
                      <m:t>𝒒</m:t>
                    </m:r>
                    <m:r>
                      <a:rPr lang="en-US" altLang="ja-JP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kumimoji="1" lang="en-US" altLang="ja-JP" i="1" dirty="0"/>
                  <a:t>: </a:t>
                </a:r>
                <a:r>
                  <a:rPr lang="en-US" altLang="ja-JP" i="1" dirty="0"/>
                  <a:t>(K</a:t>
                </a:r>
                <a:r>
                  <a:rPr lang="en-US" altLang="ja-JP" i="1" baseline="30000" dirty="0"/>
                  <a:t>-</a:t>
                </a:r>
                <a:r>
                  <a:rPr lang="en-US" altLang="ja-JP" i="1" dirty="0"/>
                  <a:t>,n) momentum transfer</a:t>
                </a:r>
                <a:endParaRPr kumimoji="1" lang="en-US" altLang="ja-JP" i="1" dirty="0"/>
              </a:p>
              <a:p>
                <a14:m>
                  <m:oMath xmlns:m="http://schemas.openxmlformats.org/officeDocument/2006/math">
                    <m:r>
                      <a:rPr lang="en-US" altLang="ja-JP" b="1" i="1" smtClean="0">
                        <a:latin typeface="Cambria Math" panose="02040503050406030204" pitchFamily="18" charset="0"/>
                      </a:rPr>
                      <m:t>𝑴</m:t>
                    </m:r>
                    <m:r>
                      <a:rPr lang="en-US" altLang="ja-JP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ja-JP" i="1" dirty="0"/>
                  <a:t>: </a:t>
                </a:r>
                <a:r>
                  <a:rPr lang="en-US" altLang="ja-JP" i="1" dirty="0" err="1">
                    <a:latin typeface="Symbol" panose="05050102010706020507" pitchFamily="18" charset="2"/>
                  </a:rPr>
                  <a:t>L</a:t>
                </a:r>
                <a:r>
                  <a:rPr lang="en-US" altLang="ja-JP" i="1" dirty="0" err="1"/>
                  <a:t>p</a:t>
                </a:r>
                <a:r>
                  <a:rPr lang="en-US" altLang="ja-JP" i="1" dirty="0"/>
                  <a:t> invariant mass</a:t>
                </a:r>
                <a:endParaRPr kumimoji="1" lang="ja-JP" altLang="en-US" i="1" dirty="0"/>
              </a:p>
            </p:txBody>
          </p:sp>
        </mc:Choice>
        <mc:Fallback xmlns="">
          <p:sp>
            <p:nvSpPr>
              <p:cNvPr id="18" name="テキスト ボックス 17">
                <a:extLst>
                  <a:ext uri="{FF2B5EF4-FFF2-40B4-BE49-F238E27FC236}">
                    <a16:creationId xmlns:a16="http://schemas.microsoft.com/office/drawing/2014/main" id="{321AEB8A-6CD5-472B-9379-7086A0E010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7464" y="6249614"/>
                <a:ext cx="2949975" cy="646331"/>
              </a:xfrm>
              <a:prstGeom prst="rect">
                <a:avLst/>
              </a:prstGeom>
              <a:blipFill>
                <a:blip r:embed="rId7"/>
                <a:stretch>
                  <a:fillRect t="-4717" b="-1415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コンテンツ プレースホルダー 2">
            <a:extLst>
              <a:ext uri="{FF2B5EF4-FFF2-40B4-BE49-F238E27FC236}">
                <a16:creationId xmlns:a16="http://schemas.microsoft.com/office/drawing/2014/main" id="{A0D6164E-F53D-87B2-7142-138B9FFCEE05}"/>
              </a:ext>
            </a:extLst>
          </p:cNvPr>
          <p:cNvSpPr txBox="1">
            <a:spLocks/>
          </p:cNvSpPr>
          <p:nvPr/>
        </p:nvSpPr>
        <p:spPr>
          <a:xfrm>
            <a:off x="8429226" y="5346128"/>
            <a:ext cx="3693887" cy="13895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ja-JP" b="1" dirty="0"/>
              <a:t>A peak structure </a:t>
            </a:r>
            <a:r>
              <a:rPr lang="en-US" altLang="ja-JP" b="1" dirty="0">
                <a:solidFill>
                  <a:srgbClr val="FF0000"/>
                </a:solidFill>
              </a:rPr>
              <a:t>independent of </a:t>
            </a:r>
            <a:r>
              <a:rPr lang="en-US" altLang="ja-JP" b="1" i="1" dirty="0">
                <a:solidFill>
                  <a:srgbClr val="FF0000"/>
                </a:solidFill>
              </a:rPr>
              <a:t>q</a:t>
            </a:r>
            <a:r>
              <a:rPr lang="en-US" altLang="ja-JP" b="1" dirty="0">
                <a:solidFill>
                  <a:srgbClr val="FF0000"/>
                </a:solidFill>
              </a:rPr>
              <a:t> </a:t>
            </a:r>
            <a:r>
              <a:rPr lang="en-US" altLang="ja-JP" b="1" dirty="0"/>
              <a:t>=</a:t>
            </a:r>
            <a:endParaRPr lang="en-US" altLang="ja-JP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FF00"/>
              </a:highlight>
            </a:endParaRPr>
          </a:p>
          <a:p>
            <a:pPr marL="0" indent="0" algn="ctr">
              <a:buNone/>
            </a:pPr>
            <a:r>
              <a:rPr lang="en-US" altLang="ja-JP" b="1" dirty="0">
                <a:highlight>
                  <a:srgbClr val="FFFF00"/>
                </a:highlight>
              </a:rPr>
              <a:t>A bound state exists</a:t>
            </a:r>
            <a:endParaRPr lang="en-US" altLang="ja-JP" u="sng" dirty="0"/>
          </a:p>
          <a:p>
            <a:pPr lvl="1" algn="ctr">
              <a:buFont typeface="Wingdings" panose="05000000000000000000" pitchFamily="2" charset="2"/>
              <a:buChar char="ü"/>
            </a:pPr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659576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B92F5B2-A1C9-47BB-AC49-00E12C327F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kumimoji="1" lang="en-US" altLang="ja-JP" b="1" dirty="0"/>
              <a:t>A PWIA-based Interpretation</a:t>
            </a:r>
            <a:endParaRPr kumimoji="1" lang="ja-JP" altLang="en-US" b="1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6C944B5-0C05-48FD-A811-884E143C7A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5420" y="6093078"/>
            <a:ext cx="5346445" cy="50754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ja-JP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</a:t>
            </a:r>
            <a:r>
              <a:rPr lang="en-US" altLang="ja-JP" sz="2400" b="1" baseline="-25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Kpp</a:t>
            </a:r>
            <a:r>
              <a:rPr lang="en-US" altLang="ja-JP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(BW) ~ 40 MeV</a:t>
            </a:r>
            <a:r>
              <a:rPr lang="en-US" altLang="ja-JP" sz="2400" dirty="0"/>
              <a:t>, </a:t>
            </a:r>
            <a:r>
              <a:rPr lang="en-US" altLang="ja-JP" sz="2400" dirty="0" err="1">
                <a:latin typeface="Symbol" panose="05050102010706020507" pitchFamily="18" charset="2"/>
              </a:rPr>
              <a:t>G</a:t>
            </a:r>
            <a:r>
              <a:rPr lang="en-US" altLang="ja-JP" sz="2400" baseline="-25000" dirty="0" err="1"/>
              <a:t>Kpp</a:t>
            </a:r>
            <a:r>
              <a:rPr lang="en-US" altLang="ja-JP" sz="2400" dirty="0"/>
              <a:t>(BW) ~ 100 MeV</a:t>
            </a:r>
          </a:p>
          <a:p>
            <a:pPr marL="0" indent="0">
              <a:buNone/>
            </a:pPr>
            <a:endParaRPr lang="en-US" altLang="ja-JP" sz="2400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6FAAC932-9F6F-47DC-B599-F87E3CF5AC03}"/>
              </a:ext>
            </a:extLst>
          </p:cNvPr>
          <p:cNvSpPr txBox="1"/>
          <p:nvPr/>
        </p:nvSpPr>
        <p:spPr>
          <a:xfrm>
            <a:off x="907838" y="5642654"/>
            <a:ext cx="49074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Deep binding</a:t>
            </a:r>
            <a:r>
              <a:rPr lang="ja-JP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 </a:t>
            </a:r>
            <a:r>
              <a:rPr lang="en-US" altLang="ja-JP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= Strong </a:t>
            </a:r>
            <a:r>
              <a:rPr lang="en-US" altLang="ja-JP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K</a:t>
            </a:r>
            <a:r>
              <a:rPr lang="en-US" altLang="ja-JP" sz="2800" b="1" baseline="30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bar</a:t>
            </a:r>
            <a:r>
              <a:rPr lang="en-US" altLang="ja-JP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N</a:t>
            </a:r>
            <a:r>
              <a:rPr lang="en-US" altLang="ja-JP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 int.</a:t>
            </a:r>
            <a:endParaRPr lang="ja-JP" alt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65D7B37F-6327-47C3-86C9-FF1515DE1F63}"/>
              </a:ext>
            </a:extLst>
          </p:cNvPr>
          <p:cNvSpPr txBox="1"/>
          <p:nvPr/>
        </p:nvSpPr>
        <p:spPr>
          <a:xfrm>
            <a:off x="5971938" y="5642654"/>
            <a:ext cx="55398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Large </a:t>
            </a:r>
            <a:r>
              <a:rPr lang="en-US" altLang="ja-JP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Q</a:t>
            </a:r>
            <a:r>
              <a:rPr lang="ja-JP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 </a:t>
            </a:r>
            <a:r>
              <a:rPr lang="en-US" altLang="ja-JP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= Suggest a compact system</a:t>
            </a:r>
            <a:endParaRPr lang="ja-JP" alt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正方形/長方形 10">
                <a:extLst>
                  <a:ext uri="{FF2B5EF4-FFF2-40B4-BE49-F238E27FC236}">
                    <a16:creationId xmlns:a16="http://schemas.microsoft.com/office/drawing/2014/main" id="{62660DFC-3D48-435E-A098-0B722B34B87F}"/>
                  </a:ext>
                </a:extLst>
              </p:cNvPr>
              <p:cNvSpPr/>
              <p:nvPr/>
            </p:nvSpPr>
            <p:spPr>
              <a:xfrm>
                <a:off x="3484355" y="1200776"/>
                <a:ext cx="6512296" cy="7593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ja-JP" altLang="en-US" i="1">
                          <a:latin typeface="Cambria Math" panose="02040503050406030204" pitchFamily="18" charset="0"/>
                        </a:rPr>
                        <m:t>𝜎</m:t>
                      </m:r>
                      <m:r>
                        <a:rPr lang="en-US" altLang="ja-JP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ja-JP" i="1">
                          <a:latin typeface="Cambria Math" panose="02040503050406030204" pitchFamily="18" charset="0"/>
                        </a:rPr>
                        <m:t>𝑀</m:t>
                      </m:r>
                      <m:r>
                        <a:rPr lang="en-US" altLang="ja-JP" i="1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altLang="ja-JP" i="1">
                          <a:latin typeface="Cambria Math" panose="02040503050406030204" pitchFamily="18" charset="0"/>
                        </a:rPr>
                        <m:t>𝑞</m:t>
                      </m:r>
                      <m:r>
                        <a:rPr lang="en-US" altLang="ja-JP" i="1">
                          <a:latin typeface="Cambria Math" panose="02040503050406030204" pitchFamily="18" charset="0"/>
                        </a:rPr>
                        <m:t>)∝</m:t>
                      </m:r>
                      <m:r>
                        <a:rPr lang="ja-JP" alt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𝜌</m:t>
                      </m:r>
                      <m:r>
                        <a:rPr lang="en-US" altLang="ja-JP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altLang="ja-JP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𝑀</m:t>
                      </m:r>
                      <m:r>
                        <a:rPr lang="en-US" altLang="ja-JP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r>
                        <a:rPr lang="en-US" altLang="ja-JP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𝑞</m:t>
                      </m:r>
                      <m:r>
                        <a:rPr lang="en-US" altLang="ja-JP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)×</m:t>
                      </m:r>
                      <m:f>
                        <m:fPr>
                          <m:ctrlPr>
                            <a:rPr lang="en-US" altLang="ja-JP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ja-JP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ja-JP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US" altLang="ja-JP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altLang="ja-JP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Γ</m:t>
                                  </m:r>
                                </m:e>
                                <m:sub>
                                  <m:r>
                                    <a:rPr lang="en-US" altLang="ja-JP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𝐾𝑝𝑝</m:t>
                                  </m:r>
                                </m:sub>
                              </m:sSub>
                              <m:r>
                                <a:rPr lang="en-US" altLang="ja-JP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/2)</m:t>
                              </m:r>
                            </m:e>
                            <m:sup>
                              <m:r>
                                <a:rPr lang="en-US" altLang="ja-JP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altLang="ja-JP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ja-JP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altLang="ja-JP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𝑀</m:t>
                              </m:r>
                              <m:r>
                                <a:rPr lang="en-US" altLang="ja-JP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altLang="ja-JP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ja-JP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𝑀</m:t>
                                  </m:r>
                                </m:e>
                                <m:sub>
                                  <m:r>
                                    <a:rPr lang="en-US" altLang="ja-JP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𝐾𝑝𝑝</m:t>
                                  </m:r>
                                </m:sub>
                              </m:sSub>
                              <m:r>
                                <a:rPr lang="en-US" altLang="ja-JP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</m:t>
                              </m:r>
                            </m:e>
                            <m:sup>
                              <m:r>
                                <a:rPr lang="en-US" altLang="ja-JP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ja-JP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altLang="ja-JP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ja-JP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US" altLang="ja-JP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altLang="ja-JP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Γ</m:t>
                                  </m:r>
                                </m:e>
                                <m:sub>
                                  <m:r>
                                    <a:rPr lang="en-US" altLang="ja-JP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𝐾𝑝𝑝</m:t>
                                  </m:r>
                                </m:sub>
                              </m:sSub>
                              <m:r>
                                <a:rPr lang="en-US" altLang="ja-JP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/2)</m:t>
                              </m:r>
                            </m:e>
                            <m:sup>
                              <m:r>
                                <a:rPr lang="en-US" altLang="ja-JP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ja-JP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US" altLang="ja-JP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𝑒𝑥𝑝</m:t>
                      </m:r>
                      <m:d>
                        <m:dPr>
                          <m:ctrlPr>
                            <a:rPr lang="en-US" altLang="ja-JP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ja-JP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ja-JP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ja-JP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ja-JP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𝑞</m:t>
                                  </m:r>
                                </m:e>
                                <m:sup>
                                  <m:r>
                                    <a:rPr lang="en-US" altLang="ja-JP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sSup>
                                <m:sSupPr>
                                  <m:ctrlPr>
                                    <a:rPr lang="en-US" altLang="ja-JP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sSub>
                                    <m:sSubPr>
                                      <m:ctrlPr>
                                        <a:rPr lang="en-US" altLang="ja-JP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ja-JP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𝑄</m:t>
                                      </m:r>
                                    </m:e>
                                    <m:sub>
                                      <m:r>
                                        <a:rPr lang="en-US" altLang="ja-JP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𝐾𝑝𝑝</m:t>
                                      </m:r>
                                    </m:sub>
                                  </m:sSub>
                                </m:e>
                                <m:sup>
                                  <m:r>
                                    <a:rPr lang="en-US" altLang="ja-JP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d>
                    </m:oMath>
                  </m:oMathPara>
                </a14:m>
                <a:endParaRPr lang="ja-JP" altLang="en-US" dirty="0"/>
              </a:p>
            </p:txBody>
          </p:sp>
        </mc:Choice>
        <mc:Fallback xmlns="">
          <p:sp>
            <p:nvSpPr>
              <p:cNvPr id="11" name="正方形/長方形 10">
                <a:extLst>
                  <a:ext uri="{FF2B5EF4-FFF2-40B4-BE49-F238E27FC236}">
                    <a16:creationId xmlns:a16="http://schemas.microsoft.com/office/drawing/2014/main" id="{62660DFC-3D48-435E-A098-0B722B34B87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84355" y="1200776"/>
                <a:ext cx="6512296" cy="75931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図 11">
            <a:extLst>
              <a:ext uri="{FF2B5EF4-FFF2-40B4-BE49-F238E27FC236}">
                <a16:creationId xmlns:a16="http://schemas.microsoft.com/office/drawing/2014/main" id="{1A4E86EE-AD5C-4002-A4B1-ECCF7B3E52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1147" y="2078144"/>
            <a:ext cx="3143360" cy="3139631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D0A628A4-7F4A-4314-9C8C-8C6186E891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3486" y="2117566"/>
            <a:ext cx="3227183" cy="3139631"/>
          </a:xfrm>
          <a:prstGeom prst="rect">
            <a:avLst/>
          </a:prstGeom>
        </p:spPr>
      </p:pic>
      <p:sp>
        <p:nvSpPr>
          <p:cNvPr id="14" name="コンテンツ プレースホルダー 2">
            <a:extLst>
              <a:ext uri="{FF2B5EF4-FFF2-40B4-BE49-F238E27FC236}">
                <a16:creationId xmlns:a16="http://schemas.microsoft.com/office/drawing/2014/main" id="{144811AC-DB0F-4D70-8441-641C5F0FC8F1}"/>
              </a:ext>
            </a:extLst>
          </p:cNvPr>
          <p:cNvSpPr txBox="1">
            <a:spLocks/>
          </p:cNvSpPr>
          <p:nvPr/>
        </p:nvSpPr>
        <p:spPr>
          <a:xfrm>
            <a:off x="7555712" y="6146496"/>
            <a:ext cx="2357733" cy="40071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ja-JP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</a:t>
            </a:r>
            <a:r>
              <a:rPr lang="en-US" altLang="ja-JP" sz="2400" b="1" baseline="-25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kpp</a:t>
            </a:r>
            <a:r>
              <a:rPr lang="en-US" altLang="ja-JP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~ 400 MeV</a:t>
            </a:r>
            <a:endParaRPr lang="en-US" altLang="ja-JP" sz="1800" dirty="0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17F220AA-2A15-4881-B334-B14360B37FBB}"/>
              </a:ext>
            </a:extLst>
          </p:cNvPr>
          <p:cNvSpPr txBox="1"/>
          <p:nvPr/>
        </p:nvSpPr>
        <p:spPr>
          <a:xfrm>
            <a:off x="1257463" y="1323644"/>
            <a:ext cx="22268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b="1" i="1" dirty="0"/>
              <a:t>Fit with </a:t>
            </a:r>
            <a:r>
              <a:rPr lang="en-US" altLang="ja-JP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PWIA</a:t>
            </a:r>
            <a:endParaRPr lang="ja-JP" altLang="en-US" sz="28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四角形: 角を丸くする 16">
            <a:extLst>
              <a:ext uri="{FF2B5EF4-FFF2-40B4-BE49-F238E27FC236}">
                <a16:creationId xmlns:a16="http://schemas.microsoft.com/office/drawing/2014/main" id="{CFCA5D4F-EAAE-40EA-80AA-4F68FCA27B05}"/>
              </a:ext>
            </a:extLst>
          </p:cNvPr>
          <p:cNvSpPr/>
          <p:nvPr/>
        </p:nvSpPr>
        <p:spPr>
          <a:xfrm>
            <a:off x="5606603" y="1232972"/>
            <a:ext cx="2550018" cy="808235"/>
          </a:xfrm>
          <a:prstGeom prst="round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18" name="四角形: 角を丸くする 17">
            <a:extLst>
              <a:ext uri="{FF2B5EF4-FFF2-40B4-BE49-F238E27FC236}">
                <a16:creationId xmlns:a16="http://schemas.microsoft.com/office/drawing/2014/main" id="{FCFB49D2-4BBF-4FBC-AEBA-B97A7875F71E}"/>
              </a:ext>
            </a:extLst>
          </p:cNvPr>
          <p:cNvSpPr/>
          <p:nvPr/>
        </p:nvSpPr>
        <p:spPr>
          <a:xfrm>
            <a:off x="8336925" y="1225589"/>
            <a:ext cx="1550795" cy="80823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19" name="四角形: 角を丸くする 18">
            <a:extLst>
              <a:ext uri="{FF2B5EF4-FFF2-40B4-BE49-F238E27FC236}">
                <a16:creationId xmlns:a16="http://schemas.microsoft.com/office/drawing/2014/main" id="{C2AEA52B-17D6-49C5-9B22-619426EC529A}"/>
              </a:ext>
            </a:extLst>
          </p:cNvPr>
          <p:cNvSpPr/>
          <p:nvPr/>
        </p:nvSpPr>
        <p:spPr>
          <a:xfrm>
            <a:off x="8965567" y="2319571"/>
            <a:ext cx="1693863" cy="275526"/>
          </a:xfrm>
          <a:prstGeom prst="round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20" name="四角形: 角を丸くする 19">
            <a:extLst>
              <a:ext uri="{FF2B5EF4-FFF2-40B4-BE49-F238E27FC236}">
                <a16:creationId xmlns:a16="http://schemas.microsoft.com/office/drawing/2014/main" id="{77609F31-4F70-4D2A-A732-A0B6E45CA4CC}"/>
              </a:ext>
            </a:extLst>
          </p:cNvPr>
          <p:cNvSpPr/>
          <p:nvPr/>
        </p:nvSpPr>
        <p:spPr>
          <a:xfrm>
            <a:off x="4177505" y="2361443"/>
            <a:ext cx="1545009" cy="27552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21" name="四角形: 角を丸くする 20">
            <a:extLst>
              <a:ext uri="{FF2B5EF4-FFF2-40B4-BE49-F238E27FC236}">
                <a16:creationId xmlns:a16="http://schemas.microsoft.com/office/drawing/2014/main" id="{38A4E428-2D8D-4EEC-8766-3775A56D862D}"/>
              </a:ext>
            </a:extLst>
          </p:cNvPr>
          <p:cNvSpPr/>
          <p:nvPr/>
        </p:nvSpPr>
        <p:spPr>
          <a:xfrm>
            <a:off x="8664732" y="5015967"/>
            <a:ext cx="1333843" cy="23911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22" name="四角形: 角を丸くする 21">
            <a:extLst>
              <a:ext uri="{FF2B5EF4-FFF2-40B4-BE49-F238E27FC236}">
                <a16:creationId xmlns:a16="http://schemas.microsoft.com/office/drawing/2014/main" id="{3D63F7DB-A134-4B61-A85C-23533E0E5065}"/>
              </a:ext>
            </a:extLst>
          </p:cNvPr>
          <p:cNvSpPr/>
          <p:nvPr/>
        </p:nvSpPr>
        <p:spPr>
          <a:xfrm>
            <a:off x="3625606" y="5041723"/>
            <a:ext cx="1333843" cy="239112"/>
          </a:xfrm>
          <a:prstGeom prst="round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/>
          </a:p>
        </p:txBody>
      </p:sp>
      <p:cxnSp>
        <p:nvCxnSpPr>
          <p:cNvPr id="24" name="直線コネクタ 23">
            <a:extLst>
              <a:ext uri="{FF2B5EF4-FFF2-40B4-BE49-F238E27FC236}">
                <a16:creationId xmlns:a16="http://schemas.microsoft.com/office/drawing/2014/main" id="{B2A19955-EDA1-497C-A28F-1DEA78A33D56}"/>
              </a:ext>
            </a:extLst>
          </p:cNvPr>
          <p:cNvCxnSpPr>
            <a:cxnSpLocks/>
          </p:cNvCxnSpPr>
          <p:nvPr/>
        </p:nvCxnSpPr>
        <p:spPr>
          <a:xfrm flipH="1">
            <a:off x="3959573" y="2032651"/>
            <a:ext cx="2284536" cy="2332189"/>
          </a:xfrm>
          <a:prstGeom prst="line">
            <a:avLst/>
          </a:prstGeom>
          <a:ln w="6350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線コネクタ 27">
            <a:extLst>
              <a:ext uri="{FF2B5EF4-FFF2-40B4-BE49-F238E27FC236}">
                <a16:creationId xmlns:a16="http://schemas.microsoft.com/office/drawing/2014/main" id="{7CBC8752-99A7-439C-B90D-65EAC90E8009}"/>
              </a:ext>
            </a:extLst>
          </p:cNvPr>
          <p:cNvCxnSpPr>
            <a:cxnSpLocks/>
          </p:cNvCxnSpPr>
          <p:nvPr/>
        </p:nvCxnSpPr>
        <p:spPr>
          <a:xfrm>
            <a:off x="8420639" y="2009011"/>
            <a:ext cx="327435" cy="2251904"/>
          </a:xfrm>
          <a:prstGeom prst="line">
            <a:avLst/>
          </a:prstGeom>
          <a:ln w="6350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87B108E0-F095-44F8-B3A4-DF589B165AA4}"/>
              </a:ext>
            </a:extLst>
          </p:cNvPr>
          <p:cNvSpPr txBox="1"/>
          <p:nvPr/>
        </p:nvSpPr>
        <p:spPr>
          <a:xfrm>
            <a:off x="3182887" y="1846864"/>
            <a:ext cx="22845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>
                <a:solidFill>
                  <a:srgbClr val="0070C0"/>
                </a:solidFill>
              </a:rPr>
              <a:t>PRC102(2020)044002.</a:t>
            </a:r>
            <a:endParaRPr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9C25C283-7195-499B-8945-AC5978AF63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kumimoji="1" lang="ja-JP" altLang="en-US" smtClean="0"/>
              <a:t>9</a:t>
            </a:fld>
            <a:endParaRPr kumimoji="1" lang="ja-JP" altLang="en-US"/>
          </a:p>
        </p:txBody>
      </p:sp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F96FA892-2DBB-4981-A1EC-5C38B9617E3B}"/>
              </a:ext>
            </a:extLst>
          </p:cNvPr>
          <p:cNvGrpSpPr/>
          <p:nvPr/>
        </p:nvGrpSpPr>
        <p:grpSpPr>
          <a:xfrm>
            <a:off x="723976" y="3632307"/>
            <a:ext cx="2289431" cy="1979119"/>
            <a:chOff x="118651" y="2022509"/>
            <a:chExt cx="1525034" cy="1318329"/>
          </a:xfrm>
        </p:grpSpPr>
        <p:grpSp>
          <p:nvGrpSpPr>
            <p:cNvPr id="5" name="グループ化 4">
              <a:extLst>
                <a:ext uri="{FF2B5EF4-FFF2-40B4-BE49-F238E27FC236}">
                  <a16:creationId xmlns:a16="http://schemas.microsoft.com/office/drawing/2014/main" id="{51C4CE79-BF48-4F17-864E-3AD6678CF8E4}"/>
                </a:ext>
              </a:extLst>
            </p:cNvPr>
            <p:cNvGrpSpPr/>
            <p:nvPr/>
          </p:nvGrpSpPr>
          <p:grpSpPr>
            <a:xfrm>
              <a:off x="118651" y="2022509"/>
              <a:ext cx="1509830" cy="1268552"/>
              <a:chOff x="118651" y="2022509"/>
              <a:chExt cx="1509830" cy="1268552"/>
            </a:xfrm>
          </p:grpSpPr>
          <p:pic>
            <p:nvPicPr>
              <p:cNvPr id="23" name="図 22">
                <a:extLst>
                  <a:ext uri="{FF2B5EF4-FFF2-40B4-BE49-F238E27FC236}">
                    <a16:creationId xmlns:a16="http://schemas.microsoft.com/office/drawing/2014/main" id="{DFC032DB-F88F-4E20-B6FC-EE1915BA076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8651" y="2022509"/>
                <a:ext cx="1509830" cy="1268552"/>
              </a:xfrm>
              <a:prstGeom prst="rect">
                <a:avLst/>
              </a:prstGeom>
            </p:spPr>
          </p:pic>
          <p:sp>
            <p:nvSpPr>
              <p:cNvPr id="26" name="正方形/長方形 25">
                <a:extLst>
                  <a:ext uri="{FF2B5EF4-FFF2-40B4-BE49-F238E27FC236}">
                    <a16:creationId xmlns:a16="http://schemas.microsoft.com/office/drawing/2014/main" id="{5431C74C-8FE3-43FE-9147-F54C4F43FAD9}"/>
                  </a:ext>
                </a:extLst>
              </p:cNvPr>
              <p:cNvSpPr/>
              <p:nvPr/>
            </p:nvSpPr>
            <p:spPr>
              <a:xfrm>
                <a:off x="354203" y="2852936"/>
                <a:ext cx="1229465" cy="252197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  <a:alpha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  <p:sp>
            <p:nvSpPr>
              <p:cNvPr id="27" name="正方形/長方形 26">
                <a:extLst>
                  <a:ext uri="{FF2B5EF4-FFF2-40B4-BE49-F238E27FC236}">
                    <a16:creationId xmlns:a16="http://schemas.microsoft.com/office/drawing/2014/main" id="{481BAE98-2407-450E-AE45-80B13338367C}"/>
                  </a:ext>
                </a:extLst>
              </p:cNvPr>
              <p:cNvSpPr/>
              <p:nvPr/>
            </p:nvSpPr>
            <p:spPr>
              <a:xfrm>
                <a:off x="343918" y="2104955"/>
                <a:ext cx="1229465" cy="532014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  <a:alpha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</p:grpSp>
        <p:sp>
          <p:nvSpPr>
            <p:cNvPr id="33" name="四角形: 角を丸くする 32">
              <a:extLst>
                <a:ext uri="{FF2B5EF4-FFF2-40B4-BE49-F238E27FC236}">
                  <a16:creationId xmlns:a16="http://schemas.microsoft.com/office/drawing/2014/main" id="{1FA0E32B-B803-4C90-9B13-6C24F638F801}"/>
                </a:ext>
              </a:extLst>
            </p:cNvPr>
            <p:cNvSpPr/>
            <p:nvPr/>
          </p:nvSpPr>
          <p:spPr>
            <a:xfrm>
              <a:off x="244165" y="3088642"/>
              <a:ext cx="1399520" cy="252196"/>
            </a:xfrm>
            <a:prstGeom prst="roundRect">
              <a:avLst/>
            </a:prstGeom>
            <a:noFill/>
            <a:ln w="381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dirty="0"/>
            </a:p>
          </p:txBody>
        </p:sp>
      </p:grpSp>
      <p:grpSp>
        <p:nvGrpSpPr>
          <p:cNvPr id="9" name="グループ化 8">
            <a:extLst>
              <a:ext uri="{FF2B5EF4-FFF2-40B4-BE49-F238E27FC236}">
                <a16:creationId xmlns:a16="http://schemas.microsoft.com/office/drawing/2014/main" id="{750560D0-A926-48AD-A777-7DEBCD0F506E}"/>
              </a:ext>
            </a:extLst>
          </p:cNvPr>
          <p:cNvGrpSpPr/>
          <p:nvPr/>
        </p:nvGrpSpPr>
        <p:grpSpPr>
          <a:xfrm>
            <a:off x="5982901" y="3662562"/>
            <a:ext cx="2353911" cy="1904392"/>
            <a:chOff x="4412087" y="2105533"/>
            <a:chExt cx="1567985" cy="1268552"/>
          </a:xfrm>
        </p:grpSpPr>
        <p:grpSp>
          <p:nvGrpSpPr>
            <p:cNvPr id="7" name="グループ化 6">
              <a:extLst>
                <a:ext uri="{FF2B5EF4-FFF2-40B4-BE49-F238E27FC236}">
                  <a16:creationId xmlns:a16="http://schemas.microsoft.com/office/drawing/2014/main" id="{ABB1FB5B-F4D5-415C-A377-A6FA5A9F851B}"/>
                </a:ext>
              </a:extLst>
            </p:cNvPr>
            <p:cNvGrpSpPr/>
            <p:nvPr/>
          </p:nvGrpSpPr>
          <p:grpSpPr>
            <a:xfrm>
              <a:off x="4470242" y="2105533"/>
              <a:ext cx="1509830" cy="1268552"/>
              <a:chOff x="4470242" y="2105533"/>
              <a:chExt cx="1509830" cy="1268552"/>
            </a:xfrm>
          </p:grpSpPr>
          <p:pic>
            <p:nvPicPr>
              <p:cNvPr id="29" name="図 28">
                <a:extLst>
                  <a:ext uri="{FF2B5EF4-FFF2-40B4-BE49-F238E27FC236}">
                    <a16:creationId xmlns:a16="http://schemas.microsoft.com/office/drawing/2014/main" id="{27710774-3A31-419A-A297-D9ABE1A3FA5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70242" y="2105533"/>
                <a:ext cx="1509830" cy="1268552"/>
              </a:xfrm>
              <a:prstGeom prst="rect">
                <a:avLst/>
              </a:prstGeom>
            </p:spPr>
          </p:pic>
          <p:sp>
            <p:nvSpPr>
              <p:cNvPr id="30" name="正方形/長方形 29">
                <a:extLst>
                  <a:ext uri="{FF2B5EF4-FFF2-40B4-BE49-F238E27FC236}">
                    <a16:creationId xmlns:a16="http://schemas.microsoft.com/office/drawing/2014/main" id="{D6EB00B0-09D2-4766-A1FB-5A63C7050DA8}"/>
                  </a:ext>
                </a:extLst>
              </p:cNvPr>
              <p:cNvSpPr/>
              <p:nvPr/>
            </p:nvSpPr>
            <p:spPr>
              <a:xfrm>
                <a:off x="4705794" y="2189150"/>
                <a:ext cx="291117" cy="1005288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  <a:alpha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  <p:sp>
            <p:nvSpPr>
              <p:cNvPr id="31" name="正方形/長方形 30">
                <a:extLst>
                  <a:ext uri="{FF2B5EF4-FFF2-40B4-BE49-F238E27FC236}">
                    <a16:creationId xmlns:a16="http://schemas.microsoft.com/office/drawing/2014/main" id="{95F78BBA-26F0-4C3F-81D1-BA1D591DAC0F}"/>
                  </a:ext>
                </a:extLst>
              </p:cNvPr>
              <p:cNvSpPr/>
              <p:nvPr/>
            </p:nvSpPr>
            <p:spPr>
              <a:xfrm>
                <a:off x="5167502" y="2189148"/>
                <a:ext cx="767243" cy="1005289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  <a:alpha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 dirty="0"/>
              </a:p>
            </p:txBody>
          </p:sp>
        </p:grpSp>
        <p:sp>
          <p:nvSpPr>
            <p:cNvPr id="34" name="四角形: 角を丸くする 33">
              <a:extLst>
                <a:ext uri="{FF2B5EF4-FFF2-40B4-BE49-F238E27FC236}">
                  <a16:creationId xmlns:a16="http://schemas.microsoft.com/office/drawing/2014/main" id="{28EE8A9D-D49E-46CA-8ED6-C1C1E8B0F3AC}"/>
                </a:ext>
              </a:extLst>
            </p:cNvPr>
            <p:cNvSpPr/>
            <p:nvPr/>
          </p:nvSpPr>
          <p:spPr>
            <a:xfrm rot="5400000">
              <a:off x="4002378" y="2566824"/>
              <a:ext cx="1110873" cy="291456"/>
            </a:xfrm>
            <a:prstGeom prst="round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</p:grp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3FCF42DF-0E68-2DF4-6AD8-9DE40F271949}"/>
              </a:ext>
            </a:extLst>
          </p:cNvPr>
          <p:cNvSpPr txBox="1"/>
          <p:nvPr/>
        </p:nvSpPr>
        <p:spPr>
          <a:xfrm>
            <a:off x="1561010" y="1169755"/>
            <a:ext cx="27593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solidFill>
                  <a:schemeClr val="bg1">
                    <a:lumMod val="50000"/>
                  </a:schemeClr>
                </a:solidFill>
              </a:rPr>
              <a:t>Plane Wave Impulse Approximation</a:t>
            </a:r>
            <a:endParaRPr kumimoji="1" lang="ja-JP" altLang="en-US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B4996025-9641-DE83-3442-ECC43B40FB7E}"/>
              </a:ext>
            </a:extLst>
          </p:cNvPr>
          <p:cNvSpPr txBox="1"/>
          <p:nvPr/>
        </p:nvSpPr>
        <p:spPr>
          <a:xfrm>
            <a:off x="1857279" y="6515879"/>
            <a:ext cx="12754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solidFill>
                  <a:schemeClr val="bg1">
                    <a:lumMod val="50000"/>
                  </a:schemeClr>
                </a:solidFill>
              </a:rPr>
              <a:t>Binding energy</a:t>
            </a:r>
            <a:endParaRPr kumimoji="1" lang="ja-JP" altLang="en-US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6DFBA2C2-0580-9364-C274-FB280144CD77}"/>
              </a:ext>
            </a:extLst>
          </p:cNvPr>
          <p:cNvSpPr txBox="1"/>
          <p:nvPr/>
        </p:nvSpPr>
        <p:spPr>
          <a:xfrm>
            <a:off x="4026003" y="6515879"/>
            <a:ext cx="10839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solidFill>
                  <a:schemeClr val="bg1">
                    <a:lumMod val="50000"/>
                  </a:schemeClr>
                </a:solidFill>
              </a:rPr>
              <a:t>Decay width</a:t>
            </a:r>
            <a:endParaRPr kumimoji="1" lang="ja-JP" altLang="en-US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75E5EDBA-DBA3-7F7B-43B0-68CAEFAA8F72}"/>
              </a:ext>
            </a:extLst>
          </p:cNvPr>
          <p:cNvSpPr txBox="1"/>
          <p:nvPr/>
        </p:nvSpPr>
        <p:spPr>
          <a:xfrm>
            <a:off x="8099852" y="6515879"/>
            <a:ext cx="10329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solidFill>
                  <a:schemeClr val="bg1">
                    <a:lumMod val="50000"/>
                  </a:schemeClr>
                </a:solidFill>
              </a:rPr>
              <a:t>Form factor</a:t>
            </a:r>
            <a:endParaRPr kumimoji="1" lang="ja-JP" altLang="en-US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5DD8E96F-AEC3-A522-522C-82639847E5FB}"/>
              </a:ext>
            </a:extLst>
          </p:cNvPr>
          <p:cNvSpPr txBox="1"/>
          <p:nvPr/>
        </p:nvSpPr>
        <p:spPr>
          <a:xfrm>
            <a:off x="4547456" y="941933"/>
            <a:ext cx="37851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>
                <a:solidFill>
                  <a:srgbClr val="0070C0"/>
                </a:solidFill>
              </a:rPr>
              <a:t>Energy term (BW type) from time integral</a:t>
            </a:r>
            <a:endParaRPr kumimoji="1" lang="ja-JP" altLang="en-US" sz="1600" dirty="0">
              <a:solidFill>
                <a:srgbClr val="0070C0"/>
              </a:solidFill>
            </a:endParaRPr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DF2C66F9-DBFA-D86F-9FE2-4969F55AA78C}"/>
              </a:ext>
            </a:extLst>
          </p:cNvPr>
          <p:cNvSpPr txBox="1"/>
          <p:nvPr/>
        </p:nvSpPr>
        <p:spPr>
          <a:xfrm>
            <a:off x="8266061" y="941933"/>
            <a:ext cx="33473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>
                <a:solidFill>
                  <a:srgbClr val="FF0000"/>
                </a:solidFill>
              </a:rPr>
              <a:t>Momentum term from spatial integral</a:t>
            </a:r>
            <a:endParaRPr kumimoji="1" lang="ja-JP" altLang="en-US" sz="1600" dirty="0"/>
          </a:p>
        </p:txBody>
      </p:sp>
    </p:spTree>
    <p:extLst>
      <p:ext uri="{BB962C8B-B14F-4D97-AF65-F5344CB8AC3E}">
        <p14:creationId xmlns:p14="http://schemas.microsoft.com/office/powerpoint/2010/main" val="1174157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  <p:bldP spid="10" grpId="0"/>
      <p:bldP spid="14" grpId="0"/>
      <p:bldP spid="19" grpId="0" animBg="1"/>
      <p:bldP spid="20" grpId="0" animBg="1"/>
      <p:bldP spid="21" grpId="0" animBg="1"/>
      <p:bldP spid="22" grpId="0" animBg="1"/>
      <p:bldP spid="32" grpId="0"/>
      <p:bldP spid="36" grpId="0"/>
      <p:bldP spid="37" grpId="0"/>
      <p:bldP spid="3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6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6.5"/>
</p:tagLst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プレゼンテーション1" id="{D7E64B96-ABD5-4E78-9199-F684FA833F52}" vid="{E5565156-02B8-43CF-94D3-8DB8C11CF433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14203</TotalTime>
  <Words>5591</Words>
  <Application>Microsoft Office PowerPoint</Application>
  <PresentationFormat>ワイド画面</PresentationFormat>
  <Paragraphs>1154</Paragraphs>
  <Slides>78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15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78</vt:i4>
      </vt:variant>
    </vt:vector>
  </HeadingPairs>
  <TitlesOfParts>
    <vt:vector size="94" baseType="lpstr">
      <vt:lpstr>AAAAAB+HiraKakuProN-W3</vt:lpstr>
      <vt:lpstr>CMBX12</vt:lpstr>
      <vt:lpstr>CMMI12</vt:lpstr>
      <vt:lpstr>CMR12</vt:lpstr>
      <vt:lpstr>CMR8</vt:lpstr>
      <vt:lpstr>CMSY10</vt:lpstr>
      <vt:lpstr>CMSY8</vt:lpstr>
      <vt:lpstr>LMRoman12-Bold-Identity-H</vt:lpstr>
      <vt:lpstr>LMRoman12-Regular-Identity-H</vt:lpstr>
      <vt:lpstr>游ゴシック</vt:lpstr>
      <vt:lpstr>Arial</vt:lpstr>
      <vt:lpstr>Calibri</vt:lpstr>
      <vt:lpstr>Cambria Math</vt:lpstr>
      <vt:lpstr>Symbol</vt:lpstr>
      <vt:lpstr>Wingdings</vt:lpstr>
      <vt:lpstr>Office テーマ</vt:lpstr>
      <vt:lpstr>New Kaonic Nuclei Project at J-PARC   – from the K ̅N to K ̅NNNN systems –</vt:lpstr>
      <vt:lpstr>Physics Goal</vt:lpstr>
      <vt:lpstr>“K-pp” Search ＠ J-PARC E15</vt:lpstr>
      <vt:lpstr>“K-pp” Search ＠ J-PARC E15</vt:lpstr>
      <vt:lpstr>Experimental Setup @ K1.8BR</vt:lpstr>
      <vt:lpstr>“K-pp” Search w/ Momentum Transfer Analysis</vt:lpstr>
      <vt:lpstr>“K-pp” Search w/ Momentum Transfer Analysis</vt:lpstr>
      <vt:lpstr>“K-pp” Search w/ Momentum Transfer Analysis</vt:lpstr>
      <vt:lpstr>A PWIA-based Interpretation</vt:lpstr>
      <vt:lpstr>A Theoretical Interpretation</vt:lpstr>
      <vt:lpstr>What We Observed at E15 [Discussion]</vt:lpstr>
      <vt:lpstr>Need Further Investigations</vt:lpstr>
      <vt:lpstr>Mesonic Decay Modes of K ̅NN </vt:lpstr>
      <vt:lpstr>Mesonic Decay Analysis with the E15 Data</vt:lpstr>
      <vt:lpstr>Mesonic Decay Analysis with the E15 Data</vt:lpstr>
      <vt:lpstr>Mesonic Decay Analysis with the E15 Data</vt:lpstr>
      <vt:lpstr>Mesonic Decay Analysis with the E15 Data</vt:lpstr>
      <vt:lpstr>Mesonic Decay Analysis with the E15 Data</vt:lpstr>
      <vt:lpstr>Mesonic Decay Analysis with the E15 Data</vt:lpstr>
      <vt:lpstr>Need Further Investigations</vt:lpstr>
      <vt:lpstr>Mass Number Dependence of Kaonic Nuclei</vt:lpstr>
      <vt:lpstr>K−4He → Ldn Analysis with the T77 Data</vt:lpstr>
      <vt:lpstr>K−4He → Ldn Analysis with the T77 Data</vt:lpstr>
      <vt:lpstr>K−4He → Ldn Analysis with the T77 Data</vt:lpstr>
      <vt:lpstr>K−4He → Ldn Analysis with the T77 Data</vt:lpstr>
      <vt:lpstr>K−4He → Ldn Analysis with the T77 Data</vt:lpstr>
      <vt:lpstr>New Kaonic Nuclei Project at J-PARC   – from the K ̅N to K ̅NNNN systems –</vt:lpstr>
      <vt:lpstr>Strategy</vt:lpstr>
      <vt:lpstr>K ̅NNN @ E80</vt:lpstr>
      <vt:lpstr>New Cylindrical Detector System (CDS)</vt:lpstr>
      <vt:lpstr>Superconducting Solenoid Magnet</vt:lpstr>
      <vt:lpstr>Cylindrical Drift Chamber</vt:lpstr>
      <vt:lpstr>Neutron Counter</vt:lpstr>
      <vt:lpstr>K1.8BR Upgrade</vt:lpstr>
      <vt:lpstr>Schedule</vt:lpstr>
      <vt:lpstr>Summary</vt:lpstr>
      <vt:lpstr>J-PARC E80 Collaboration</vt:lpstr>
      <vt:lpstr>Thank you for your attention! 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Hadron Experimental Facility (HEF)</vt:lpstr>
      <vt:lpstr>Hadron Experimental Facility (HEF)</vt:lpstr>
      <vt:lpstr>“K-pp” Bound State Searches - History</vt:lpstr>
      <vt:lpstr>K ̅NNN Searches so far</vt:lpstr>
      <vt:lpstr>PowerPoint プレゼンテーション</vt:lpstr>
      <vt:lpstr>Expected Yield of K ̅NNN</vt:lpstr>
      <vt:lpstr>Expected Spectrum of K-+4He</vt:lpstr>
      <vt:lpstr>Expected Spectrum of K-+4He</vt:lpstr>
      <vt:lpstr>Special Size Extraction using Dalitz Plots</vt:lpstr>
      <vt:lpstr>Collaboration</vt:lpstr>
      <vt:lpstr>PowerPoint プレゼンテーション</vt:lpstr>
      <vt:lpstr>Setup@K1.8BR</vt:lpstr>
      <vt:lpstr>Cylindrical Detector System</vt:lpstr>
      <vt:lpstr>Overview</vt:lpstr>
      <vt:lpstr>Acceptance for K-4He reaction</vt:lpstr>
      <vt:lpstr>Superconducting Solenoid Magnet</vt:lpstr>
      <vt:lpstr>Superconducting Coil</vt:lpstr>
      <vt:lpstr>Quench Protection</vt:lpstr>
      <vt:lpstr>Quench Protection</vt:lpstr>
      <vt:lpstr>Fast Control</vt:lpstr>
      <vt:lpstr>Vacuum Vessel and Return Yoke</vt:lpstr>
      <vt:lpstr>Magnetic Field Calculation</vt:lpstr>
      <vt:lpstr>Magnetic Field around GM-port</vt:lpstr>
      <vt:lpstr>Structural Calculation (EM force)</vt:lpstr>
      <vt:lpstr>Structural Calculation (Stress &amp; Displacement)</vt:lpstr>
      <vt:lpstr>Test, Magnetic Field Measurement, etc.</vt:lpstr>
      <vt:lpstr>Cylindrical Drift Chamber</vt:lpstr>
      <vt:lpstr>Structure</vt:lpstr>
      <vt:lpstr>Cylindrical Neutron Counter</vt:lpstr>
      <vt:lpstr>Neutron ID</vt:lpstr>
      <vt:lpstr>PowerPoint プレゼンテーション</vt:lpstr>
      <vt:lpstr>Analysis of K−4He → Λdn at T77</vt:lpstr>
      <vt:lpstr>Preliminary result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E73, E80 Phase-I</dc:title>
  <dc:creator>佐久間 史典</dc:creator>
  <cp:lastModifiedBy>佐久間 史典</cp:lastModifiedBy>
  <cp:revision>1145</cp:revision>
  <cp:lastPrinted>2022-06-07T09:15:48Z</cp:lastPrinted>
  <dcterms:created xsi:type="dcterms:W3CDTF">2021-12-02T06:49:05Z</dcterms:created>
  <dcterms:modified xsi:type="dcterms:W3CDTF">2024-05-13T11:59:41Z</dcterms:modified>
</cp:coreProperties>
</file>