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515" r:id="rId2"/>
    <p:sldId id="1684" r:id="rId3"/>
    <p:sldId id="2517" r:id="rId4"/>
    <p:sldId id="2527" r:id="rId5"/>
    <p:sldId id="2529" r:id="rId6"/>
    <p:sldId id="2528" r:id="rId7"/>
    <p:sldId id="2530" r:id="rId8"/>
    <p:sldId id="2536" r:id="rId9"/>
    <p:sldId id="2537" r:id="rId10"/>
    <p:sldId id="2521" r:id="rId11"/>
    <p:sldId id="2539" r:id="rId12"/>
    <p:sldId id="2519" r:id="rId13"/>
    <p:sldId id="2534" r:id="rId14"/>
    <p:sldId id="2538" r:id="rId15"/>
    <p:sldId id="2540" r:id="rId16"/>
    <p:sldId id="276" r:id="rId17"/>
    <p:sldId id="2432" r:id="rId18"/>
    <p:sldId id="2541" r:id="rId19"/>
    <p:sldId id="2542" r:id="rId20"/>
    <p:sldId id="2543" r:id="rId21"/>
    <p:sldId id="473" r:id="rId22"/>
    <p:sldId id="2449" r:id="rId23"/>
    <p:sldId id="2524" r:id="rId24"/>
    <p:sldId id="2544" r:id="rId25"/>
    <p:sldId id="2475" r:id="rId26"/>
    <p:sldId id="2525" r:id="rId27"/>
    <p:sldId id="2547" r:id="rId28"/>
    <p:sldId id="2531" r:id="rId29"/>
    <p:sldId id="433" r:id="rId30"/>
  </p:sldIdLst>
  <p:sldSz cx="12192000" cy="6858000"/>
  <p:notesSz cx="6807200" cy="99456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FFFFFF"/>
    <a:srgbClr val="0000FF"/>
    <a:srgbClr val="005BFA"/>
    <a:srgbClr val="B5CC6F"/>
    <a:srgbClr val="99CCFF"/>
    <a:srgbClr val="05BC57"/>
    <a:srgbClr val="05BCFE"/>
    <a:srgbClr val="FFA405"/>
    <a:srgbClr val="FFB4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AB84CB-E3F0-4640-B9F4-9AAC628F2994}" v="2641" dt="2024-04-05T07:01:12.568"/>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58" autoAdjust="0"/>
    <p:restoredTop sz="96076" autoAdjust="0"/>
  </p:normalViewPr>
  <p:slideViewPr>
    <p:cSldViewPr snapToGrid="0">
      <p:cViewPr varScale="1">
        <p:scale>
          <a:sx n="107" d="100"/>
          <a:sy n="107" d="100"/>
        </p:scale>
        <p:origin x="588" y="102"/>
      </p:cViewPr>
      <p:guideLst/>
    </p:cSldViewPr>
  </p:slideViewPr>
  <p:outlineViewPr>
    <p:cViewPr>
      <p:scale>
        <a:sx n="33" d="100"/>
        <a:sy n="33" d="100"/>
      </p:scale>
      <p:origin x="0" y="-2766"/>
    </p:cViewPr>
  </p:outlineViewPr>
  <p:notesTextViewPr>
    <p:cViewPr>
      <p:scale>
        <a:sx n="1" d="1"/>
        <a:sy n="1" d="1"/>
      </p:scale>
      <p:origin x="0" y="0"/>
    </p:cViewPr>
  </p:notesTextViewPr>
  <p:sorterViewPr>
    <p:cViewPr>
      <p:scale>
        <a:sx n="75" d="100"/>
        <a:sy n="75" d="100"/>
      </p:scale>
      <p:origin x="0" y="0"/>
    </p:cViewPr>
  </p:sorterViewPr>
  <p:notesViewPr>
    <p:cSldViewPr snapToGrid="0" showGuides="1">
      <p:cViewPr varScale="1">
        <p:scale>
          <a:sx n="81" d="100"/>
          <a:sy n="81" d="100"/>
        </p:scale>
        <p:origin x="3178"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uminori sakuma" userId="289d416634db11fc" providerId="LiveId" clId="{E1AB84CB-E3F0-4640-B9F4-9AAC628F2994}"/>
    <pc:docChg chg="undo redo custSel addSld delSld modSld sldOrd">
      <pc:chgData name="fuminori sakuma" userId="289d416634db11fc" providerId="LiveId" clId="{E1AB84CB-E3F0-4640-B9F4-9AAC628F2994}" dt="2024-04-05T07:11:41.944" v="11751"/>
      <pc:docMkLst>
        <pc:docMk/>
      </pc:docMkLst>
      <pc:sldChg chg="modSp add mod">
        <pc:chgData name="fuminori sakuma" userId="289d416634db11fc" providerId="LiveId" clId="{E1AB84CB-E3F0-4640-B9F4-9AAC628F2994}" dt="2024-04-04T00:35:39.990" v="5279" actId="6549"/>
        <pc:sldMkLst>
          <pc:docMk/>
          <pc:sldMk cId="2176975542" sldId="276"/>
        </pc:sldMkLst>
        <pc:spChg chg="mod">
          <ac:chgData name="fuminori sakuma" userId="289d416634db11fc" providerId="LiveId" clId="{E1AB84CB-E3F0-4640-B9F4-9AAC628F2994}" dt="2024-04-04T00:35:39.990" v="5279" actId="6549"/>
          <ac:spMkLst>
            <pc:docMk/>
            <pc:sldMk cId="2176975542" sldId="276"/>
            <ac:spMk id="2" creationId="{00000000-0000-0000-0000-000000000000}"/>
          </ac:spMkLst>
        </pc:spChg>
      </pc:sldChg>
      <pc:sldChg chg="modSp add mod">
        <pc:chgData name="fuminori sakuma" userId="289d416634db11fc" providerId="LiveId" clId="{E1AB84CB-E3F0-4640-B9F4-9AAC628F2994}" dt="2024-04-04T09:24:34.491" v="10702" actId="20577"/>
        <pc:sldMkLst>
          <pc:docMk/>
          <pc:sldMk cId="4257457366" sldId="433"/>
        </pc:sldMkLst>
        <pc:spChg chg="mod">
          <ac:chgData name="fuminori sakuma" userId="289d416634db11fc" providerId="LiveId" clId="{E1AB84CB-E3F0-4640-B9F4-9AAC628F2994}" dt="2024-04-04T09:24:34.491" v="10702" actId="20577"/>
          <ac:spMkLst>
            <pc:docMk/>
            <pc:sldMk cId="4257457366" sldId="433"/>
            <ac:spMk id="5" creationId="{2437B17B-255F-4257-A33B-10F78510CAF2}"/>
          </ac:spMkLst>
        </pc:spChg>
        <pc:spChg chg="mod">
          <ac:chgData name="fuminori sakuma" userId="289d416634db11fc" providerId="LiveId" clId="{E1AB84CB-E3F0-4640-B9F4-9AAC628F2994}" dt="2024-04-04T05:31:19.894" v="8639" actId="1038"/>
          <ac:spMkLst>
            <pc:docMk/>
            <pc:sldMk cId="4257457366" sldId="433"/>
            <ac:spMk id="10" creationId="{E854AB84-1686-497E-A16F-A26871D8F0B5}"/>
          </ac:spMkLst>
        </pc:spChg>
        <pc:spChg chg="mod">
          <ac:chgData name="fuminori sakuma" userId="289d416634db11fc" providerId="LiveId" clId="{E1AB84CB-E3F0-4640-B9F4-9AAC628F2994}" dt="2024-04-04T05:31:53.365" v="8780" actId="1036"/>
          <ac:spMkLst>
            <pc:docMk/>
            <pc:sldMk cId="4257457366" sldId="433"/>
            <ac:spMk id="14" creationId="{A0C4662B-00DE-4B2F-A412-D7FD3553E1B2}"/>
          </ac:spMkLst>
        </pc:spChg>
        <pc:spChg chg="mod">
          <ac:chgData name="fuminori sakuma" userId="289d416634db11fc" providerId="LiveId" clId="{E1AB84CB-E3F0-4640-B9F4-9AAC628F2994}" dt="2024-04-04T05:31:35.355" v="8716" actId="1037"/>
          <ac:spMkLst>
            <pc:docMk/>
            <pc:sldMk cId="4257457366" sldId="433"/>
            <ac:spMk id="15" creationId="{945D559D-CC95-4896-A24C-FF236BFF1D10}"/>
          </ac:spMkLst>
        </pc:spChg>
      </pc:sldChg>
      <pc:sldChg chg="addSp delSp modSp add mod">
        <pc:chgData name="fuminori sakuma" userId="289d416634db11fc" providerId="LiveId" clId="{E1AB84CB-E3F0-4640-B9F4-9AAC628F2994}" dt="2024-04-04T02:37:29.797" v="6835" actId="122"/>
        <pc:sldMkLst>
          <pc:docMk/>
          <pc:sldMk cId="718086830" sldId="473"/>
        </pc:sldMkLst>
        <pc:spChg chg="mod">
          <ac:chgData name="fuminori sakuma" userId="289d416634db11fc" providerId="LiveId" clId="{E1AB84CB-E3F0-4640-B9F4-9AAC628F2994}" dt="2024-04-04T01:48:15.597" v="5507"/>
          <ac:spMkLst>
            <pc:docMk/>
            <pc:sldMk cId="718086830" sldId="473"/>
            <ac:spMk id="2" creationId="{6B92F5B2-A1C9-47BB-AC49-00E12C327F32}"/>
          </ac:spMkLst>
        </pc:spChg>
        <pc:spChg chg="add mod">
          <ac:chgData name="fuminori sakuma" userId="289d416634db11fc" providerId="LiveId" clId="{E1AB84CB-E3F0-4640-B9F4-9AAC628F2994}" dt="2024-04-04T02:17:10.605" v="5839"/>
          <ac:spMkLst>
            <pc:docMk/>
            <pc:sldMk cId="718086830" sldId="473"/>
            <ac:spMk id="6" creationId="{14B7B008-F760-593D-833A-1490D80739F7}"/>
          </ac:spMkLst>
        </pc:spChg>
        <pc:spChg chg="mod">
          <ac:chgData name="fuminori sakuma" userId="289d416634db11fc" providerId="LiveId" clId="{E1AB84CB-E3F0-4640-B9F4-9AAC628F2994}" dt="2024-04-04T02:37:29.797" v="6835" actId="122"/>
          <ac:spMkLst>
            <pc:docMk/>
            <pc:sldMk cId="718086830" sldId="473"/>
            <ac:spMk id="7" creationId="{C463C1FE-9058-4D75-99F7-EAC4FE319E0C}"/>
          </ac:spMkLst>
        </pc:spChg>
        <pc:spChg chg="add mod">
          <ac:chgData name="fuminori sakuma" userId="289d416634db11fc" providerId="LiveId" clId="{E1AB84CB-E3F0-4640-B9F4-9AAC628F2994}" dt="2024-04-04T02:18:01.701" v="5860" actId="1076"/>
          <ac:spMkLst>
            <pc:docMk/>
            <pc:sldMk cId="718086830" sldId="473"/>
            <ac:spMk id="10" creationId="{81E072FD-42C9-77E6-D21B-ED1A7B2AF17C}"/>
          </ac:spMkLst>
        </pc:spChg>
        <pc:spChg chg="mod">
          <ac:chgData name="fuminori sakuma" userId="289d416634db11fc" providerId="LiveId" clId="{E1AB84CB-E3F0-4640-B9F4-9AAC628F2994}" dt="2024-04-04T01:55:34.280" v="5734" actId="1076"/>
          <ac:spMkLst>
            <pc:docMk/>
            <pc:sldMk cId="718086830" sldId="473"/>
            <ac:spMk id="16" creationId="{B8B8C6E4-1152-4859-A365-6361F4726847}"/>
          </ac:spMkLst>
        </pc:spChg>
        <pc:spChg chg="mod">
          <ac:chgData name="fuminori sakuma" userId="289d416634db11fc" providerId="LiveId" clId="{E1AB84CB-E3F0-4640-B9F4-9AAC628F2994}" dt="2024-04-04T01:55:34.280" v="5734" actId="1076"/>
          <ac:spMkLst>
            <pc:docMk/>
            <pc:sldMk cId="718086830" sldId="473"/>
            <ac:spMk id="17" creationId="{D890EF1C-1E4B-4769-A683-8896960C174B}"/>
          </ac:spMkLst>
        </pc:spChg>
        <pc:spChg chg="add mod">
          <ac:chgData name="fuminori sakuma" userId="289d416634db11fc" providerId="LiveId" clId="{E1AB84CB-E3F0-4640-B9F4-9AAC628F2994}" dt="2024-04-04T02:36:52.685" v="6817" actId="1037"/>
          <ac:spMkLst>
            <pc:docMk/>
            <pc:sldMk cId="718086830" sldId="473"/>
            <ac:spMk id="21" creationId="{1BD08BE7-C8F0-EE86-587D-C4E2A9CA5D1A}"/>
          </ac:spMkLst>
        </pc:spChg>
        <pc:spChg chg="del mod">
          <ac:chgData name="fuminori sakuma" userId="289d416634db11fc" providerId="LiveId" clId="{E1AB84CB-E3F0-4640-B9F4-9AAC628F2994}" dt="2024-04-04T01:53:16.617" v="5724" actId="478"/>
          <ac:spMkLst>
            <pc:docMk/>
            <pc:sldMk cId="718086830" sldId="473"/>
            <ac:spMk id="22" creationId="{7C233CAF-201A-4E52-80A3-7EE75915B1BF}"/>
          </ac:spMkLst>
        </pc:spChg>
        <pc:spChg chg="del mod">
          <ac:chgData name="fuminori sakuma" userId="289d416634db11fc" providerId="LiveId" clId="{E1AB84CB-E3F0-4640-B9F4-9AAC628F2994}" dt="2024-04-04T02:16:50.180" v="5825" actId="478"/>
          <ac:spMkLst>
            <pc:docMk/>
            <pc:sldMk cId="718086830" sldId="473"/>
            <ac:spMk id="23" creationId="{2D44B124-F9F1-4BAD-B800-C9CB71884ABE}"/>
          </ac:spMkLst>
        </pc:spChg>
        <pc:spChg chg="del mod">
          <ac:chgData name="fuminori sakuma" userId="289d416634db11fc" providerId="LiveId" clId="{E1AB84CB-E3F0-4640-B9F4-9AAC628F2994}" dt="2024-04-04T02:16:38.207" v="5823" actId="478"/>
          <ac:spMkLst>
            <pc:docMk/>
            <pc:sldMk cId="718086830" sldId="473"/>
            <ac:spMk id="27" creationId="{778E1332-D95E-4E52-AEF7-8C2CBAD1BF9D}"/>
          </ac:spMkLst>
        </pc:spChg>
        <pc:spChg chg="mod">
          <ac:chgData name="fuminori sakuma" userId="289d416634db11fc" providerId="LiveId" clId="{E1AB84CB-E3F0-4640-B9F4-9AAC628F2994}" dt="2024-04-04T02:17:24.530" v="5840" actId="1076"/>
          <ac:spMkLst>
            <pc:docMk/>
            <pc:sldMk cId="718086830" sldId="473"/>
            <ac:spMk id="30" creationId="{110BE7B5-0219-4361-B5E8-8C9EF98874F8}"/>
          </ac:spMkLst>
        </pc:spChg>
        <pc:picChg chg="mod">
          <ac:chgData name="fuminori sakuma" userId="289d416634db11fc" providerId="LiveId" clId="{E1AB84CB-E3F0-4640-B9F4-9AAC628F2994}" dt="2024-04-04T01:56:53.715" v="5747" actId="1035"/>
          <ac:picMkLst>
            <pc:docMk/>
            <pc:sldMk cId="718086830" sldId="473"/>
            <ac:picMk id="3" creationId="{E905A988-5911-45AC-9C65-63F83E21CB49}"/>
          </ac:picMkLst>
        </pc:picChg>
        <pc:picChg chg="mod">
          <ac:chgData name="fuminori sakuma" userId="289d416634db11fc" providerId="LiveId" clId="{E1AB84CB-E3F0-4640-B9F4-9AAC628F2994}" dt="2024-04-04T01:56:22.346" v="5738" actId="1076"/>
          <ac:picMkLst>
            <pc:docMk/>
            <pc:sldMk cId="718086830" sldId="473"/>
            <ac:picMk id="12" creationId="{47344BC6-324E-4499-82F1-1616309464C2}"/>
          </ac:picMkLst>
        </pc:picChg>
        <pc:picChg chg="mod">
          <ac:chgData name="fuminori sakuma" userId="289d416634db11fc" providerId="LiveId" clId="{E1AB84CB-E3F0-4640-B9F4-9AAC628F2994}" dt="2024-04-04T01:56:32.449" v="5742" actId="14100"/>
          <ac:picMkLst>
            <pc:docMk/>
            <pc:sldMk cId="718086830" sldId="473"/>
            <ac:picMk id="13" creationId="{D12C9BEE-4B98-407D-AED0-36E3E80B69DC}"/>
          </ac:picMkLst>
        </pc:picChg>
        <pc:picChg chg="mod">
          <ac:chgData name="fuminori sakuma" userId="289d416634db11fc" providerId="LiveId" clId="{E1AB84CB-E3F0-4640-B9F4-9AAC628F2994}" dt="2024-04-04T02:16:56.278" v="5826" actId="14100"/>
          <ac:picMkLst>
            <pc:docMk/>
            <pc:sldMk cId="718086830" sldId="473"/>
            <ac:picMk id="15" creationId="{150DA3D7-A221-44EB-A36E-D020BA8E5A8A}"/>
          </ac:picMkLst>
        </pc:picChg>
        <pc:cxnChg chg="mod">
          <ac:chgData name="fuminori sakuma" userId="289d416634db11fc" providerId="LiveId" clId="{E1AB84CB-E3F0-4640-B9F4-9AAC628F2994}" dt="2024-04-04T01:55:38.997" v="5735" actId="1076"/>
          <ac:cxnSpMkLst>
            <pc:docMk/>
            <pc:sldMk cId="718086830" sldId="473"/>
            <ac:cxnSpMk id="14" creationId="{ADB8283D-9125-4624-AB35-178E2494F1AA}"/>
          </ac:cxnSpMkLst>
        </pc:cxnChg>
        <pc:cxnChg chg="mod">
          <ac:chgData name="fuminori sakuma" userId="289d416634db11fc" providerId="LiveId" clId="{E1AB84CB-E3F0-4640-B9F4-9AAC628F2994}" dt="2024-04-04T02:16:59.238" v="5827" actId="14100"/>
          <ac:cxnSpMkLst>
            <pc:docMk/>
            <pc:sldMk cId="718086830" sldId="473"/>
            <ac:cxnSpMk id="18" creationId="{D02C78C9-0690-4F90-AD1C-596282C532EF}"/>
          </ac:cxnSpMkLst>
        </pc:cxnChg>
        <pc:cxnChg chg="mod">
          <ac:chgData name="fuminori sakuma" userId="289d416634db11fc" providerId="LiveId" clId="{E1AB84CB-E3F0-4640-B9F4-9AAC628F2994}" dt="2024-04-04T02:17:01.667" v="5828" actId="14100"/>
          <ac:cxnSpMkLst>
            <pc:docMk/>
            <pc:sldMk cId="718086830" sldId="473"/>
            <ac:cxnSpMk id="19" creationId="{3634AE3A-0620-4438-A089-5D07A40B7406}"/>
          </ac:cxnSpMkLst>
        </pc:cxnChg>
        <pc:cxnChg chg="add mod">
          <ac:chgData name="fuminori sakuma" userId="289d416634db11fc" providerId="LiveId" clId="{E1AB84CB-E3F0-4640-B9F4-9AAC628F2994}" dt="2024-04-04T02:36:09.237" v="6800" actId="1037"/>
          <ac:cxnSpMkLst>
            <pc:docMk/>
            <pc:sldMk cId="718086830" sldId="473"/>
            <ac:cxnSpMk id="20" creationId="{B417B78E-7780-8BBA-C4C2-E311CCC17DCA}"/>
          </ac:cxnSpMkLst>
        </pc:cxnChg>
      </pc:sldChg>
      <pc:sldChg chg="addSp delSp modSp add mod modAnim">
        <pc:chgData name="fuminori sakuma" userId="289d416634db11fc" providerId="LiveId" clId="{E1AB84CB-E3F0-4640-B9F4-9AAC628F2994}" dt="2024-04-04T01:06:28.651" v="5341" actId="27636"/>
        <pc:sldMkLst>
          <pc:docMk/>
          <pc:sldMk cId="3973803821" sldId="2432"/>
        </pc:sldMkLst>
        <pc:spChg chg="mod">
          <ac:chgData name="fuminori sakuma" userId="289d416634db11fc" providerId="LiveId" clId="{E1AB84CB-E3F0-4640-B9F4-9AAC628F2994}" dt="2024-04-04T00:26:16.542" v="5176"/>
          <ac:spMkLst>
            <pc:docMk/>
            <pc:sldMk cId="3973803821" sldId="2432"/>
            <ac:spMk id="2" creationId="{170778F5-B8FE-B91D-10EB-8997D13979D8}"/>
          </ac:spMkLst>
        </pc:spChg>
        <pc:spChg chg="del">
          <ac:chgData name="fuminori sakuma" userId="289d416634db11fc" providerId="LiveId" clId="{E1AB84CB-E3F0-4640-B9F4-9AAC628F2994}" dt="2024-04-04T00:13:49.962" v="4802" actId="478"/>
          <ac:spMkLst>
            <pc:docMk/>
            <pc:sldMk cId="3973803821" sldId="2432"/>
            <ac:spMk id="3" creationId="{DEC0B874-4668-50CF-D548-F5EBFFA76CC6}"/>
          </ac:spMkLst>
        </pc:spChg>
        <pc:spChg chg="del">
          <ac:chgData name="fuminori sakuma" userId="289d416634db11fc" providerId="LiveId" clId="{E1AB84CB-E3F0-4640-B9F4-9AAC628F2994}" dt="2024-04-04T00:13:49.962" v="4802" actId="478"/>
          <ac:spMkLst>
            <pc:docMk/>
            <pc:sldMk cId="3973803821" sldId="2432"/>
            <ac:spMk id="6" creationId="{783E993F-F263-0582-BD2E-E5F901CB4658}"/>
          </ac:spMkLst>
        </pc:spChg>
        <pc:spChg chg="del">
          <ac:chgData name="fuminori sakuma" userId="289d416634db11fc" providerId="LiveId" clId="{E1AB84CB-E3F0-4640-B9F4-9AAC628F2994}" dt="2024-04-04T00:11:51.247" v="4787" actId="478"/>
          <ac:spMkLst>
            <pc:docMk/>
            <pc:sldMk cId="3973803821" sldId="2432"/>
            <ac:spMk id="7" creationId="{E2E17651-EC26-55CE-54A2-E5E294469076}"/>
          </ac:spMkLst>
        </pc:spChg>
        <pc:spChg chg="mod topLvl">
          <ac:chgData name="fuminori sakuma" userId="289d416634db11fc" providerId="LiveId" clId="{E1AB84CB-E3F0-4640-B9F4-9AAC628F2994}" dt="2024-04-04T00:12:54.894" v="4799" actId="165"/>
          <ac:spMkLst>
            <pc:docMk/>
            <pc:sldMk cId="3973803821" sldId="2432"/>
            <ac:spMk id="8" creationId="{51C84623-5220-2EFA-3D79-42059A5439AD}"/>
          </ac:spMkLst>
        </pc:spChg>
        <pc:spChg chg="mod topLvl">
          <ac:chgData name="fuminori sakuma" userId="289d416634db11fc" providerId="LiveId" clId="{E1AB84CB-E3F0-4640-B9F4-9AAC628F2994}" dt="2024-04-04T00:12:54.894" v="4799" actId="165"/>
          <ac:spMkLst>
            <pc:docMk/>
            <pc:sldMk cId="3973803821" sldId="2432"/>
            <ac:spMk id="9" creationId="{A0ADF74B-9A7A-2905-F8C0-C6E29A47F437}"/>
          </ac:spMkLst>
        </pc:spChg>
        <pc:spChg chg="del">
          <ac:chgData name="fuminori sakuma" userId="289d416634db11fc" providerId="LiveId" clId="{E1AB84CB-E3F0-4640-B9F4-9AAC628F2994}" dt="2024-04-04T00:12:00.419" v="4790" actId="478"/>
          <ac:spMkLst>
            <pc:docMk/>
            <pc:sldMk cId="3973803821" sldId="2432"/>
            <ac:spMk id="10" creationId="{03CFC48B-4133-E366-E310-0F8525A28926}"/>
          </ac:spMkLst>
        </pc:spChg>
        <pc:spChg chg="mod ord topLvl">
          <ac:chgData name="fuminori sakuma" userId="289d416634db11fc" providerId="LiveId" clId="{E1AB84CB-E3F0-4640-B9F4-9AAC628F2994}" dt="2024-04-04T00:13:12.843" v="4800" actId="166"/>
          <ac:spMkLst>
            <pc:docMk/>
            <pc:sldMk cId="3973803821" sldId="2432"/>
            <ac:spMk id="11" creationId="{24D5229F-0CB3-9DA1-1EC2-80370ECF06DB}"/>
          </ac:spMkLst>
        </pc:spChg>
        <pc:spChg chg="mod ord topLvl">
          <ac:chgData name="fuminori sakuma" userId="289d416634db11fc" providerId="LiveId" clId="{E1AB84CB-E3F0-4640-B9F4-9AAC628F2994}" dt="2024-04-04T00:13:12.843" v="4800" actId="166"/>
          <ac:spMkLst>
            <pc:docMk/>
            <pc:sldMk cId="3973803821" sldId="2432"/>
            <ac:spMk id="12" creationId="{33493A76-B8CF-7882-FD53-2197214050CD}"/>
          </ac:spMkLst>
        </pc:spChg>
        <pc:spChg chg="mod topLvl">
          <ac:chgData name="fuminori sakuma" userId="289d416634db11fc" providerId="LiveId" clId="{E1AB84CB-E3F0-4640-B9F4-9AAC628F2994}" dt="2024-04-04T00:12:54.894" v="4799" actId="165"/>
          <ac:spMkLst>
            <pc:docMk/>
            <pc:sldMk cId="3973803821" sldId="2432"/>
            <ac:spMk id="13" creationId="{93E97378-A006-D1EF-9CB5-65CFF323321C}"/>
          </ac:spMkLst>
        </pc:spChg>
        <pc:spChg chg="add mod">
          <ac:chgData name="fuminori sakuma" userId="289d416634db11fc" providerId="LiveId" clId="{E1AB84CB-E3F0-4640-B9F4-9AAC628F2994}" dt="2024-04-04T00:12:41.582" v="4797" actId="1076"/>
          <ac:spMkLst>
            <pc:docMk/>
            <pc:sldMk cId="3973803821" sldId="2432"/>
            <ac:spMk id="55" creationId="{C645F969-DBF0-1A0D-D1CA-43C5CB6BD139}"/>
          </ac:spMkLst>
        </pc:spChg>
        <pc:spChg chg="add mod">
          <ac:chgData name="fuminori sakuma" userId="289d416634db11fc" providerId="LiveId" clId="{E1AB84CB-E3F0-4640-B9F4-9AAC628F2994}" dt="2024-04-04T00:12:41.582" v="4797" actId="1076"/>
          <ac:spMkLst>
            <pc:docMk/>
            <pc:sldMk cId="3973803821" sldId="2432"/>
            <ac:spMk id="56" creationId="{3F6CFFB3-CDB1-8661-8885-16EF86D2E1F9}"/>
          </ac:spMkLst>
        </pc:spChg>
        <pc:spChg chg="add mod">
          <ac:chgData name="fuminori sakuma" userId="289d416634db11fc" providerId="LiveId" clId="{E1AB84CB-E3F0-4640-B9F4-9AAC628F2994}" dt="2024-04-04T01:06:28.651" v="5341" actId="27636"/>
          <ac:spMkLst>
            <pc:docMk/>
            <pc:sldMk cId="3973803821" sldId="2432"/>
            <ac:spMk id="59" creationId="{FAFE0FF8-3B21-50C1-7D21-67FFA943976E}"/>
          </ac:spMkLst>
        </pc:spChg>
        <pc:spChg chg="mod">
          <ac:chgData name="fuminori sakuma" userId="289d416634db11fc" providerId="LiveId" clId="{E1AB84CB-E3F0-4640-B9F4-9AAC628F2994}" dt="2024-04-04T00:18:57.863" v="4829"/>
          <ac:spMkLst>
            <pc:docMk/>
            <pc:sldMk cId="3973803821" sldId="2432"/>
            <ac:spMk id="61" creationId="{6EA209F3-F08E-E775-7705-79AD52D0C584}"/>
          </ac:spMkLst>
        </pc:spChg>
        <pc:spChg chg="mod">
          <ac:chgData name="fuminori sakuma" userId="289d416634db11fc" providerId="LiveId" clId="{E1AB84CB-E3F0-4640-B9F4-9AAC628F2994}" dt="2024-04-04T00:18:57.863" v="4829"/>
          <ac:spMkLst>
            <pc:docMk/>
            <pc:sldMk cId="3973803821" sldId="2432"/>
            <ac:spMk id="67" creationId="{8E6A9910-1B62-C4AA-B59F-77798A4FF7EC}"/>
          </ac:spMkLst>
        </pc:spChg>
        <pc:spChg chg="mod">
          <ac:chgData name="fuminori sakuma" userId="289d416634db11fc" providerId="LiveId" clId="{E1AB84CB-E3F0-4640-B9F4-9AAC628F2994}" dt="2024-04-04T00:18:57.863" v="4829"/>
          <ac:spMkLst>
            <pc:docMk/>
            <pc:sldMk cId="3973803821" sldId="2432"/>
            <ac:spMk id="68" creationId="{1EF296FD-7C99-FFCB-C4F9-43CC05D0B7A4}"/>
          </ac:spMkLst>
        </pc:spChg>
        <pc:spChg chg="mod">
          <ac:chgData name="fuminori sakuma" userId="289d416634db11fc" providerId="LiveId" clId="{E1AB84CB-E3F0-4640-B9F4-9AAC628F2994}" dt="2024-04-04T00:18:57.863" v="4829"/>
          <ac:spMkLst>
            <pc:docMk/>
            <pc:sldMk cId="3973803821" sldId="2432"/>
            <ac:spMk id="69" creationId="{2068A144-9CA6-9AA0-4C32-20CADF474CB5}"/>
          </ac:spMkLst>
        </pc:spChg>
        <pc:spChg chg="mod">
          <ac:chgData name="fuminori sakuma" userId="289d416634db11fc" providerId="LiveId" clId="{E1AB84CB-E3F0-4640-B9F4-9AAC628F2994}" dt="2024-04-04T00:18:57.863" v="4829"/>
          <ac:spMkLst>
            <pc:docMk/>
            <pc:sldMk cId="3973803821" sldId="2432"/>
            <ac:spMk id="71" creationId="{A04439C9-6FD7-12FB-EC66-DFD7FA4DD79F}"/>
          </ac:spMkLst>
        </pc:spChg>
        <pc:spChg chg="mod">
          <ac:chgData name="fuminori sakuma" userId="289d416634db11fc" providerId="LiveId" clId="{E1AB84CB-E3F0-4640-B9F4-9AAC628F2994}" dt="2024-04-04T00:18:57.863" v="4829"/>
          <ac:spMkLst>
            <pc:docMk/>
            <pc:sldMk cId="3973803821" sldId="2432"/>
            <ac:spMk id="72" creationId="{E255FD79-1095-B50A-94AF-A75AA8460B35}"/>
          </ac:spMkLst>
        </pc:spChg>
        <pc:spChg chg="mod">
          <ac:chgData name="fuminori sakuma" userId="289d416634db11fc" providerId="LiveId" clId="{E1AB84CB-E3F0-4640-B9F4-9AAC628F2994}" dt="2024-04-04T00:18:57.863" v="4829"/>
          <ac:spMkLst>
            <pc:docMk/>
            <pc:sldMk cId="3973803821" sldId="2432"/>
            <ac:spMk id="73" creationId="{BE1406B5-4B49-9709-B76C-F702C7E69141}"/>
          </ac:spMkLst>
        </pc:spChg>
        <pc:spChg chg="mod">
          <ac:chgData name="fuminori sakuma" userId="289d416634db11fc" providerId="LiveId" clId="{E1AB84CB-E3F0-4640-B9F4-9AAC628F2994}" dt="2024-04-04T00:18:57.863" v="4829"/>
          <ac:spMkLst>
            <pc:docMk/>
            <pc:sldMk cId="3973803821" sldId="2432"/>
            <ac:spMk id="74" creationId="{9FB6A64C-2D26-4408-7823-C1F4B917DA0E}"/>
          </ac:spMkLst>
        </pc:spChg>
        <pc:spChg chg="mod">
          <ac:chgData name="fuminori sakuma" userId="289d416634db11fc" providerId="LiveId" clId="{E1AB84CB-E3F0-4640-B9F4-9AAC628F2994}" dt="2024-04-04T00:18:57.863" v="4829"/>
          <ac:spMkLst>
            <pc:docMk/>
            <pc:sldMk cId="3973803821" sldId="2432"/>
            <ac:spMk id="76" creationId="{B93015F1-3687-3C44-1DC0-1D9FDCB3A30B}"/>
          </ac:spMkLst>
        </pc:spChg>
        <pc:spChg chg="mod">
          <ac:chgData name="fuminori sakuma" userId="289d416634db11fc" providerId="LiveId" clId="{E1AB84CB-E3F0-4640-B9F4-9AAC628F2994}" dt="2024-04-04T00:18:57.863" v="4829"/>
          <ac:spMkLst>
            <pc:docMk/>
            <pc:sldMk cId="3973803821" sldId="2432"/>
            <ac:spMk id="77" creationId="{85216803-B4FD-4DE3-B41E-56242197CE57}"/>
          </ac:spMkLst>
        </pc:spChg>
        <pc:spChg chg="mod">
          <ac:chgData name="fuminori sakuma" userId="289d416634db11fc" providerId="LiveId" clId="{E1AB84CB-E3F0-4640-B9F4-9AAC628F2994}" dt="2024-04-04T00:18:57.863" v="4829"/>
          <ac:spMkLst>
            <pc:docMk/>
            <pc:sldMk cId="3973803821" sldId="2432"/>
            <ac:spMk id="78" creationId="{4899C064-C846-10C7-27DA-FDC83109294D}"/>
          </ac:spMkLst>
        </pc:spChg>
        <pc:spChg chg="mod">
          <ac:chgData name="fuminori sakuma" userId="289d416634db11fc" providerId="LiveId" clId="{E1AB84CB-E3F0-4640-B9F4-9AAC628F2994}" dt="2024-04-04T00:18:57.863" v="4829"/>
          <ac:spMkLst>
            <pc:docMk/>
            <pc:sldMk cId="3973803821" sldId="2432"/>
            <ac:spMk id="80" creationId="{20009432-F905-D15D-34E0-98405735A853}"/>
          </ac:spMkLst>
        </pc:spChg>
        <pc:spChg chg="mod">
          <ac:chgData name="fuminori sakuma" userId="289d416634db11fc" providerId="LiveId" clId="{E1AB84CB-E3F0-4640-B9F4-9AAC628F2994}" dt="2024-04-04T00:18:57.863" v="4829"/>
          <ac:spMkLst>
            <pc:docMk/>
            <pc:sldMk cId="3973803821" sldId="2432"/>
            <ac:spMk id="81" creationId="{C8DD6346-9C7B-7065-251E-5DF778920CFD}"/>
          </ac:spMkLst>
        </pc:spChg>
        <pc:spChg chg="mod">
          <ac:chgData name="fuminori sakuma" userId="289d416634db11fc" providerId="LiveId" clId="{E1AB84CB-E3F0-4640-B9F4-9AAC628F2994}" dt="2024-04-04T00:18:57.863" v="4829"/>
          <ac:spMkLst>
            <pc:docMk/>
            <pc:sldMk cId="3973803821" sldId="2432"/>
            <ac:spMk id="83" creationId="{385FDD9C-3850-B446-E432-0F98029E72F1}"/>
          </ac:spMkLst>
        </pc:spChg>
        <pc:spChg chg="mod">
          <ac:chgData name="fuminori sakuma" userId="289d416634db11fc" providerId="LiveId" clId="{E1AB84CB-E3F0-4640-B9F4-9AAC628F2994}" dt="2024-04-04T00:18:57.863" v="4829"/>
          <ac:spMkLst>
            <pc:docMk/>
            <pc:sldMk cId="3973803821" sldId="2432"/>
            <ac:spMk id="84" creationId="{3CE8946E-02F7-8707-D04D-4BD7F7998218}"/>
          </ac:spMkLst>
        </pc:spChg>
        <pc:spChg chg="mod">
          <ac:chgData name="fuminori sakuma" userId="289d416634db11fc" providerId="LiveId" clId="{E1AB84CB-E3F0-4640-B9F4-9AAC628F2994}" dt="2024-04-04T00:18:57.863" v="4829"/>
          <ac:spMkLst>
            <pc:docMk/>
            <pc:sldMk cId="3973803821" sldId="2432"/>
            <ac:spMk id="85" creationId="{18AF635E-1A31-06CA-FF85-8C23A73ECD65}"/>
          </ac:spMkLst>
        </pc:spChg>
        <pc:spChg chg="mod">
          <ac:chgData name="fuminori sakuma" userId="289d416634db11fc" providerId="LiveId" clId="{E1AB84CB-E3F0-4640-B9F4-9AAC628F2994}" dt="2024-04-04T00:18:57.863" v="4829"/>
          <ac:spMkLst>
            <pc:docMk/>
            <pc:sldMk cId="3973803821" sldId="2432"/>
            <ac:spMk id="87" creationId="{885EB63A-ECD7-1C5F-39C5-915EF38EB5BC}"/>
          </ac:spMkLst>
        </pc:spChg>
        <pc:spChg chg="mod">
          <ac:chgData name="fuminori sakuma" userId="289d416634db11fc" providerId="LiveId" clId="{E1AB84CB-E3F0-4640-B9F4-9AAC628F2994}" dt="2024-04-04T00:18:57.863" v="4829"/>
          <ac:spMkLst>
            <pc:docMk/>
            <pc:sldMk cId="3973803821" sldId="2432"/>
            <ac:spMk id="88" creationId="{3383FC06-99F0-8B1B-42BA-A38466DE0432}"/>
          </ac:spMkLst>
        </pc:spChg>
        <pc:spChg chg="mod">
          <ac:chgData name="fuminori sakuma" userId="289d416634db11fc" providerId="LiveId" clId="{E1AB84CB-E3F0-4640-B9F4-9AAC628F2994}" dt="2024-04-04T00:18:57.863" v="4829"/>
          <ac:spMkLst>
            <pc:docMk/>
            <pc:sldMk cId="3973803821" sldId="2432"/>
            <ac:spMk id="89" creationId="{AF60ED9B-2CA6-212C-0178-604E6DCA36E4}"/>
          </ac:spMkLst>
        </pc:spChg>
        <pc:spChg chg="mod">
          <ac:chgData name="fuminori sakuma" userId="289d416634db11fc" providerId="LiveId" clId="{E1AB84CB-E3F0-4640-B9F4-9AAC628F2994}" dt="2024-04-04T00:18:57.863" v="4829"/>
          <ac:spMkLst>
            <pc:docMk/>
            <pc:sldMk cId="3973803821" sldId="2432"/>
            <ac:spMk id="90" creationId="{25B103CB-36DE-3F67-AB4E-FFC17A5BAC2C}"/>
          </ac:spMkLst>
        </pc:spChg>
        <pc:spChg chg="add mod">
          <ac:chgData name="fuminori sakuma" userId="289d416634db11fc" providerId="LiveId" clId="{E1AB84CB-E3F0-4640-B9F4-9AAC628F2994}" dt="2024-04-04T00:29:53.788" v="5214" actId="1036"/>
          <ac:spMkLst>
            <pc:docMk/>
            <pc:sldMk cId="3973803821" sldId="2432"/>
            <ac:spMk id="91" creationId="{A428A9F5-65B5-4B58-0CDF-A6E90D6DDAFA}"/>
          </ac:spMkLst>
        </pc:spChg>
        <pc:spChg chg="add mod">
          <ac:chgData name="fuminori sakuma" userId="289d416634db11fc" providerId="LiveId" clId="{E1AB84CB-E3F0-4640-B9F4-9AAC628F2994}" dt="2024-04-04T00:25:40.866" v="5138" actId="692"/>
          <ac:spMkLst>
            <pc:docMk/>
            <pc:sldMk cId="3973803821" sldId="2432"/>
            <ac:spMk id="94" creationId="{E69F2B68-E778-F28E-7FCE-A5D9224BA353}"/>
          </ac:spMkLst>
        </pc:spChg>
        <pc:grpChg chg="del">
          <ac:chgData name="fuminori sakuma" userId="289d416634db11fc" providerId="LiveId" clId="{E1AB84CB-E3F0-4640-B9F4-9AAC628F2994}" dt="2024-04-04T00:13:49.962" v="4802" actId="478"/>
          <ac:grpSpMkLst>
            <pc:docMk/>
            <pc:sldMk cId="3973803821" sldId="2432"/>
            <ac:grpSpMk id="14" creationId="{316A6405-0838-3DA5-83AD-DD0911E62DC9}"/>
          </ac:grpSpMkLst>
        </pc:grpChg>
        <pc:grpChg chg="del">
          <ac:chgData name="fuminori sakuma" userId="289d416634db11fc" providerId="LiveId" clId="{E1AB84CB-E3F0-4640-B9F4-9AAC628F2994}" dt="2024-04-04T00:12:54.894" v="4799" actId="165"/>
          <ac:grpSpMkLst>
            <pc:docMk/>
            <pc:sldMk cId="3973803821" sldId="2432"/>
            <ac:grpSpMk id="49" creationId="{F9FBECCB-4DF6-E7D8-2AD8-0A7052AAE43B}"/>
          </ac:grpSpMkLst>
        </pc:grpChg>
        <pc:grpChg chg="add mod">
          <ac:chgData name="fuminori sakuma" userId="289d416634db11fc" providerId="LiveId" clId="{E1AB84CB-E3F0-4640-B9F4-9AAC628F2994}" dt="2024-04-04T00:18:57.863" v="4829"/>
          <ac:grpSpMkLst>
            <pc:docMk/>
            <pc:sldMk cId="3973803821" sldId="2432"/>
            <ac:grpSpMk id="60" creationId="{7397625E-3192-C0A7-6329-AB25C8BA7FFA}"/>
          </ac:grpSpMkLst>
        </pc:grpChg>
        <pc:grpChg chg="mod">
          <ac:chgData name="fuminori sakuma" userId="289d416634db11fc" providerId="LiveId" clId="{E1AB84CB-E3F0-4640-B9F4-9AAC628F2994}" dt="2024-04-04T00:18:57.863" v="4829"/>
          <ac:grpSpMkLst>
            <pc:docMk/>
            <pc:sldMk cId="3973803821" sldId="2432"/>
            <ac:grpSpMk id="62" creationId="{493CE021-B139-9B68-2718-435EB50A4D58}"/>
          </ac:grpSpMkLst>
        </pc:grpChg>
        <pc:grpChg chg="mod">
          <ac:chgData name="fuminori sakuma" userId="289d416634db11fc" providerId="LiveId" clId="{E1AB84CB-E3F0-4640-B9F4-9AAC628F2994}" dt="2024-04-04T00:18:57.863" v="4829"/>
          <ac:grpSpMkLst>
            <pc:docMk/>
            <pc:sldMk cId="3973803821" sldId="2432"/>
            <ac:grpSpMk id="64" creationId="{A6CA1263-61A7-AD83-21DB-588411C20932}"/>
          </ac:grpSpMkLst>
        </pc:grpChg>
        <pc:grpChg chg="mod">
          <ac:chgData name="fuminori sakuma" userId="289d416634db11fc" providerId="LiveId" clId="{E1AB84CB-E3F0-4640-B9F4-9AAC628F2994}" dt="2024-04-04T00:18:57.863" v="4829"/>
          <ac:grpSpMkLst>
            <pc:docMk/>
            <pc:sldMk cId="3973803821" sldId="2432"/>
            <ac:grpSpMk id="65" creationId="{5C89793C-6C23-3AE2-19C4-399E85AEC209}"/>
          </ac:grpSpMkLst>
        </pc:grpChg>
        <pc:grpChg chg="mod">
          <ac:chgData name="fuminori sakuma" userId="289d416634db11fc" providerId="LiveId" clId="{E1AB84CB-E3F0-4640-B9F4-9AAC628F2994}" dt="2024-04-04T00:18:57.863" v="4829"/>
          <ac:grpSpMkLst>
            <pc:docMk/>
            <pc:sldMk cId="3973803821" sldId="2432"/>
            <ac:grpSpMk id="66" creationId="{FAF41092-A8FD-1DEA-9565-3DE82DEAD077}"/>
          </ac:grpSpMkLst>
        </pc:grpChg>
        <pc:picChg chg="mod topLvl">
          <ac:chgData name="fuminori sakuma" userId="289d416634db11fc" providerId="LiveId" clId="{E1AB84CB-E3F0-4640-B9F4-9AAC628F2994}" dt="2024-04-04T00:12:54.894" v="4799" actId="165"/>
          <ac:picMkLst>
            <pc:docMk/>
            <pc:sldMk cId="3973803821" sldId="2432"/>
            <ac:picMk id="5" creationId="{A565B402-EA03-165A-C306-595892E248BD}"/>
          </ac:picMkLst>
        </pc:picChg>
        <pc:picChg chg="add mod">
          <ac:chgData name="fuminori sakuma" userId="289d416634db11fc" providerId="LiveId" clId="{E1AB84CB-E3F0-4640-B9F4-9AAC628F2994}" dt="2024-04-04T00:13:18.444" v="4801" actId="1076"/>
          <ac:picMkLst>
            <pc:docMk/>
            <pc:sldMk cId="3973803821" sldId="2432"/>
            <ac:picMk id="53" creationId="{4EBE5878-2869-A62B-C448-EE98838E750A}"/>
          </ac:picMkLst>
        </pc:picChg>
        <pc:picChg chg="add mod">
          <ac:chgData name="fuminori sakuma" userId="289d416634db11fc" providerId="LiveId" clId="{E1AB84CB-E3F0-4640-B9F4-9AAC628F2994}" dt="2024-04-04T00:16:40.887" v="4803"/>
          <ac:picMkLst>
            <pc:docMk/>
            <pc:sldMk cId="3973803821" sldId="2432"/>
            <ac:picMk id="57" creationId="{41316EF7-D9C2-3C26-3D55-919CCE8EDF41}"/>
          </ac:picMkLst>
        </pc:picChg>
        <pc:picChg chg="add mod">
          <ac:chgData name="fuminori sakuma" userId="289d416634db11fc" providerId="LiveId" clId="{E1AB84CB-E3F0-4640-B9F4-9AAC628F2994}" dt="2024-04-04T00:16:40.887" v="4803"/>
          <ac:picMkLst>
            <pc:docMk/>
            <pc:sldMk cId="3973803821" sldId="2432"/>
            <ac:picMk id="58" creationId="{7F341394-B5EB-9165-38A4-63C7107940D2}"/>
          </ac:picMkLst>
        </pc:picChg>
        <pc:cxnChg chg="del mod">
          <ac:chgData name="fuminori sakuma" userId="289d416634db11fc" providerId="LiveId" clId="{E1AB84CB-E3F0-4640-B9F4-9AAC628F2994}" dt="2024-04-04T00:11:58.084" v="4789" actId="478"/>
          <ac:cxnSpMkLst>
            <pc:docMk/>
            <pc:sldMk cId="3973803821" sldId="2432"/>
            <ac:cxnSpMk id="47" creationId="{61104D31-B427-3EDF-3F83-5E7EBDD60390}"/>
          </ac:cxnSpMkLst>
        </pc:cxnChg>
        <pc:cxnChg chg="del">
          <ac:chgData name="fuminori sakuma" userId="289d416634db11fc" providerId="LiveId" clId="{E1AB84CB-E3F0-4640-B9F4-9AAC628F2994}" dt="2024-04-04T00:11:52.995" v="4788" actId="478"/>
          <ac:cxnSpMkLst>
            <pc:docMk/>
            <pc:sldMk cId="3973803821" sldId="2432"/>
            <ac:cxnSpMk id="54" creationId="{CB040656-CC01-411E-C421-7DA2CA333EDF}"/>
          </ac:cxnSpMkLst>
        </pc:cxnChg>
        <pc:cxnChg chg="mod">
          <ac:chgData name="fuminori sakuma" userId="289d416634db11fc" providerId="LiveId" clId="{E1AB84CB-E3F0-4640-B9F4-9AAC628F2994}" dt="2024-04-04T00:18:57.863" v="4829"/>
          <ac:cxnSpMkLst>
            <pc:docMk/>
            <pc:sldMk cId="3973803821" sldId="2432"/>
            <ac:cxnSpMk id="63" creationId="{B23B5ABD-CBF0-56E3-9C50-05D086038556}"/>
          </ac:cxnSpMkLst>
        </pc:cxnChg>
        <pc:cxnChg chg="mod">
          <ac:chgData name="fuminori sakuma" userId="289d416634db11fc" providerId="LiveId" clId="{E1AB84CB-E3F0-4640-B9F4-9AAC628F2994}" dt="2024-04-04T00:18:57.863" v="4829"/>
          <ac:cxnSpMkLst>
            <pc:docMk/>
            <pc:sldMk cId="3973803821" sldId="2432"/>
            <ac:cxnSpMk id="70" creationId="{C2B3DCE5-6ECB-9831-3B50-D211B91DACE2}"/>
          </ac:cxnSpMkLst>
        </pc:cxnChg>
        <pc:cxnChg chg="mod">
          <ac:chgData name="fuminori sakuma" userId="289d416634db11fc" providerId="LiveId" clId="{E1AB84CB-E3F0-4640-B9F4-9AAC628F2994}" dt="2024-04-04T00:18:57.863" v="4829"/>
          <ac:cxnSpMkLst>
            <pc:docMk/>
            <pc:sldMk cId="3973803821" sldId="2432"/>
            <ac:cxnSpMk id="75" creationId="{27DC0197-49CC-BED1-440B-66E378A9A56F}"/>
          </ac:cxnSpMkLst>
        </pc:cxnChg>
        <pc:cxnChg chg="mod">
          <ac:chgData name="fuminori sakuma" userId="289d416634db11fc" providerId="LiveId" clId="{E1AB84CB-E3F0-4640-B9F4-9AAC628F2994}" dt="2024-04-04T00:18:57.863" v="4829"/>
          <ac:cxnSpMkLst>
            <pc:docMk/>
            <pc:sldMk cId="3973803821" sldId="2432"/>
            <ac:cxnSpMk id="79" creationId="{9B097004-D2C5-9D02-BFEB-D181A9A85DDB}"/>
          </ac:cxnSpMkLst>
        </pc:cxnChg>
        <pc:cxnChg chg="mod">
          <ac:chgData name="fuminori sakuma" userId="289d416634db11fc" providerId="LiveId" clId="{E1AB84CB-E3F0-4640-B9F4-9AAC628F2994}" dt="2024-04-04T00:18:57.863" v="4829"/>
          <ac:cxnSpMkLst>
            <pc:docMk/>
            <pc:sldMk cId="3973803821" sldId="2432"/>
            <ac:cxnSpMk id="82" creationId="{651A150B-2445-6407-527D-3E636B4858D3}"/>
          </ac:cxnSpMkLst>
        </pc:cxnChg>
        <pc:cxnChg chg="mod">
          <ac:chgData name="fuminori sakuma" userId="289d416634db11fc" providerId="LiveId" clId="{E1AB84CB-E3F0-4640-B9F4-9AAC628F2994}" dt="2024-04-04T00:18:57.863" v="4829"/>
          <ac:cxnSpMkLst>
            <pc:docMk/>
            <pc:sldMk cId="3973803821" sldId="2432"/>
            <ac:cxnSpMk id="86" creationId="{392B8185-A843-6507-3C9C-4C08DC63EB24}"/>
          </ac:cxnSpMkLst>
        </pc:cxnChg>
        <pc:cxnChg chg="add del mod">
          <ac:chgData name="fuminori sakuma" userId="289d416634db11fc" providerId="LiveId" clId="{E1AB84CB-E3F0-4640-B9F4-9AAC628F2994}" dt="2024-04-04T00:24:57.113" v="5122" actId="478"/>
          <ac:cxnSpMkLst>
            <pc:docMk/>
            <pc:sldMk cId="3973803821" sldId="2432"/>
            <ac:cxnSpMk id="93" creationId="{E48AB9DB-D9D8-28EB-CEFF-E9B903E5B92B}"/>
          </ac:cxnSpMkLst>
        </pc:cxnChg>
      </pc:sldChg>
      <pc:sldChg chg="addSp delSp modSp add mod addAnim delAnim modAnim">
        <pc:chgData name="fuminori sakuma" userId="289d416634db11fc" providerId="LiveId" clId="{E1AB84CB-E3F0-4640-B9F4-9AAC628F2994}" dt="2024-04-04T23:11:38.408" v="11061"/>
        <pc:sldMkLst>
          <pc:docMk/>
          <pc:sldMk cId="4201329255" sldId="2449"/>
        </pc:sldMkLst>
        <pc:spChg chg="mod">
          <ac:chgData name="fuminori sakuma" userId="289d416634db11fc" providerId="LiveId" clId="{E1AB84CB-E3F0-4640-B9F4-9AAC628F2994}" dt="2024-04-04T02:28:37.401" v="6656" actId="6549"/>
          <ac:spMkLst>
            <pc:docMk/>
            <pc:sldMk cId="4201329255" sldId="2449"/>
            <ac:spMk id="2" creationId="{01CFBA03-E5BD-EF99-2757-B4CC170FD510}"/>
          </ac:spMkLst>
        </pc:spChg>
        <pc:spChg chg="mod">
          <ac:chgData name="fuminori sakuma" userId="289d416634db11fc" providerId="LiveId" clId="{E1AB84CB-E3F0-4640-B9F4-9AAC628F2994}" dt="2024-04-04T02:48:57.587" v="6905" actId="20577"/>
          <ac:spMkLst>
            <pc:docMk/>
            <pc:sldMk cId="4201329255" sldId="2449"/>
            <ac:spMk id="3" creationId="{CAE0E1F1-3EAC-8CBE-AF16-4D4F69F7C8FA}"/>
          </ac:spMkLst>
        </pc:spChg>
        <pc:spChg chg="del mod">
          <ac:chgData name="fuminori sakuma" userId="289d416634db11fc" providerId="LiveId" clId="{E1AB84CB-E3F0-4640-B9F4-9AAC628F2994}" dt="2024-04-04T02:21:11.278" v="6291" actId="478"/>
          <ac:spMkLst>
            <pc:docMk/>
            <pc:sldMk cId="4201329255" sldId="2449"/>
            <ac:spMk id="6" creationId="{D895DA3D-D4B2-4604-3A9A-C03620923BFD}"/>
          </ac:spMkLst>
        </pc:spChg>
        <pc:spChg chg="del mod">
          <ac:chgData name="fuminori sakuma" userId="289d416634db11fc" providerId="LiveId" clId="{E1AB84CB-E3F0-4640-B9F4-9AAC628F2994}" dt="2024-04-04T02:22:25.891" v="6330" actId="478"/>
          <ac:spMkLst>
            <pc:docMk/>
            <pc:sldMk cId="4201329255" sldId="2449"/>
            <ac:spMk id="7" creationId="{2600A041-C275-7E52-F58B-60683A917C19}"/>
          </ac:spMkLst>
        </pc:spChg>
        <pc:spChg chg="add del mod">
          <ac:chgData name="fuminori sakuma" userId="289d416634db11fc" providerId="LiveId" clId="{E1AB84CB-E3F0-4640-B9F4-9AAC628F2994}" dt="2024-04-04T02:46:40.203" v="6894" actId="1076"/>
          <ac:spMkLst>
            <pc:docMk/>
            <pc:sldMk cId="4201329255" sldId="2449"/>
            <ac:spMk id="10" creationId="{7EC1CAC6-4AB4-FB80-338F-67869BCA2D7A}"/>
          </ac:spMkLst>
        </pc:spChg>
        <pc:spChg chg="mod ord">
          <ac:chgData name="fuminori sakuma" userId="289d416634db11fc" providerId="LiveId" clId="{E1AB84CB-E3F0-4640-B9F4-9AAC628F2994}" dt="2024-04-04T02:51:36.838" v="6936" actId="1076"/>
          <ac:spMkLst>
            <pc:docMk/>
            <pc:sldMk cId="4201329255" sldId="2449"/>
            <ac:spMk id="12" creationId="{F6EB6C5F-0FC6-2524-17E1-EC8D0F38F2BC}"/>
          </ac:spMkLst>
        </pc:spChg>
        <pc:spChg chg="mod">
          <ac:chgData name="fuminori sakuma" userId="289d416634db11fc" providerId="LiveId" clId="{E1AB84CB-E3F0-4640-B9F4-9AAC628F2994}" dt="2024-04-04T05:24:19.562" v="8561"/>
          <ac:spMkLst>
            <pc:docMk/>
            <pc:sldMk cId="4201329255" sldId="2449"/>
            <ac:spMk id="13" creationId="{7C22AF42-398A-509A-06BD-377D523EB23E}"/>
          </ac:spMkLst>
        </pc:spChg>
        <pc:spChg chg="add mod topLvl">
          <ac:chgData name="fuminori sakuma" userId="289d416634db11fc" providerId="LiveId" clId="{E1AB84CB-E3F0-4640-B9F4-9AAC628F2994}" dt="2024-04-04T02:56:34.016" v="6963" actId="165"/>
          <ac:spMkLst>
            <pc:docMk/>
            <pc:sldMk cId="4201329255" sldId="2449"/>
            <ac:spMk id="15" creationId="{C47EE2E5-7C17-708F-F1F2-DDAE9E98102B}"/>
          </ac:spMkLst>
        </pc:spChg>
        <pc:spChg chg="mod">
          <ac:chgData name="fuminori sakuma" userId="289d416634db11fc" providerId="LiveId" clId="{E1AB84CB-E3F0-4640-B9F4-9AAC628F2994}" dt="2024-04-04T02:56:05.685" v="6953"/>
          <ac:spMkLst>
            <pc:docMk/>
            <pc:sldMk cId="4201329255" sldId="2449"/>
            <ac:spMk id="19" creationId="{126980B9-4F82-787E-6366-025DF62169BC}"/>
          </ac:spMkLst>
        </pc:spChg>
        <pc:spChg chg="mod">
          <ac:chgData name="fuminori sakuma" userId="289d416634db11fc" providerId="LiveId" clId="{E1AB84CB-E3F0-4640-B9F4-9AAC628F2994}" dt="2024-04-04T02:56:05.685" v="6953"/>
          <ac:spMkLst>
            <pc:docMk/>
            <pc:sldMk cId="4201329255" sldId="2449"/>
            <ac:spMk id="20" creationId="{2EFFF663-A065-4514-A4BB-ACA4DCF9CCBD}"/>
          </ac:spMkLst>
        </pc:spChg>
        <pc:spChg chg="mod">
          <ac:chgData name="fuminori sakuma" userId="289d416634db11fc" providerId="LiveId" clId="{E1AB84CB-E3F0-4640-B9F4-9AAC628F2994}" dt="2024-04-04T02:56:13.146" v="6957"/>
          <ac:spMkLst>
            <pc:docMk/>
            <pc:sldMk cId="4201329255" sldId="2449"/>
            <ac:spMk id="23" creationId="{D621420E-9847-03C8-A4F7-B7E08B9663DD}"/>
          </ac:spMkLst>
        </pc:spChg>
        <pc:spChg chg="mod">
          <ac:chgData name="fuminori sakuma" userId="289d416634db11fc" providerId="LiveId" clId="{E1AB84CB-E3F0-4640-B9F4-9AAC628F2994}" dt="2024-04-04T02:56:13.146" v="6957"/>
          <ac:spMkLst>
            <pc:docMk/>
            <pc:sldMk cId="4201329255" sldId="2449"/>
            <ac:spMk id="24" creationId="{5218BFAE-DACE-CD3A-837D-5154EAB669E0}"/>
          </ac:spMkLst>
        </pc:spChg>
        <pc:grpChg chg="add del mod ord">
          <ac:chgData name="fuminori sakuma" userId="289d416634db11fc" providerId="LiveId" clId="{E1AB84CB-E3F0-4640-B9F4-9AAC628F2994}" dt="2024-04-04T02:56:34.016" v="6963" actId="165"/>
          <ac:grpSpMkLst>
            <pc:docMk/>
            <pc:sldMk cId="4201329255" sldId="2449"/>
            <ac:grpSpMk id="16" creationId="{72D2AB57-8FC1-0C7C-5A2C-F17F7241A725}"/>
          </ac:grpSpMkLst>
        </pc:grpChg>
        <pc:grpChg chg="add mod">
          <ac:chgData name="fuminori sakuma" userId="289d416634db11fc" providerId="LiveId" clId="{E1AB84CB-E3F0-4640-B9F4-9AAC628F2994}" dt="2024-04-04T02:56:10.544" v="6955" actId="14100"/>
          <ac:grpSpMkLst>
            <pc:docMk/>
            <pc:sldMk cId="4201329255" sldId="2449"/>
            <ac:grpSpMk id="17" creationId="{062F7C95-FE49-6776-A904-D8EB2F9F6CEC}"/>
          </ac:grpSpMkLst>
        </pc:grpChg>
        <pc:grpChg chg="add mod">
          <ac:chgData name="fuminori sakuma" userId="289d416634db11fc" providerId="LiveId" clId="{E1AB84CB-E3F0-4640-B9F4-9AAC628F2994}" dt="2024-04-04T02:56:13.146" v="6957"/>
          <ac:grpSpMkLst>
            <pc:docMk/>
            <pc:sldMk cId="4201329255" sldId="2449"/>
            <ac:grpSpMk id="21" creationId="{1ACFBDFC-2781-17E3-F80F-9CADFD6AD362}"/>
          </ac:grpSpMkLst>
        </pc:grpChg>
        <pc:picChg chg="mod">
          <ac:chgData name="fuminori sakuma" userId="289d416634db11fc" providerId="LiveId" clId="{E1AB84CB-E3F0-4640-B9F4-9AAC628F2994}" dt="2024-04-04T02:50:51.976" v="6919" actId="1038"/>
          <ac:picMkLst>
            <pc:docMk/>
            <pc:sldMk cId="4201329255" sldId="2449"/>
            <ac:picMk id="8" creationId="{2F461EBF-75EB-07E3-4712-CEB000DE4DBD}"/>
          </ac:picMkLst>
        </pc:picChg>
        <pc:picChg chg="add del mod">
          <ac:chgData name="fuminori sakuma" userId="289d416634db11fc" providerId="LiveId" clId="{E1AB84CB-E3F0-4640-B9F4-9AAC628F2994}" dt="2024-04-04T02:51:03.324" v="6920" actId="1076"/>
          <ac:picMkLst>
            <pc:docMk/>
            <pc:sldMk cId="4201329255" sldId="2449"/>
            <ac:picMk id="9" creationId="{4BE36938-6D3D-1584-7254-24609A85EE49}"/>
          </ac:picMkLst>
        </pc:picChg>
        <pc:picChg chg="add del mod topLvl">
          <ac:chgData name="fuminori sakuma" userId="289d416634db11fc" providerId="LiveId" clId="{E1AB84CB-E3F0-4640-B9F4-9AAC628F2994}" dt="2024-04-04T02:56:34.016" v="6963" actId="165"/>
          <ac:picMkLst>
            <pc:docMk/>
            <pc:sldMk cId="4201329255" sldId="2449"/>
            <ac:picMk id="14" creationId="{7F418E77-859D-DF89-7E52-E062BDE73947}"/>
          </ac:picMkLst>
        </pc:picChg>
        <pc:picChg chg="mod">
          <ac:chgData name="fuminori sakuma" userId="289d416634db11fc" providerId="LiveId" clId="{E1AB84CB-E3F0-4640-B9F4-9AAC628F2994}" dt="2024-04-04T02:56:05.685" v="6953"/>
          <ac:picMkLst>
            <pc:docMk/>
            <pc:sldMk cId="4201329255" sldId="2449"/>
            <ac:picMk id="18" creationId="{BFD2CEE6-A6A4-B024-9C42-B47A9046F46E}"/>
          </ac:picMkLst>
        </pc:picChg>
        <pc:picChg chg="mod">
          <ac:chgData name="fuminori sakuma" userId="289d416634db11fc" providerId="LiveId" clId="{E1AB84CB-E3F0-4640-B9F4-9AAC628F2994}" dt="2024-04-04T02:56:13.146" v="6957"/>
          <ac:picMkLst>
            <pc:docMk/>
            <pc:sldMk cId="4201329255" sldId="2449"/>
            <ac:picMk id="22" creationId="{9EEF8CD7-2ED9-4C7A-459E-1FB06DF7E966}"/>
          </ac:picMkLst>
        </pc:picChg>
        <pc:picChg chg="add mod">
          <ac:chgData name="fuminori sakuma" userId="289d416634db11fc" providerId="LiveId" clId="{E1AB84CB-E3F0-4640-B9F4-9AAC628F2994}" dt="2024-04-04T23:11:28.639" v="11059" actId="1076"/>
          <ac:picMkLst>
            <pc:docMk/>
            <pc:sldMk cId="4201329255" sldId="2449"/>
            <ac:picMk id="25" creationId="{6384EE5B-5430-974D-8917-9FC56FA0E6D3}"/>
          </ac:picMkLst>
        </pc:picChg>
        <pc:cxnChg chg="add del mod">
          <ac:chgData name="fuminori sakuma" userId="289d416634db11fc" providerId="LiveId" clId="{E1AB84CB-E3F0-4640-B9F4-9AAC628F2994}" dt="2024-04-04T02:46:40.203" v="6894" actId="1076"/>
          <ac:cxnSpMkLst>
            <pc:docMk/>
            <pc:sldMk cId="4201329255" sldId="2449"/>
            <ac:cxnSpMk id="5" creationId="{1205DEC3-BFBD-1FF5-C60D-40D677AF5FD7}"/>
          </ac:cxnSpMkLst>
        </pc:cxnChg>
      </pc:sldChg>
      <pc:sldChg chg="del">
        <pc:chgData name="fuminori sakuma" userId="289d416634db11fc" providerId="LiveId" clId="{E1AB84CB-E3F0-4640-B9F4-9AAC628F2994}" dt="2024-04-04T03:21:16.700" v="6989" actId="47"/>
        <pc:sldMkLst>
          <pc:docMk/>
          <pc:sldMk cId="1341188105" sldId="2456"/>
        </pc:sldMkLst>
      </pc:sldChg>
      <pc:sldChg chg="addSp delSp modSp add mod modAnim">
        <pc:chgData name="fuminori sakuma" userId="289d416634db11fc" providerId="LiveId" clId="{E1AB84CB-E3F0-4640-B9F4-9AAC628F2994}" dt="2024-04-04T03:42:19.753" v="7447" actId="1035"/>
        <pc:sldMkLst>
          <pc:docMk/>
          <pc:sldMk cId="613849809" sldId="2475"/>
        </pc:sldMkLst>
        <pc:spChg chg="mod">
          <ac:chgData name="fuminori sakuma" userId="289d416634db11fc" providerId="LiveId" clId="{E1AB84CB-E3F0-4640-B9F4-9AAC628F2994}" dt="2024-04-04T03:22:54.886" v="6993" actId="14100"/>
          <ac:spMkLst>
            <pc:docMk/>
            <pc:sldMk cId="613849809" sldId="2475"/>
            <ac:spMk id="2" creationId="{10A8906F-67F8-5420-1E98-D9F161917F96}"/>
          </ac:spMkLst>
        </pc:spChg>
        <pc:spChg chg="mod">
          <ac:chgData name="fuminori sakuma" userId="289d416634db11fc" providerId="LiveId" clId="{E1AB84CB-E3F0-4640-B9F4-9AAC628F2994}" dt="2024-04-04T03:42:19.753" v="7447" actId="1035"/>
          <ac:spMkLst>
            <pc:docMk/>
            <pc:sldMk cId="613849809" sldId="2475"/>
            <ac:spMk id="8" creationId="{E585BA9A-287E-BDB8-C3DC-833FB630286D}"/>
          </ac:spMkLst>
        </pc:spChg>
        <pc:spChg chg="mod">
          <ac:chgData name="fuminori sakuma" userId="289d416634db11fc" providerId="LiveId" clId="{E1AB84CB-E3F0-4640-B9F4-9AAC628F2994}" dt="2024-04-04T03:42:19.753" v="7447" actId="1035"/>
          <ac:spMkLst>
            <pc:docMk/>
            <pc:sldMk cId="613849809" sldId="2475"/>
            <ac:spMk id="9" creationId="{28122C6A-A695-2153-3267-BCE60C4F8AB0}"/>
          </ac:spMkLst>
        </pc:spChg>
        <pc:spChg chg="mod">
          <ac:chgData name="fuminori sakuma" userId="289d416634db11fc" providerId="LiveId" clId="{E1AB84CB-E3F0-4640-B9F4-9AAC628F2994}" dt="2024-04-04T03:42:19.753" v="7447" actId="1035"/>
          <ac:spMkLst>
            <pc:docMk/>
            <pc:sldMk cId="613849809" sldId="2475"/>
            <ac:spMk id="10" creationId="{51C10704-ED64-6BEE-FA44-FE2785457BA7}"/>
          </ac:spMkLst>
        </pc:spChg>
        <pc:spChg chg="mod">
          <ac:chgData name="fuminori sakuma" userId="289d416634db11fc" providerId="LiveId" clId="{E1AB84CB-E3F0-4640-B9F4-9AAC628F2994}" dt="2024-04-04T03:42:19.753" v="7447" actId="1035"/>
          <ac:spMkLst>
            <pc:docMk/>
            <pc:sldMk cId="613849809" sldId="2475"/>
            <ac:spMk id="11" creationId="{18EFC0E6-699A-65FF-63D6-8D5B7982A16D}"/>
          </ac:spMkLst>
        </pc:spChg>
        <pc:spChg chg="mod">
          <ac:chgData name="fuminori sakuma" userId="289d416634db11fc" providerId="LiveId" clId="{E1AB84CB-E3F0-4640-B9F4-9AAC628F2994}" dt="2024-04-04T03:42:19.753" v="7447" actId="1035"/>
          <ac:spMkLst>
            <pc:docMk/>
            <pc:sldMk cId="613849809" sldId="2475"/>
            <ac:spMk id="14" creationId="{23718136-45D5-8EAE-E8FA-DE7E6E417234}"/>
          </ac:spMkLst>
        </pc:spChg>
        <pc:spChg chg="mod">
          <ac:chgData name="fuminori sakuma" userId="289d416634db11fc" providerId="LiveId" clId="{E1AB84CB-E3F0-4640-B9F4-9AAC628F2994}" dt="2024-04-04T03:42:19.753" v="7447" actId="1035"/>
          <ac:spMkLst>
            <pc:docMk/>
            <pc:sldMk cId="613849809" sldId="2475"/>
            <ac:spMk id="15" creationId="{D5AA9C04-5E48-4225-D937-415CF4963ACF}"/>
          </ac:spMkLst>
        </pc:spChg>
        <pc:spChg chg="mod">
          <ac:chgData name="fuminori sakuma" userId="289d416634db11fc" providerId="LiveId" clId="{E1AB84CB-E3F0-4640-B9F4-9AAC628F2994}" dt="2024-04-04T03:42:19.753" v="7447" actId="1035"/>
          <ac:spMkLst>
            <pc:docMk/>
            <pc:sldMk cId="613849809" sldId="2475"/>
            <ac:spMk id="16" creationId="{02B067CD-FF2B-B044-B889-D59B691ECDC5}"/>
          </ac:spMkLst>
        </pc:spChg>
        <pc:spChg chg="add mod">
          <ac:chgData name="fuminori sakuma" userId="289d416634db11fc" providerId="LiveId" clId="{E1AB84CB-E3F0-4640-B9F4-9AAC628F2994}" dt="2024-04-04T03:42:19.753" v="7447" actId="1035"/>
          <ac:spMkLst>
            <pc:docMk/>
            <pc:sldMk cId="613849809" sldId="2475"/>
            <ac:spMk id="18" creationId="{C77044CA-EFA6-5768-FB14-C62B1619DA2E}"/>
          </ac:spMkLst>
        </pc:spChg>
        <pc:spChg chg="add mod ord topLvl">
          <ac:chgData name="fuminori sakuma" userId="289d416634db11fc" providerId="LiveId" clId="{E1AB84CB-E3F0-4640-B9F4-9AAC628F2994}" dt="2024-04-04T03:42:19.753" v="7447" actId="1035"/>
          <ac:spMkLst>
            <pc:docMk/>
            <pc:sldMk cId="613849809" sldId="2475"/>
            <ac:spMk id="19" creationId="{17F309F3-CBEC-90CF-06FD-0D1FF0763252}"/>
          </ac:spMkLst>
        </pc:spChg>
        <pc:spChg chg="add mod">
          <ac:chgData name="fuminori sakuma" userId="289d416634db11fc" providerId="LiveId" clId="{E1AB84CB-E3F0-4640-B9F4-9AAC628F2994}" dt="2024-04-04T03:42:19.753" v="7447" actId="1035"/>
          <ac:spMkLst>
            <pc:docMk/>
            <pc:sldMk cId="613849809" sldId="2475"/>
            <ac:spMk id="22" creationId="{B183476A-F8A0-288C-CD65-7EC90657EC54}"/>
          </ac:spMkLst>
        </pc:spChg>
        <pc:spChg chg="add mod">
          <ac:chgData name="fuminori sakuma" userId="289d416634db11fc" providerId="LiveId" clId="{E1AB84CB-E3F0-4640-B9F4-9AAC628F2994}" dt="2024-04-04T03:42:19.753" v="7447" actId="1035"/>
          <ac:spMkLst>
            <pc:docMk/>
            <pc:sldMk cId="613849809" sldId="2475"/>
            <ac:spMk id="23" creationId="{3BD91746-524D-D6FA-96D3-E68650D65042}"/>
          </ac:spMkLst>
        </pc:spChg>
        <pc:spChg chg="add mod ord">
          <ac:chgData name="fuminori sakuma" userId="289d416634db11fc" providerId="LiveId" clId="{E1AB84CB-E3F0-4640-B9F4-9AAC628F2994}" dt="2024-04-04T03:42:19.753" v="7447" actId="1035"/>
          <ac:spMkLst>
            <pc:docMk/>
            <pc:sldMk cId="613849809" sldId="2475"/>
            <ac:spMk id="24" creationId="{4B55B481-8E6E-C4F3-62D3-EFA0C9CB0CD5}"/>
          </ac:spMkLst>
        </pc:spChg>
        <pc:grpChg chg="add del mod">
          <ac:chgData name="fuminori sakuma" userId="289d416634db11fc" providerId="LiveId" clId="{E1AB84CB-E3F0-4640-B9F4-9AAC628F2994}" dt="2024-04-04T03:32:15.108" v="7255" actId="165"/>
          <ac:grpSpMkLst>
            <pc:docMk/>
            <pc:sldMk cId="613849809" sldId="2475"/>
            <ac:grpSpMk id="20" creationId="{A3A28CDD-691B-B657-78BE-92087013D3FD}"/>
          </ac:grpSpMkLst>
        </pc:grpChg>
        <pc:picChg chg="mod">
          <ac:chgData name="fuminori sakuma" userId="289d416634db11fc" providerId="LiveId" clId="{E1AB84CB-E3F0-4640-B9F4-9AAC628F2994}" dt="2024-04-04T03:42:19.753" v="7447" actId="1035"/>
          <ac:picMkLst>
            <pc:docMk/>
            <pc:sldMk cId="613849809" sldId="2475"/>
            <ac:picMk id="3" creationId="{1FD4B29E-2647-0C04-D5F1-E76C3691A679}"/>
          </ac:picMkLst>
        </pc:picChg>
        <pc:picChg chg="mod">
          <ac:chgData name="fuminori sakuma" userId="289d416634db11fc" providerId="LiveId" clId="{E1AB84CB-E3F0-4640-B9F4-9AAC628F2994}" dt="2024-04-04T03:42:19.753" v="7447" actId="1035"/>
          <ac:picMkLst>
            <pc:docMk/>
            <pc:sldMk cId="613849809" sldId="2475"/>
            <ac:picMk id="5" creationId="{476D613D-06F4-0847-E298-628C5FA7754B}"/>
          </ac:picMkLst>
        </pc:picChg>
        <pc:picChg chg="mod">
          <ac:chgData name="fuminori sakuma" userId="289d416634db11fc" providerId="LiveId" clId="{E1AB84CB-E3F0-4640-B9F4-9AAC628F2994}" dt="2024-04-04T03:42:19.753" v="7447" actId="1035"/>
          <ac:picMkLst>
            <pc:docMk/>
            <pc:sldMk cId="613849809" sldId="2475"/>
            <ac:picMk id="6" creationId="{A2E3958E-2C54-CE50-458F-98EC7891AA3B}"/>
          </ac:picMkLst>
        </pc:picChg>
        <pc:picChg chg="mod">
          <ac:chgData name="fuminori sakuma" userId="289d416634db11fc" providerId="LiveId" clId="{E1AB84CB-E3F0-4640-B9F4-9AAC628F2994}" dt="2024-04-04T03:42:19.753" v="7447" actId="1035"/>
          <ac:picMkLst>
            <pc:docMk/>
            <pc:sldMk cId="613849809" sldId="2475"/>
            <ac:picMk id="7" creationId="{ECD10BAF-32CF-7CA9-B039-539752DA7743}"/>
          </ac:picMkLst>
        </pc:picChg>
        <pc:picChg chg="add mod">
          <ac:chgData name="fuminori sakuma" userId="289d416634db11fc" providerId="LiveId" clId="{E1AB84CB-E3F0-4640-B9F4-9AAC628F2994}" dt="2024-04-04T03:42:19.753" v="7447" actId="1035"/>
          <ac:picMkLst>
            <pc:docMk/>
            <pc:sldMk cId="613849809" sldId="2475"/>
            <ac:picMk id="12" creationId="{771C7210-D372-0B04-B17A-79E2448833BC}"/>
          </ac:picMkLst>
        </pc:picChg>
        <pc:picChg chg="del mod topLvl">
          <ac:chgData name="fuminori sakuma" userId="289d416634db11fc" providerId="LiveId" clId="{E1AB84CB-E3F0-4640-B9F4-9AAC628F2994}" dt="2024-04-04T03:32:28.402" v="7258" actId="478"/>
          <ac:picMkLst>
            <pc:docMk/>
            <pc:sldMk cId="613849809" sldId="2475"/>
            <ac:picMk id="13" creationId="{BCFEB9D1-E081-3C0B-F925-A39D6A4AB3DC}"/>
          </ac:picMkLst>
        </pc:picChg>
        <pc:picChg chg="add mod ord">
          <ac:chgData name="fuminori sakuma" userId="289d416634db11fc" providerId="LiveId" clId="{E1AB84CB-E3F0-4640-B9F4-9AAC628F2994}" dt="2024-04-04T03:42:19.753" v="7447" actId="1035"/>
          <ac:picMkLst>
            <pc:docMk/>
            <pc:sldMk cId="613849809" sldId="2475"/>
            <ac:picMk id="17" creationId="{73A8BA15-EF09-2356-24B6-7B65D9780937}"/>
          </ac:picMkLst>
        </pc:picChg>
        <pc:picChg chg="add mod modCrop">
          <ac:chgData name="fuminori sakuma" userId="289d416634db11fc" providerId="LiveId" clId="{E1AB84CB-E3F0-4640-B9F4-9AAC628F2994}" dt="2024-04-04T03:42:19.753" v="7447" actId="1035"/>
          <ac:picMkLst>
            <pc:docMk/>
            <pc:sldMk cId="613849809" sldId="2475"/>
            <ac:picMk id="21" creationId="{75769887-D6CA-2FE1-D586-4A755DDEA54B}"/>
          </ac:picMkLst>
        </pc:picChg>
        <pc:picChg chg="add del mod">
          <ac:chgData name="fuminori sakuma" userId="289d416634db11fc" providerId="LiveId" clId="{E1AB84CB-E3F0-4640-B9F4-9AAC628F2994}" dt="2024-04-04T03:39:04.889" v="7362" actId="22"/>
          <ac:picMkLst>
            <pc:docMk/>
            <pc:sldMk cId="613849809" sldId="2475"/>
            <ac:picMk id="26" creationId="{03ADCBE2-5C4D-E422-E67C-F87A2A504078}"/>
          </ac:picMkLst>
        </pc:picChg>
      </pc:sldChg>
      <pc:sldChg chg="del">
        <pc:chgData name="fuminori sakuma" userId="289d416634db11fc" providerId="LiveId" clId="{E1AB84CB-E3F0-4640-B9F4-9AAC628F2994}" dt="2024-04-02T16:54:19.544" v="768" actId="47"/>
        <pc:sldMkLst>
          <pc:docMk/>
          <pc:sldMk cId="739359331" sldId="2518"/>
        </pc:sldMkLst>
      </pc:sldChg>
      <pc:sldChg chg="addSp delSp modSp mod modClrScheme modAnim chgLayout">
        <pc:chgData name="fuminori sakuma" userId="289d416634db11fc" providerId="LiveId" clId="{E1AB84CB-E3F0-4640-B9F4-9AAC628F2994}" dt="2024-04-02T19:24:32.228" v="3732"/>
        <pc:sldMkLst>
          <pc:docMk/>
          <pc:sldMk cId="2966591999" sldId="2519"/>
        </pc:sldMkLst>
        <pc:spChg chg="mod ord">
          <ac:chgData name="fuminori sakuma" userId="289d416634db11fc" providerId="LiveId" clId="{E1AB84CB-E3F0-4640-B9F4-9AAC628F2994}" dt="2024-04-02T18:33:16.760" v="1758" actId="1076"/>
          <ac:spMkLst>
            <pc:docMk/>
            <pc:sldMk cId="2966591999" sldId="2519"/>
            <ac:spMk id="2" creationId="{D30696B7-998E-EA7B-8A3C-B4F1B30429ED}"/>
          </ac:spMkLst>
        </pc:spChg>
        <pc:spChg chg="mod ord">
          <ac:chgData name="fuminori sakuma" userId="289d416634db11fc" providerId="LiveId" clId="{E1AB84CB-E3F0-4640-B9F4-9AAC628F2994}" dt="2024-04-02T18:33:13.375" v="1757" actId="700"/>
          <ac:spMkLst>
            <pc:docMk/>
            <pc:sldMk cId="2966591999" sldId="2519"/>
            <ac:spMk id="3" creationId="{6672EEBB-0526-6998-B0BF-D47AFDA969ED}"/>
          </ac:spMkLst>
        </pc:spChg>
        <pc:spChg chg="add mod ord">
          <ac:chgData name="fuminori sakuma" userId="289d416634db11fc" providerId="LiveId" clId="{E1AB84CB-E3F0-4640-B9F4-9AAC628F2994}" dt="2024-04-02T19:24:32.228" v="3732"/>
          <ac:spMkLst>
            <pc:docMk/>
            <pc:sldMk cId="2966591999" sldId="2519"/>
            <ac:spMk id="4" creationId="{38933C7A-A674-3EAF-B1AA-11844C28C6EB}"/>
          </ac:spMkLst>
        </pc:spChg>
        <pc:spChg chg="add mod">
          <ac:chgData name="fuminori sakuma" userId="289d416634db11fc" providerId="LiveId" clId="{E1AB84CB-E3F0-4640-B9F4-9AAC628F2994}" dt="2024-04-02T18:41:35.234" v="2288"/>
          <ac:spMkLst>
            <pc:docMk/>
            <pc:sldMk cId="2966591999" sldId="2519"/>
            <ac:spMk id="6" creationId="{5160B139-2EFA-22BE-3869-EE683B6F18D8}"/>
          </ac:spMkLst>
        </pc:spChg>
        <pc:spChg chg="add mod">
          <ac:chgData name="fuminori sakuma" userId="289d416634db11fc" providerId="LiveId" clId="{E1AB84CB-E3F0-4640-B9F4-9AAC628F2994}" dt="2024-04-02T18:41:35.234" v="2288"/>
          <ac:spMkLst>
            <pc:docMk/>
            <pc:sldMk cId="2966591999" sldId="2519"/>
            <ac:spMk id="8" creationId="{BA828999-EC42-F77F-D233-9BFB95BE5CB1}"/>
          </ac:spMkLst>
        </pc:spChg>
        <pc:spChg chg="add mod">
          <ac:chgData name="fuminori sakuma" userId="289d416634db11fc" providerId="LiveId" clId="{E1AB84CB-E3F0-4640-B9F4-9AAC628F2994}" dt="2024-04-02T18:41:35.234" v="2288"/>
          <ac:spMkLst>
            <pc:docMk/>
            <pc:sldMk cId="2966591999" sldId="2519"/>
            <ac:spMk id="9" creationId="{F6D82A34-3084-0241-4CC4-3887662BCDFE}"/>
          </ac:spMkLst>
        </pc:spChg>
        <pc:spChg chg="add mod">
          <ac:chgData name="fuminori sakuma" userId="289d416634db11fc" providerId="LiveId" clId="{E1AB84CB-E3F0-4640-B9F4-9AAC628F2994}" dt="2024-04-02T18:41:47.308" v="2290" actId="1076"/>
          <ac:spMkLst>
            <pc:docMk/>
            <pc:sldMk cId="2966591999" sldId="2519"/>
            <ac:spMk id="11" creationId="{65EB026F-41AC-EE89-09FD-E6E900C331E2}"/>
          </ac:spMkLst>
        </pc:spChg>
        <pc:spChg chg="add mod">
          <ac:chgData name="fuminori sakuma" userId="289d416634db11fc" providerId="LiveId" clId="{E1AB84CB-E3F0-4640-B9F4-9AAC628F2994}" dt="2024-04-02T18:41:47.308" v="2290" actId="1076"/>
          <ac:spMkLst>
            <pc:docMk/>
            <pc:sldMk cId="2966591999" sldId="2519"/>
            <ac:spMk id="12" creationId="{F68C578C-FE1E-6C9C-DD17-7AFCEB0D26B1}"/>
          </ac:spMkLst>
        </pc:spChg>
        <pc:spChg chg="add mod">
          <ac:chgData name="fuminori sakuma" userId="289d416634db11fc" providerId="LiveId" clId="{E1AB84CB-E3F0-4640-B9F4-9AAC628F2994}" dt="2024-04-02T18:41:50.681" v="2291"/>
          <ac:spMkLst>
            <pc:docMk/>
            <pc:sldMk cId="2966591999" sldId="2519"/>
            <ac:spMk id="14" creationId="{EC6501F2-BCB7-CA03-F40F-DBC654D66285}"/>
          </ac:spMkLst>
        </pc:spChg>
        <pc:spChg chg="add mod">
          <ac:chgData name="fuminori sakuma" userId="289d416634db11fc" providerId="LiveId" clId="{E1AB84CB-E3F0-4640-B9F4-9AAC628F2994}" dt="2024-04-02T18:41:50.681" v="2291"/>
          <ac:spMkLst>
            <pc:docMk/>
            <pc:sldMk cId="2966591999" sldId="2519"/>
            <ac:spMk id="16" creationId="{E7D82E9E-9E43-1893-B1D8-41DB4F4C8F09}"/>
          </ac:spMkLst>
        </pc:spChg>
        <pc:spChg chg="add mod">
          <ac:chgData name="fuminori sakuma" userId="289d416634db11fc" providerId="LiveId" clId="{E1AB84CB-E3F0-4640-B9F4-9AAC628F2994}" dt="2024-04-02T18:41:50.681" v="2291"/>
          <ac:spMkLst>
            <pc:docMk/>
            <pc:sldMk cId="2966591999" sldId="2519"/>
            <ac:spMk id="17" creationId="{74A0A565-4E58-2546-795F-496D89E5834E}"/>
          </ac:spMkLst>
        </pc:spChg>
        <pc:spChg chg="add mod">
          <ac:chgData name="fuminori sakuma" userId="289d416634db11fc" providerId="LiveId" clId="{E1AB84CB-E3F0-4640-B9F4-9AAC628F2994}" dt="2024-04-02T18:41:50.681" v="2291"/>
          <ac:spMkLst>
            <pc:docMk/>
            <pc:sldMk cId="2966591999" sldId="2519"/>
            <ac:spMk id="19" creationId="{5EE3EB0F-814B-F681-7210-8E2AC55B1EB2}"/>
          </ac:spMkLst>
        </pc:spChg>
        <pc:spChg chg="add mod">
          <ac:chgData name="fuminori sakuma" userId="289d416634db11fc" providerId="LiveId" clId="{E1AB84CB-E3F0-4640-B9F4-9AAC628F2994}" dt="2024-04-02T18:41:50.681" v="2291"/>
          <ac:spMkLst>
            <pc:docMk/>
            <pc:sldMk cId="2966591999" sldId="2519"/>
            <ac:spMk id="20" creationId="{61856842-F0FE-BD24-6E80-BF1889022C44}"/>
          </ac:spMkLst>
        </pc:spChg>
        <pc:spChg chg="mod">
          <ac:chgData name="fuminori sakuma" userId="289d416634db11fc" providerId="LiveId" clId="{E1AB84CB-E3F0-4640-B9F4-9AAC628F2994}" dt="2024-04-02T18:50:44.942" v="2711" actId="1076"/>
          <ac:spMkLst>
            <pc:docMk/>
            <pc:sldMk cId="2966591999" sldId="2519"/>
            <ac:spMk id="23" creationId="{1C750008-805C-409C-3FD8-846758538134}"/>
          </ac:spMkLst>
        </pc:spChg>
        <pc:spChg chg="mod">
          <ac:chgData name="fuminori sakuma" userId="289d416634db11fc" providerId="LiveId" clId="{E1AB84CB-E3F0-4640-B9F4-9AAC628F2994}" dt="2024-04-02T18:50:44.942" v="2711" actId="1076"/>
          <ac:spMkLst>
            <pc:docMk/>
            <pc:sldMk cId="2966591999" sldId="2519"/>
            <ac:spMk id="24" creationId="{A263BB6A-E83E-FE91-0AD5-FE4E7C900360}"/>
          </ac:spMkLst>
        </pc:spChg>
        <pc:spChg chg="mod">
          <ac:chgData name="fuminori sakuma" userId="289d416634db11fc" providerId="LiveId" clId="{E1AB84CB-E3F0-4640-B9F4-9AAC628F2994}" dt="2024-04-02T18:50:44.942" v="2711" actId="1076"/>
          <ac:spMkLst>
            <pc:docMk/>
            <pc:sldMk cId="2966591999" sldId="2519"/>
            <ac:spMk id="25" creationId="{60C3439C-3EB6-9FCC-4A9E-403330411FA1}"/>
          </ac:spMkLst>
        </pc:spChg>
        <pc:spChg chg="mod">
          <ac:chgData name="fuminori sakuma" userId="289d416634db11fc" providerId="LiveId" clId="{E1AB84CB-E3F0-4640-B9F4-9AAC628F2994}" dt="2024-04-02T18:50:44.942" v="2711" actId="1076"/>
          <ac:spMkLst>
            <pc:docMk/>
            <pc:sldMk cId="2966591999" sldId="2519"/>
            <ac:spMk id="26" creationId="{CCB73AEA-566B-6655-6E00-798BD74FF870}"/>
          </ac:spMkLst>
        </pc:spChg>
        <pc:spChg chg="add mod">
          <ac:chgData name="fuminori sakuma" userId="289d416634db11fc" providerId="LiveId" clId="{E1AB84CB-E3F0-4640-B9F4-9AAC628F2994}" dt="2024-04-02T19:16:52.634" v="3530" actId="1076"/>
          <ac:spMkLst>
            <pc:docMk/>
            <pc:sldMk cId="2966591999" sldId="2519"/>
            <ac:spMk id="28" creationId="{B3461DF8-EA67-01A2-09B5-E3A81D70CBC1}"/>
          </ac:spMkLst>
        </pc:spChg>
        <pc:spChg chg="add mod">
          <ac:chgData name="fuminori sakuma" userId="289d416634db11fc" providerId="LiveId" clId="{E1AB84CB-E3F0-4640-B9F4-9AAC628F2994}" dt="2024-04-02T19:16:43.055" v="3529" actId="1076"/>
          <ac:spMkLst>
            <pc:docMk/>
            <pc:sldMk cId="2966591999" sldId="2519"/>
            <ac:spMk id="29" creationId="{B622231A-0D8A-7E11-37C0-7975F34F7AE8}"/>
          </ac:spMkLst>
        </pc:spChg>
        <pc:spChg chg="add mod">
          <ac:chgData name="fuminori sakuma" userId="289d416634db11fc" providerId="LiveId" clId="{E1AB84CB-E3F0-4640-B9F4-9AAC628F2994}" dt="2024-04-02T19:16:52.634" v="3530" actId="1076"/>
          <ac:spMkLst>
            <pc:docMk/>
            <pc:sldMk cId="2966591999" sldId="2519"/>
            <ac:spMk id="30" creationId="{AE87B5B3-C83A-2B1D-EA4E-6331828EF9A3}"/>
          </ac:spMkLst>
        </pc:spChg>
        <pc:spChg chg="add mod">
          <ac:chgData name="fuminori sakuma" userId="289d416634db11fc" providerId="LiveId" clId="{E1AB84CB-E3F0-4640-B9F4-9AAC628F2994}" dt="2024-04-02T18:59:48.706" v="3011" actId="164"/>
          <ac:spMkLst>
            <pc:docMk/>
            <pc:sldMk cId="2966591999" sldId="2519"/>
            <ac:spMk id="32" creationId="{6C3A24DB-406E-43A6-4230-182F2155591E}"/>
          </ac:spMkLst>
        </pc:spChg>
        <pc:spChg chg="add mod">
          <ac:chgData name="fuminori sakuma" userId="289d416634db11fc" providerId="LiveId" clId="{E1AB84CB-E3F0-4640-B9F4-9AAC628F2994}" dt="2024-04-02T19:15:54.986" v="3442" actId="1035"/>
          <ac:spMkLst>
            <pc:docMk/>
            <pc:sldMk cId="2966591999" sldId="2519"/>
            <ac:spMk id="33" creationId="{7CB7AC9E-4C64-1EC1-62C4-E11160CBF0D2}"/>
          </ac:spMkLst>
        </pc:spChg>
        <pc:spChg chg="add mod">
          <ac:chgData name="fuminori sakuma" userId="289d416634db11fc" providerId="LiveId" clId="{E1AB84CB-E3F0-4640-B9F4-9AAC628F2994}" dt="2024-04-02T19:15:50.483" v="3438" actId="1035"/>
          <ac:spMkLst>
            <pc:docMk/>
            <pc:sldMk cId="2966591999" sldId="2519"/>
            <ac:spMk id="34" creationId="{BBF9E360-F1FC-52E4-73AE-CB9165517A01}"/>
          </ac:spMkLst>
        </pc:spChg>
        <pc:grpChg chg="add del mod">
          <ac:chgData name="fuminori sakuma" userId="289d416634db11fc" providerId="LiveId" clId="{E1AB84CB-E3F0-4640-B9F4-9AAC628F2994}" dt="2024-04-02T18:55:50.537" v="2890" actId="478"/>
          <ac:grpSpMkLst>
            <pc:docMk/>
            <pc:sldMk cId="2966591999" sldId="2519"/>
            <ac:grpSpMk id="21" creationId="{24BE3794-F04F-CDFD-BD16-7220BEF07A69}"/>
          </ac:grpSpMkLst>
        </pc:grpChg>
        <pc:grpChg chg="add mod">
          <ac:chgData name="fuminori sakuma" userId="289d416634db11fc" providerId="LiveId" clId="{E1AB84CB-E3F0-4640-B9F4-9AAC628F2994}" dt="2024-04-02T19:16:56.530" v="3531" actId="1076"/>
          <ac:grpSpMkLst>
            <pc:docMk/>
            <pc:sldMk cId="2966591999" sldId="2519"/>
            <ac:grpSpMk id="35" creationId="{0EDD4DB0-0477-7A33-10ED-23397C4A5947}"/>
          </ac:grpSpMkLst>
        </pc:grpChg>
        <pc:graphicFrameChg chg="add mod">
          <ac:chgData name="fuminori sakuma" userId="289d416634db11fc" providerId="LiveId" clId="{E1AB84CB-E3F0-4640-B9F4-9AAC628F2994}" dt="2024-04-02T18:41:35.234" v="2288"/>
          <ac:graphicFrameMkLst>
            <pc:docMk/>
            <pc:sldMk cId="2966591999" sldId="2519"/>
            <ac:graphicFrameMk id="7" creationId="{1DE7BF9A-B540-7D3C-C579-6D5779B67878}"/>
          </ac:graphicFrameMkLst>
        </pc:graphicFrameChg>
        <pc:graphicFrameChg chg="add mod">
          <ac:chgData name="fuminori sakuma" userId="289d416634db11fc" providerId="LiveId" clId="{E1AB84CB-E3F0-4640-B9F4-9AAC628F2994}" dt="2024-04-02T18:41:50.681" v="2291"/>
          <ac:graphicFrameMkLst>
            <pc:docMk/>
            <pc:sldMk cId="2966591999" sldId="2519"/>
            <ac:graphicFrameMk id="15" creationId="{BF2CB2B9-5208-09FB-B64B-9C239933991F}"/>
          </ac:graphicFrameMkLst>
        </pc:graphicFrameChg>
        <pc:picChg chg="add mod">
          <ac:chgData name="fuminori sakuma" userId="289d416634db11fc" providerId="LiveId" clId="{E1AB84CB-E3F0-4640-B9F4-9AAC628F2994}" dt="2024-04-02T18:41:35.234" v="2288"/>
          <ac:picMkLst>
            <pc:docMk/>
            <pc:sldMk cId="2966591999" sldId="2519"/>
            <ac:picMk id="5" creationId="{3052905B-EA9A-C8D0-D132-068CCCDA4EDE}"/>
          </ac:picMkLst>
        </pc:picChg>
        <pc:picChg chg="add mod">
          <ac:chgData name="fuminori sakuma" userId="289d416634db11fc" providerId="LiveId" clId="{E1AB84CB-E3F0-4640-B9F4-9AAC628F2994}" dt="2024-04-02T18:41:47.308" v="2290" actId="1076"/>
          <ac:picMkLst>
            <pc:docMk/>
            <pc:sldMk cId="2966591999" sldId="2519"/>
            <ac:picMk id="10" creationId="{2E628503-F4B8-F4BE-8F2E-02C3A5B59DCA}"/>
          </ac:picMkLst>
        </pc:picChg>
        <pc:picChg chg="add mod">
          <ac:chgData name="fuminori sakuma" userId="289d416634db11fc" providerId="LiveId" clId="{E1AB84CB-E3F0-4640-B9F4-9AAC628F2994}" dt="2024-04-02T18:41:50.681" v="2291"/>
          <ac:picMkLst>
            <pc:docMk/>
            <pc:sldMk cId="2966591999" sldId="2519"/>
            <ac:picMk id="13" creationId="{7EA9E86B-AEC9-48DA-6FE6-D48F62A11A68}"/>
          </ac:picMkLst>
        </pc:picChg>
        <pc:picChg chg="add mod">
          <ac:chgData name="fuminori sakuma" userId="289d416634db11fc" providerId="LiveId" clId="{E1AB84CB-E3F0-4640-B9F4-9AAC628F2994}" dt="2024-04-02T18:41:50.681" v="2291"/>
          <ac:picMkLst>
            <pc:docMk/>
            <pc:sldMk cId="2966591999" sldId="2519"/>
            <ac:picMk id="18" creationId="{E1DED2A6-BEC7-5126-86FA-FCC49E3DA133}"/>
          </ac:picMkLst>
        </pc:picChg>
        <pc:picChg chg="mod">
          <ac:chgData name="fuminori sakuma" userId="289d416634db11fc" providerId="LiveId" clId="{E1AB84CB-E3F0-4640-B9F4-9AAC628F2994}" dt="2024-04-02T18:50:44.942" v="2711" actId="1076"/>
          <ac:picMkLst>
            <pc:docMk/>
            <pc:sldMk cId="2966591999" sldId="2519"/>
            <ac:picMk id="22" creationId="{37C44B85-EC90-F188-A2EC-D500051A8AF8}"/>
          </ac:picMkLst>
        </pc:picChg>
        <pc:picChg chg="add mod">
          <ac:chgData name="fuminori sakuma" userId="289d416634db11fc" providerId="LiveId" clId="{E1AB84CB-E3F0-4640-B9F4-9AAC628F2994}" dt="2024-04-02T19:16:52.634" v="3530" actId="1076"/>
          <ac:picMkLst>
            <pc:docMk/>
            <pc:sldMk cId="2966591999" sldId="2519"/>
            <ac:picMk id="27" creationId="{7445A7E9-6F7D-89EC-C7B4-11CE70D0F00D}"/>
          </ac:picMkLst>
        </pc:picChg>
        <pc:picChg chg="add mod">
          <ac:chgData name="fuminori sakuma" userId="289d416634db11fc" providerId="LiveId" clId="{E1AB84CB-E3F0-4640-B9F4-9AAC628F2994}" dt="2024-04-02T18:59:48.706" v="3011" actId="164"/>
          <ac:picMkLst>
            <pc:docMk/>
            <pc:sldMk cId="2966591999" sldId="2519"/>
            <ac:picMk id="31" creationId="{BA5AD4E0-B3D5-B1E1-BD47-2A01522F396C}"/>
          </ac:picMkLst>
        </pc:picChg>
        <pc:picChg chg="add mod">
          <ac:chgData name="fuminori sakuma" userId="289d416634db11fc" providerId="LiveId" clId="{E1AB84CB-E3F0-4640-B9F4-9AAC628F2994}" dt="2024-04-02T19:16:02.924" v="3444" actId="14100"/>
          <ac:picMkLst>
            <pc:docMk/>
            <pc:sldMk cId="2966591999" sldId="2519"/>
            <ac:picMk id="36" creationId="{F493FB14-51A6-A899-F1F6-59E73F6C4D62}"/>
          </ac:picMkLst>
        </pc:picChg>
      </pc:sldChg>
      <pc:sldChg chg="modSp mod">
        <pc:chgData name="fuminori sakuma" userId="289d416634db11fc" providerId="LiveId" clId="{E1AB84CB-E3F0-4640-B9F4-9AAC628F2994}" dt="2024-04-05T00:02:02.815" v="11111"/>
        <pc:sldMkLst>
          <pc:docMk/>
          <pc:sldMk cId="3133921580" sldId="2521"/>
        </pc:sldMkLst>
        <pc:spChg chg="mod">
          <ac:chgData name="fuminori sakuma" userId="289d416634db11fc" providerId="LiveId" clId="{E1AB84CB-E3F0-4640-B9F4-9AAC628F2994}" dt="2024-04-05T00:02:02.815" v="11111"/>
          <ac:spMkLst>
            <pc:docMk/>
            <pc:sldMk cId="3133921580" sldId="2521"/>
            <ac:spMk id="2" creationId="{F26126B7-E07D-4A2B-AD4A-0E68D591BE02}"/>
          </ac:spMkLst>
        </pc:spChg>
        <pc:spChg chg="mod">
          <ac:chgData name="fuminori sakuma" userId="289d416634db11fc" providerId="LiveId" clId="{E1AB84CB-E3F0-4640-B9F4-9AAC628F2994}" dt="2024-04-02T17:03:34.438" v="853" actId="1037"/>
          <ac:spMkLst>
            <pc:docMk/>
            <pc:sldMk cId="3133921580" sldId="2521"/>
            <ac:spMk id="9" creationId="{DDA65620-5EF7-5C1A-6A00-7EDF53BDBA3B}"/>
          </ac:spMkLst>
        </pc:spChg>
        <pc:picChg chg="mod">
          <ac:chgData name="fuminori sakuma" userId="289d416634db11fc" providerId="LiveId" clId="{E1AB84CB-E3F0-4640-B9F4-9AAC628F2994}" dt="2024-04-02T17:03:26.815" v="840" actId="14100"/>
          <ac:picMkLst>
            <pc:docMk/>
            <pc:sldMk cId="3133921580" sldId="2521"/>
            <ac:picMk id="142" creationId="{C10A7308-F1E9-347E-DBC8-DBED9F48259B}"/>
          </ac:picMkLst>
        </pc:picChg>
      </pc:sldChg>
      <pc:sldChg chg="add">
        <pc:chgData name="fuminori sakuma" userId="289d416634db11fc" providerId="LiveId" clId="{E1AB84CB-E3F0-4640-B9F4-9AAC628F2994}" dt="2024-04-04T06:14:26.445" v="9159"/>
        <pc:sldMkLst>
          <pc:docMk/>
          <pc:sldMk cId="76270639" sldId="2523"/>
        </pc:sldMkLst>
      </pc:sldChg>
      <pc:sldChg chg="modSp mod">
        <pc:chgData name="fuminori sakuma" userId="289d416634db11fc" providerId="LiveId" clId="{E1AB84CB-E3F0-4640-B9F4-9AAC628F2994}" dt="2024-04-04T02:38:42.047" v="6868" actId="1076"/>
        <pc:sldMkLst>
          <pc:docMk/>
          <pc:sldMk cId="886873656" sldId="2524"/>
        </pc:sldMkLst>
        <pc:spChg chg="mod">
          <ac:chgData name="fuminori sakuma" userId="289d416634db11fc" providerId="LiveId" clId="{E1AB84CB-E3F0-4640-B9F4-9AAC628F2994}" dt="2024-04-04T02:38:42.047" v="6868" actId="1076"/>
          <ac:spMkLst>
            <pc:docMk/>
            <pc:sldMk cId="886873656" sldId="2524"/>
            <ac:spMk id="2" creationId="{EA532111-E7CD-DA19-31EC-BDDF984C6B69}"/>
          </ac:spMkLst>
        </pc:spChg>
        <pc:spChg chg="mod">
          <ac:chgData name="fuminori sakuma" userId="289d416634db11fc" providerId="LiveId" clId="{E1AB84CB-E3F0-4640-B9F4-9AAC628F2994}" dt="2024-04-04T02:38:38.220" v="6867" actId="1076"/>
          <ac:spMkLst>
            <pc:docMk/>
            <pc:sldMk cId="886873656" sldId="2524"/>
            <ac:spMk id="11" creationId="{D0B76750-725D-3C59-492D-8D1446BFE414}"/>
          </ac:spMkLst>
        </pc:spChg>
      </pc:sldChg>
      <pc:sldChg chg="delSp modSp add mod delAnim">
        <pc:chgData name="fuminori sakuma" userId="289d416634db11fc" providerId="LiveId" clId="{E1AB84CB-E3F0-4640-B9F4-9AAC628F2994}" dt="2024-04-04T05:21:22.923" v="8499" actId="1038"/>
        <pc:sldMkLst>
          <pc:docMk/>
          <pc:sldMk cId="3634512301" sldId="2525"/>
        </pc:sldMkLst>
        <pc:spChg chg="mod">
          <ac:chgData name="fuminori sakuma" userId="289d416634db11fc" providerId="LiveId" clId="{E1AB84CB-E3F0-4640-B9F4-9AAC628F2994}" dt="2024-04-04T05:00:05.508" v="7914"/>
          <ac:spMkLst>
            <pc:docMk/>
            <pc:sldMk cId="3634512301" sldId="2525"/>
            <ac:spMk id="2" creationId="{A14C7D12-6906-6E56-4151-BEAD5B1DE136}"/>
          </ac:spMkLst>
        </pc:spChg>
        <pc:spChg chg="mod">
          <ac:chgData name="fuminori sakuma" userId="289d416634db11fc" providerId="LiveId" clId="{E1AB84CB-E3F0-4640-B9F4-9AAC628F2994}" dt="2024-04-04T05:21:22.923" v="8499" actId="1038"/>
          <ac:spMkLst>
            <pc:docMk/>
            <pc:sldMk cId="3634512301" sldId="2525"/>
            <ac:spMk id="6" creationId="{E726B82A-6704-8AE9-D382-38105C954C3B}"/>
          </ac:spMkLst>
        </pc:spChg>
        <pc:spChg chg="mod">
          <ac:chgData name="fuminori sakuma" userId="289d416634db11fc" providerId="LiveId" clId="{E1AB84CB-E3F0-4640-B9F4-9AAC628F2994}" dt="2024-04-04T05:01:14.942" v="7918"/>
          <ac:spMkLst>
            <pc:docMk/>
            <pc:sldMk cId="3634512301" sldId="2525"/>
            <ac:spMk id="14" creationId="{2C4DE689-80A7-96A7-82CF-8539E4DDC760}"/>
          </ac:spMkLst>
        </pc:spChg>
        <pc:spChg chg="del mod">
          <ac:chgData name="fuminori sakuma" userId="289d416634db11fc" providerId="LiveId" clId="{E1AB84CB-E3F0-4640-B9F4-9AAC628F2994}" dt="2024-04-04T05:00:57.151" v="7917" actId="21"/>
          <ac:spMkLst>
            <pc:docMk/>
            <pc:sldMk cId="3634512301" sldId="2525"/>
            <ac:spMk id="24" creationId="{B473BD7E-0E4C-5139-9E04-952FD64CD10F}"/>
          </ac:spMkLst>
        </pc:spChg>
        <pc:spChg chg="mod">
          <ac:chgData name="fuminori sakuma" userId="289d416634db11fc" providerId="LiveId" clId="{E1AB84CB-E3F0-4640-B9F4-9AAC628F2994}" dt="2024-04-04T05:21:22.923" v="8499" actId="1038"/>
          <ac:spMkLst>
            <pc:docMk/>
            <pc:sldMk cId="3634512301" sldId="2525"/>
            <ac:spMk id="59" creationId="{76A05FA4-039B-D91D-39CD-CC93D355F13B}"/>
          </ac:spMkLst>
        </pc:spChg>
        <pc:picChg chg="mod">
          <ac:chgData name="fuminori sakuma" userId="289d416634db11fc" providerId="LiveId" clId="{E1AB84CB-E3F0-4640-B9F4-9AAC628F2994}" dt="2024-04-04T05:00:53.882" v="7915" actId="14826"/>
          <ac:picMkLst>
            <pc:docMk/>
            <pc:sldMk cId="3634512301" sldId="2525"/>
            <ac:picMk id="5" creationId="{58183E4D-5166-A43B-EB20-FC0AEC6BDB89}"/>
          </ac:picMkLst>
        </pc:picChg>
        <pc:picChg chg="mod">
          <ac:chgData name="fuminori sakuma" userId="289d416634db11fc" providerId="LiveId" clId="{E1AB84CB-E3F0-4640-B9F4-9AAC628F2994}" dt="2024-04-04T05:21:22.923" v="8499" actId="1038"/>
          <ac:picMkLst>
            <pc:docMk/>
            <pc:sldMk cId="3634512301" sldId="2525"/>
            <ac:picMk id="8" creationId="{54D58575-60E1-D55C-9954-3167481D7ABC}"/>
          </ac:picMkLst>
        </pc:picChg>
        <pc:picChg chg="mod">
          <ac:chgData name="fuminori sakuma" userId="289d416634db11fc" providerId="LiveId" clId="{E1AB84CB-E3F0-4640-B9F4-9AAC628F2994}" dt="2024-04-04T05:21:22.923" v="8499" actId="1038"/>
          <ac:picMkLst>
            <pc:docMk/>
            <pc:sldMk cId="3634512301" sldId="2525"/>
            <ac:picMk id="11" creationId="{AD27CB6C-9151-06A5-3B15-018CC541A367}"/>
          </ac:picMkLst>
        </pc:picChg>
        <pc:cxnChg chg="mod">
          <ac:chgData name="fuminori sakuma" userId="289d416634db11fc" providerId="LiveId" clId="{E1AB84CB-E3F0-4640-B9F4-9AAC628F2994}" dt="2024-04-04T05:01:14.942" v="7918"/>
          <ac:cxnSpMkLst>
            <pc:docMk/>
            <pc:sldMk cId="3634512301" sldId="2525"/>
            <ac:cxnSpMk id="16" creationId="{BF138869-1DA5-8EBD-1046-BB6616C91258}"/>
          </ac:cxnSpMkLst>
        </pc:cxnChg>
      </pc:sldChg>
      <pc:sldChg chg="add del">
        <pc:chgData name="fuminori sakuma" userId="289d416634db11fc" providerId="LiveId" clId="{E1AB84CB-E3F0-4640-B9F4-9AAC628F2994}" dt="2024-04-04T03:42:36.822" v="7448" actId="47"/>
        <pc:sldMkLst>
          <pc:docMk/>
          <pc:sldMk cId="4287367256" sldId="2526"/>
        </pc:sldMkLst>
      </pc:sldChg>
      <pc:sldChg chg="modSp mod setBg">
        <pc:chgData name="fuminori sakuma" userId="289d416634db11fc" providerId="LiveId" clId="{E1AB84CB-E3F0-4640-B9F4-9AAC628F2994}" dt="2024-04-02T19:53:26.157" v="4218" actId="6549"/>
        <pc:sldMkLst>
          <pc:docMk/>
          <pc:sldMk cId="2501450945" sldId="2527"/>
        </pc:sldMkLst>
        <pc:spChg chg="mod">
          <ac:chgData name="fuminori sakuma" userId="289d416634db11fc" providerId="LiveId" clId="{E1AB84CB-E3F0-4640-B9F4-9AAC628F2994}" dt="2024-04-02T17:45:55.131" v="1747" actId="692"/>
          <ac:spMkLst>
            <pc:docMk/>
            <pc:sldMk cId="2501450945" sldId="2527"/>
            <ac:spMk id="7" creationId="{501AC644-6968-2931-743A-84DF87828518}"/>
          </ac:spMkLst>
        </pc:spChg>
        <pc:spChg chg="mod">
          <ac:chgData name="fuminori sakuma" userId="289d416634db11fc" providerId="LiveId" clId="{E1AB84CB-E3F0-4640-B9F4-9AAC628F2994}" dt="2024-04-02T17:46:08.511" v="1749"/>
          <ac:spMkLst>
            <pc:docMk/>
            <pc:sldMk cId="2501450945" sldId="2527"/>
            <ac:spMk id="12" creationId="{D0935BB7-2BF3-B27D-D2F0-F93B9208A418}"/>
          </ac:spMkLst>
        </pc:spChg>
        <pc:spChg chg="mod">
          <ac:chgData name="fuminori sakuma" userId="289d416634db11fc" providerId="LiveId" clId="{E1AB84CB-E3F0-4640-B9F4-9AAC628F2994}" dt="2024-04-02T17:44:26.282" v="1733" actId="14100"/>
          <ac:spMkLst>
            <pc:docMk/>
            <pc:sldMk cId="2501450945" sldId="2527"/>
            <ac:spMk id="17" creationId="{5855FD50-1BAC-5C54-6BD3-3D9005A6BC62}"/>
          </ac:spMkLst>
        </pc:spChg>
        <pc:spChg chg="mod">
          <ac:chgData name="fuminori sakuma" userId="289d416634db11fc" providerId="LiveId" clId="{E1AB84CB-E3F0-4640-B9F4-9AAC628F2994}" dt="2024-04-02T17:45:58.541" v="1748" actId="207"/>
          <ac:spMkLst>
            <pc:docMk/>
            <pc:sldMk cId="2501450945" sldId="2527"/>
            <ac:spMk id="19" creationId="{70FAE986-7E56-1AE9-DC13-DD48C583FB8B}"/>
          </ac:spMkLst>
        </pc:spChg>
        <pc:spChg chg="mod">
          <ac:chgData name="fuminori sakuma" userId="289d416634db11fc" providerId="LiveId" clId="{E1AB84CB-E3F0-4640-B9F4-9AAC628F2994}" dt="2024-04-02T19:53:26.157" v="4218" actId="6549"/>
          <ac:spMkLst>
            <pc:docMk/>
            <pc:sldMk cId="2501450945" sldId="2527"/>
            <ac:spMk id="21" creationId="{34817D55-B304-4589-BC08-CE045600E9D3}"/>
          </ac:spMkLst>
        </pc:spChg>
        <pc:grpChg chg="mod">
          <ac:chgData name="fuminori sakuma" userId="289d416634db11fc" providerId="LiveId" clId="{E1AB84CB-E3F0-4640-B9F4-9AAC628F2994}" dt="2024-04-02T17:45:29.380" v="1746" actId="1076"/>
          <ac:grpSpMkLst>
            <pc:docMk/>
            <pc:sldMk cId="2501450945" sldId="2527"/>
            <ac:grpSpMk id="15" creationId="{1663DFF7-88DC-2294-F0D9-E5FE596C082D}"/>
          </ac:grpSpMkLst>
        </pc:grpChg>
        <pc:picChg chg="mod">
          <ac:chgData name="fuminori sakuma" userId="289d416634db11fc" providerId="LiveId" clId="{E1AB84CB-E3F0-4640-B9F4-9AAC628F2994}" dt="2024-04-02T17:45:29.380" v="1746" actId="1076"/>
          <ac:picMkLst>
            <pc:docMk/>
            <pc:sldMk cId="2501450945" sldId="2527"/>
            <ac:picMk id="14" creationId="{F4BE52E5-42D6-A91C-9CE6-C158703D3978}"/>
          </ac:picMkLst>
        </pc:picChg>
        <pc:picChg chg="mod modCrop">
          <ac:chgData name="fuminori sakuma" userId="289d416634db11fc" providerId="LiveId" clId="{E1AB84CB-E3F0-4640-B9F4-9AAC628F2994}" dt="2024-04-02T17:44:43.157" v="1739" actId="732"/>
          <ac:picMkLst>
            <pc:docMk/>
            <pc:sldMk cId="2501450945" sldId="2527"/>
            <ac:picMk id="16" creationId="{01DD2117-603F-EB4F-D7B2-270488B74CE7}"/>
          </ac:picMkLst>
        </pc:picChg>
      </pc:sldChg>
      <pc:sldChg chg="delSp mod">
        <pc:chgData name="fuminori sakuma" userId="289d416634db11fc" providerId="LiveId" clId="{E1AB84CB-E3F0-4640-B9F4-9AAC628F2994}" dt="2024-04-02T18:13:59.446" v="1756" actId="478"/>
        <pc:sldMkLst>
          <pc:docMk/>
          <pc:sldMk cId="2067114129" sldId="2529"/>
        </pc:sldMkLst>
        <pc:spChg chg="del">
          <ac:chgData name="fuminori sakuma" userId="289d416634db11fc" providerId="LiveId" clId="{E1AB84CB-E3F0-4640-B9F4-9AAC628F2994}" dt="2024-04-02T18:13:59.446" v="1756" actId="478"/>
          <ac:spMkLst>
            <pc:docMk/>
            <pc:sldMk cId="2067114129" sldId="2529"/>
            <ac:spMk id="11" creationId="{99D15176-8943-4DFE-1FD5-36635A5C13DB}"/>
          </ac:spMkLst>
        </pc:spChg>
      </pc:sldChg>
      <pc:sldChg chg="modSp mod ord">
        <pc:chgData name="fuminori sakuma" userId="289d416634db11fc" providerId="LiveId" clId="{E1AB84CB-E3F0-4640-B9F4-9AAC628F2994}" dt="2024-04-04T06:13:31.579" v="9158" actId="1076"/>
        <pc:sldMkLst>
          <pc:docMk/>
          <pc:sldMk cId="396016080" sldId="2531"/>
        </pc:sldMkLst>
        <pc:spChg chg="mod">
          <ac:chgData name="fuminori sakuma" userId="289d416634db11fc" providerId="LiveId" clId="{E1AB84CB-E3F0-4640-B9F4-9AAC628F2994}" dt="2024-04-04T06:13:24.934" v="9156" actId="1076"/>
          <ac:spMkLst>
            <pc:docMk/>
            <pc:sldMk cId="396016080" sldId="2531"/>
            <ac:spMk id="6" creationId="{E3D5094A-139E-4F47-849B-ECE1A2CAA5CE}"/>
          </ac:spMkLst>
        </pc:spChg>
        <pc:spChg chg="mod">
          <ac:chgData name="fuminori sakuma" userId="289d416634db11fc" providerId="LiveId" clId="{E1AB84CB-E3F0-4640-B9F4-9AAC628F2994}" dt="2024-04-04T06:13:31.579" v="9158" actId="1076"/>
          <ac:spMkLst>
            <pc:docMk/>
            <pc:sldMk cId="396016080" sldId="2531"/>
            <ac:spMk id="30" creationId="{1CF0F7F3-04A8-40FA-87A3-DA641AE316AF}"/>
          </ac:spMkLst>
        </pc:spChg>
        <pc:spChg chg="mod">
          <ac:chgData name="fuminori sakuma" userId="289d416634db11fc" providerId="LiveId" clId="{E1AB84CB-E3F0-4640-B9F4-9AAC628F2994}" dt="2024-04-04T06:13:27.291" v="9157" actId="1076"/>
          <ac:spMkLst>
            <pc:docMk/>
            <pc:sldMk cId="396016080" sldId="2531"/>
            <ac:spMk id="40" creationId="{F040FA17-153D-448F-A83B-6742F184F773}"/>
          </ac:spMkLst>
        </pc:spChg>
      </pc:sldChg>
      <pc:sldChg chg="addSp delSp modSp mod ord modAnim">
        <pc:chgData name="fuminori sakuma" userId="289d416634db11fc" providerId="LiveId" clId="{E1AB84CB-E3F0-4640-B9F4-9AAC628F2994}" dt="2024-04-04T23:15:15" v="11069"/>
        <pc:sldMkLst>
          <pc:docMk/>
          <pc:sldMk cId="1108946483" sldId="2532"/>
        </pc:sldMkLst>
        <pc:spChg chg="mod">
          <ac:chgData name="fuminori sakuma" userId="289d416634db11fc" providerId="LiveId" clId="{E1AB84CB-E3F0-4640-B9F4-9AAC628F2994}" dt="2024-04-04T23:15:15" v="11069"/>
          <ac:spMkLst>
            <pc:docMk/>
            <pc:sldMk cId="1108946483" sldId="2532"/>
            <ac:spMk id="2" creationId="{D7361A46-B3E9-441B-8F21-9AEC59604C9A}"/>
          </ac:spMkLst>
        </pc:spChg>
        <pc:spChg chg="add del mod ord">
          <ac:chgData name="fuminori sakuma" userId="289d416634db11fc" providerId="LiveId" clId="{E1AB84CB-E3F0-4640-B9F4-9AAC628F2994}" dt="2024-04-02T16:16:25.013" v="55" actId="478"/>
          <ac:spMkLst>
            <pc:docMk/>
            <pc:sldMk cId="1108946483" sldId="2532"/>
            <ac:spMk id="3" creationId="{C6D2E2CC-905E-5082-C163-D4B64FAEC74B}"/>
          </ac:spMkLst>
        </pc:spChg>
        <pc:spChg chg="add mod">
          <ac:chgData name="fuminori sakuma" userId="289d416634db11fc" providerId="LiveId" clId="{E1AB84CB-E3F0-4640-B9F4-9AAC628F2994}" dt="2024-04-02T16:17:00.984" v="60" actId="1076"/>
          <ac:spMkLst>
            <pc:docMk/>
            <pc:sldMk cId="1108946483" sldId="2532"/>
            <ac:spMk id="6" creationId="{E06457CF-C566-65A1-5B6B-F11A08E21B14}"/>
          </ac:spMkLst>
        </pc:spChg>
        <pc:spChg chg="add del">
          <ac:chgData name="fuminori sakuma" userId="289d416634db11fc" providerId="LiveId" clId="{E1AB84CB-E3F0-4640-B9F4-9AAC628F2994}" dt="2024-04-02T16:15:29.993" v="35" actId="478"/>
          <ac:spMkLst>
            <pc:docMk/>
            <pc:sldMk cId="1108946483" sldId="2532"/>
            <ac:spMk id="7" creationId="{65FD735A-8664-27C6-0612-324002980A09}"/>
          </ac:spMkLst>
        </pc:spChg>
        <pc:spChg chg="add mod ord">
          <ac:chgData name="fuminori sakuma" userId="289d416634db11fc" providerId="LiveId" clId="{E1AB84CB-E3F0-4640-B9F4-9AAC628F2994}" dt="2024-04-02T16:16:35.436" v="56" actId="167"/>
          <ac:spMkLst>
            <pc:docMk/>
            <pc:sldMk cId="1108946483" sldId="2532"/>
            <ac:spMk id="8" creationId="{AD68DBAA-335A-5B48-CB88-88298ECAEBDE}"/>
          </ac:spMkLst>
        </pc:spChg>
        <pc:spChg chg="mod">
          <ac:chgData name="fuminori sakuma" userId="289d416634db11fc" providerId="LiveId" clId="{E1AB84CB-E3F0-4640-B9F4-9AAC628F2994}" dt="2024-04-02T16:16:58.269" v="59" actId="1076"/>
          <ac:spMkLst>
            <pc:docMk/>
            <pc:sldMk cId="1108946483" sldId="2532"/>
            <ac:spMk id="37" creationId="{F1E9CB13-C584-466B-9486-02CD1BE61470}"/>
          </ac:spMkLst>
        </pc:spChg>
        <pc:spChg chg="mod">
          <ac:chgData name="fuminori sakuma" userId="289d416634db11fc" providerId="LiveId" clId="{E1AB84CB-E3F0-4640-B9F4-9AAC628F2994}" dt="2024-04-02T16:10:27.645" v="5" actId="207"/>
          <ac:spMkLst>
            <pc:docMk/>
            <pc:sldMk cId="1108946483" sldId="2532"/>
            <ac:spMk id="76" creationId="{83604354-6C19-FD54-A82C-D41DC1E2BA50}"/>
          </ac:spMkLst>
        </pc:spChg>
        <pc:spChg chg="mod">
          <ac:chgData name="fuminori sakuma" userId="289d416634db11fc" providerId="LiveId" clId="{E1AB84CB-E3F0-4640-B9F4-9AAC628F2994}" dt="2024-04-02T16:10:23.492" v="4" actId="207"/>
          <ac:spMkLst>
            <pc:docMk/>
            <pc:sldMk cId="1108946483" sldId="2532"/>
            <ac:spMk id="77" creationId="{3F448ABD-26C8-ABE1-BFB7-36A33F5DD339}"/>
          </ac:spMkLst>
        </pc:spChg>
        <pc:picChg chg="mod ord modCrop">
          <ac:chgData name="fuminori sakuma" userId="289d416634db11fc" providerId="LiveId" clId="{E1AB84CB-E3F0-4640-B9F4-9AAC628F2994}" dt="2024-04-02T16:16:35.436" v="56" actId="167"/>
          <ac:picMkLst>
            <pc:docMk/>
            <pc:sldMk cId="1108946483" sldId="2532"/>
            <ac:picMk id="4" creationId="{13EB28D4-7724-4F75-ACBB-BB3534B49611}"/>
          </ac:picMkLst>
        </pc:picChg>
      </pc:sldChg>
      <pc:sldChg chg="del">
        <pc:chgData name="fuminori sakuma" userId="289d416634db11fc" providerId="LiveId" clId="{E1AB84CB-E3F0-4640-B9F4-9AAC628F2994}" dt="2024-04-02T19:50:39.050" v="4197" actId="47"/>
        <pc:sldMkLst>
          <pc:docMk/>
          <pc:sldMk cId="528139894" sldId="2533"/>
        </pc:sldMkLst>
      </pc:sldChg>
      <pc:sldChg chg="addSp delSp modSp mod">
        <pc:chgData name="fuminori sakuma" userId="289d416634db11fc" providerId="LiveId" clId="{E1AB84CB-E3F0-4640-B9F4-9AAC628F2994}" dt="2024-04-04T00:05:12.616" v="4751" actId="20577"/>
        <pc:sldMkLst>
          <pc:docMk/>
          <pc:sldMk cId="3365353751" sldId="2534"/>
        </pc:sldMkLst>
        <pc:spChg chg="mod">
          <ac:chgData name="fuminori sakuma" userId="289d416634db11fc" providerId="LiveId" clId="{E1AB84CB-E3F0-4640-B9F4-9AAC628F2994}" dt="2024-04-04T00:05:12.616" v="4751" actId="20577"/>
          <ac:spMkLst>
            <pc:docMk/>
            <pc:sldMk cId="3365353751" sldId="2534"/>
            <ac:spMk id="2" creationId="{39CAA214-2EB6-ECD2-6174-BD2BF2025A84}"/>
          </ac:spMkLst>
        </pc:spChg>
        <pc:spChg chg="add mod ord">
          <ac:chgData name="fuminori sakuma" userId="289d416634db11fc" providerId="LiveId" clId="{E1AB84CB-E3F0-4640-B9F4-9AAC628F2994}" dt="2024-04-03T10:36:48.152" v="4485" actId="20577"/>
          <ac:spMkLst>
            <pc:docMk/>
            <pc:sldMk cId="3365353751" sldId="2534"/>
            <ac:spMk id="4" creationId="{CF5ABFF7-466D-BFBD-F327-2C5848772EA1}"/>
          </ac:spMkLst>
        </pc:spChg>
        <pc:spChg chg="mod">
          <ac:chgData name="fuminori sakuma" userId="289d416634db11fc" providerId="LiveId" clId="{E1AB84CB-E3F0-4640-B9F4-9AAC628F2994}" dt="2024-04-02T19:38:49.695" v="3940"/>
          <ac:spMkLst>
            <pc:docMk/>
            <pc:sldMk cId="3365353751" sldId="2534"/>
            <ac:spMk id="8" creationId="{1E4BBD5C-2BE1-5419-792C-C56C444E029E}"/>
          </ac:spMkLst>
        </pc:spChg>
        <pc:spChg chg="add mod">
          <ac:chgData name="fuminori sakuma" userId="289d416634db11fc" providerId="LiveId" clId="{E1AB84CB-E3F0-4640-B9F4-9AAC628F2994}" dt="2024-04-02T19:38:52.492" v="3941" actId="164"/>
          <ac:spMkLst>
            <pc:docMk/>
            <pc:sldMk cId="3365353751" sldId="2534"/>
            <ac:spMk id="9" creationId="{F8838C0C-060E-9D3F-8FF1-9D37DDECC860}"/>
          </ac:spMkLst>
        </pc:spChg>
        <pc:spChg chg="add mod">
          <ac:chgData name="fuminori sakuma" userId="289d416634db11fc" providerId="LiveId" clId="{E1AB84CB-E3F0-4640-B9F4-9AAC628F2994}" dt="2024-04-02T19:38:52.492" v="3941" actId="164"/>
          <ac:spMkLst>
            <pc:docMk/>
            <pc:sldMk cId="3365353751" sldId="2534"/>
            <ac:spMk id="10" creationId="{C954D9AE-B73A-B8EB-75AB-A11417E8B326}"/>
          </ac:spMkLst>
        </pc:spChg>
        <pc:spChg chg="add mod">
          <ac:chgData name="fuminori sakuma" userId="289d416634db11fc" providerId="LiveId" clId="{E1AB84CB-E3F0-4640-B9F4-9AAC628F2994}" dt="2024-04-02T19:38:52.492" v="3941" actId="164"/>
          <ac:spMkLst>
            <pc:docMk/>
            <pc:sldMk cId="3365353751" sldId="2534"/>
            <ac:spMk id="11" creationId="{E22EBDFE-7428-BBB3-3947-470FCE182473}"/>
          </ac:spMkLst>
        </pc:spChg>
        <pc:spChg chg="add mod">
          <ac:chgData name="fuminori sakuma" userId="289d416634db11fc" providerId="LiveId" clId="{E1AB84CB-E3F0-4640-B9F4-9AAC628F2994}" dt="2024-04-02T19:38:52.492" v="3941" actId="164"/>
          <ac:spMkLst>
            <pc:docMk/>
            <pc:sldMk cId="3365353751" sldId="2534"/>
            <ac:spMk id="12" creationId="{D7343470-9CBA-0820-8271-9E68D794DA04}"/>
          </ac:spMkLst>
        </pc:spChg>
        <pc:spChg chg="add mod">
          <ac:chgData name="fuminori sakuma" userId="289d416634db11fc" providerId="LiveId" clId="{E1AB84CB-E3F0-4640-B9F4-9AAC628F2994}" dt="2024-04-02T19:39:05.278" v="3944" actId="164"/>
          <ac:spMkLst>
            <pc:docMk/>
            <pc:sldMk cId="3365353751" sldId="2534"/>
            <ac:spMk id="16" creationId="{FF740269-BE0B-4D16-BFAF-C52832BB0B8F}"/>
          </ac:spMkLst>
        </pc:spChg>
        <pc:spChg chg="add mod">
          <ac:chgData name="fuminori sakuma" userId="289d416634db11fc" providerId="LiveId" clId="{E1AB84CB-E3F0-4640-B9F4-9AAC628F2994}" dt="2024-04-02T19:39:05.278" v="3944" actId="164"/>
          <ac:spMkLst>
            <pc:docMk/>
            <pc:sldMk cId="3365353751" sldId="2534"/>
            <ac:spMk id="17" creationId="{1FDF292B-2E43-5C8E-AEB0-0FB6A9B1FAA3}"/>
          </ac:spMkLst>
        </pc:spChg>
        <pc:spChg chg="add mod">
          <ac:chgData name="fuminori sakuma" userId="289d416634db11fc" providerId="LiveId" clId="{E1AB84CB-E3F0-4640-B9F4-9AAC628F2994}" dt="2024-04-02T19:39:05.278" v="3944" actId="164"/>
          <ac:spMkLst>
            <pc:docMk/>
            <pc:sldMk cId="3365353751" sldId="2534"/>
            <ac:spMk id="18" creationId="{BBE95E0D-95F4-4F2B-0D92-376FC92941D7}"/>
          </ac:spMkLst>
        </pc:spChg>
        <pc:spChg chg="add mod">
          <ac:chgData name="fuminori sakuma" userId="289d416634db11fc" providerId="LiveId" clId="{E1AB84CB-E3F0-4640-B9F4-9AAC628F2994}" dt="2024-04-02T19:39:05.278" v="3944" actId="164"/>
          <ac:spMkLst>
            <pc:docMk/>
            <pc:sldMk cId="3365353751" sldId="2534"/>
            <ac:spMk id="19" creationId="{42478CD6-18A0-FD6A-1DCE-2B6D7E75B482}"/>
          </ac:spMkLst>
        </pc:spChg>
        <pc:spChg chg="add mod">
          <ac:chgData name="fuminori sakuma" userId="289d416634db11fc" providerId="LiveId" clId="{E1AB84CB-E3F0-4640-B9F4-9AAC628F2994}" dt="2024-04-02T19:39:05.278" v="3944" actId="164"/>
          <ac:spMkLst>
            <pc:docMk/>
            <pc:sldMk cId="3365353751" sldId="2534"/>
            <ac:spMk id="21" creationId="{6F6B8C3B-4E21-6462-9B24-8617A2091EDE}"/>
          </ac:spMkLst>
        </pc:spChg>
        <pc:spChg chg="add mod">
          <ac:chgData name="fuminori sakuma" userId="289d416634db11fc" providerId="LiveId" clId="{E1AB84CB-E3F0-4640-B9F4-9AAC628F2994}" dt="2024-04-02T19:39:05.278" v="3944" actId="164"/>
          <ac:spMkLst>
            <pc:docMk/>
            <pc:sldMk cId="3365353751" sldId="2534"/>
            <ac:spMk id="22" creationId="{57FCE38A-6D35-93B3-F4AF-88977E6A092F}"/>
          </ac:spMkLst>
        </pc:spChg>
        <pc:spChg chg="add mod">
          <ac:chgData name="fuminori sakuma" userId="289d416634db11fc" providerId="LiveId" clId="{E1AB84CB-E3F0-4640-B9F4-9AAC628F2994}" dt="2024-04-02T19:41:25.884" v="3968" actId="1076"/>
          <ac:spMkLst>
            <pc:docMk/>
            <pc:sldMk cId="3365353751" sldId="2534"/>
            <ac:spMk id="28" creationId="{94C10CB8-0BF4-23AC-0052-371103050501}"/>
          </ac:spMkLst>
        </pc:spChg>
        <pc:spChg chg="add mod">
          <ac:chgData name="fuminori sakuma" userId="289d416634db11fc" providerId="LiveId" clId="{E1AB84CB-E3F0-4640-B9F4-9AAC628F2994}" dt="2024-04-02T19:41:25.884" v="3968" actId="1076"/>
          <ac:spMkLst>
            <pc:docMk/>
            <pc:sldMk cId="3365353751" sldId="2534"/>
            <ac:spMk id="29" creationId="{505EA876-1FFF-36CF-7437-5031EA5DD9C1}"/>
          </ac:spMkLst>
        </pc:spChg>
        <pc:spChg chg="add mod">
          <ac:chgData name="fuminori sakuma" userId="289d416634db11fc" providerId="LiveId" clId="{E1AB84CB-E3F0-4640-B9F4-9AAC628F2994}" dt="2024-04-02T19:41:25.884" v="3968" actId="1076"/>
          <ac:spMkLst>
            <pc:docMk/>
            <pc:sldMk cId="3365353751" sldId="2534"/>
            <ac:spMk id="31" creationId="{26D206D2-457D-579E-EC6F-F2E5F99A3D8F}"/>
          </ac:spMkLst>
        </pc:spChg>
        <pc:spChg chg="add mod">
          <ac:chgData name="fuminori sakuma" userId="289d416634db11fc" providerId="LiveId" clId="{E1AB84CB-E3F0-4640-B9F4-9AAC628F2994}" dt="2024-04-02T19:41:25.884" v="3968" actId="1076"/>
          <ac:spMkLst>
            <pc:docMk/>
            <pc:sldMk cId="3365353751" sldId="2534"/>
            <ac:spMk id="32" creationId="{8B69EE65-7194-E7D3-68AE-1AF04E7F2D3B}"/>
          </ac:spMkLst>
        </pc:spChg>
        <pc:spChg chg="add mod">
          <ac:chgData name="fuminori sakuma" userId="289d416634db11fc" providerId="LiveId" clId="{E1AB84CB-E3F0-4640-B9F4-9AAC628F2994}" dt="2024-04-02T19:41:25.884" v="3968" actId="1076"/>
          <ac:spMkLst>
            <pc:docMk/>
            <pc:sldMk cId="3365353751" sldId="2534"/>
            <ac:spMk id="33" creationId="{25852FB0-8BD9-616E-E920-2AC649D8FD5D}"/>
          </ac:spMkLst>
        </pc:spChg>
        <pc:spChg chg="add mod">
          <ac:chgData name="fuminori sakuma" userId="289d416634db11fc" providerId="LiveId" clId="{E1AB84CB-E3F0-4640-B9F4-9AAC628F2994}" dt="2024-04-02T19:41:25.884" v="3968" actId="1076"/>
          <ac:spMkLst>
            <pc:docMk/>
            <pc:sldMk cId="3365353751" sldId="2534"/>
            <ac:spMk id="35" creationId="{8292CD4C-1656-1B59-E3DC-EA4A651A7867}"/>
          </ac:spMkLst>
        </pc:spChg>
        <pc:spChg chg="add mod">
          <ac:chgData name="fuminori sakuma" userId="289d416634db11fc" providerId="LiveId" clId="{E1AB84CB-E3F0-4640-B9F4-9AAC628F2994}" dt="2024-04-02T19:41:25.884" v="3968" actId="1076"/>
          <ac:spMkLst>
            <pc:docMk/>
            <pc:sldMk cId="3365353751" sldId="2534"/>
            <ac:spMk id="36" creationId="{F6D96EA4-789A-6DEA-DD30-BFEB3A382BA8}"/>
          </ac:spMkLst>
        </pc:spChg>
        <pc:spChg chg="add mod">
          <ac:chgData name="fuminori sakuma" userId="289d416634db11fc" providerId="LiveId" clId="{E1AB84CB-E3F0-4640-B9F4-9AAC628F2994}" dt="2024-04-02T19:41:33.414" v="3971" actId="1076"/>
          <ac:spMkLst>
            <pc:docMk/>
            <pc:sldMk cId="3365353751" sldId="2534"/>
            <ac:spMk id="39" creationId="{BA9F4878-58EE-0D8C-A1AC-2EC279056D4D}"/>
          </ac:spMkLst>
        </pc:spChg>
        <pc:spChg chg="add mod">
          <ac:chgData name="fuminori sakuma" userId="289d416634db11fc" providerId="LiveId" clId="{E1AB84CB-E3F0-4640-B9F4-9AAC628F2994}" dt="2024-04-02T19:41:33.414" v="3971" actId="1076"/>
          <ac:spMkLst>
            <pc:docMk/>
            <pc:sldMk cId="3365353751" sldId="2534"/>
            <ac:spMk id="41" creationId="{D4E0AB26-699B-A42C-CE22-7A5279CDBE84}"/>
          </ac:spMkLst>
        </pc:spChg>
        <pc:spChg chg="add mod">
          <ac:chgData name="fuminori sakuma" userId="289d416634db11fc" providerId="LiveId" clId="{E1AB84CB-E3F0-4640-B9F4-9AAC628F2994}" dt="2024-04-02T19:41:33.414" v="3971" actId="1076"/>
          <ac:spMkLst>
            <pc:docMk/>
            <pc:sldMk cId="3365353751" sldId="2534"/>
            <ac:spMk id="42" creationId="{DCC408E2-AABE-BFEB-7AE5-52974E073895}"/>
          </ac:spMkLst>
        </pc:spChg>
        <pc:spChg chg="add del mod">
          <ac:chgData name="fuminori sakuma" userId="289d416634db11fc" providerId="LiveId" clId="{E1AB84CB-E3F0-4640-B9F4-9AAC628F2994}" dt="2024-04-02T19:43:31.207" v="3990" actId="478"/>
          <ac:spMkLst>
            <pc:docMk/>
            <pc:sldMk cId="3365353751" sldId="2534"/>
            <ac:spMk id="43" creationId="{8A7DB550-4340-FC7C-5378-C4C1F178367A}"/>
          </ac:spMkLst>
        </pc:spChg>
        <pc:spChg chg="add mod">
          <ac:chgData name="fuminori sakuma" userId="289d416634db11fc" providerId="LiveId" clId="{E1AB84CB-E3F0-4640-B9F4-9AAC628F2994}" dt="2024-04-02T19:41:33.414" v="3971" actId="1076"/>
          <ac:spMkLst>
            <pc:docMk/>
            <pc:sldMk cId="3365353751" sldId="2534"/>
            <ac:spMk id="44" creationId="{B368093A-CDA0-A92B-98F2-0FCDEA31B182}"/>
          </ac:spMkLst>
        </pc:spChg>
        <pc:spChg chg="add mod">
          <ac:chgData name="fuminori sakuma" userId="289d416634db11fc" providerId="LiveId" clId="{E1AB84CB-E3F0-4640-B9F4-9AAC628F2994}" dt="2024-04-02T19:41:36.609" v="3972" actId="1076"/>
          <ac:spMkLst>
            <pc:docMk/>
            <pc:sldMk cId="3365353751" sldId="2534"/>
            <ac:spMk id="47" creationId="{7B691D0E-9DB5-A20F-A4B6-3909384B5C9C}"/>
          </ac:spMkLst>
        </pc:spChg>
        <pc:spChg chg="add mod">
          <ac:chgData name="fuminori sakuma" userId="289d416634db11fc" providerId="LiveId" clId="{E1AB84CB-E3F0-4640-B9F4-9AAC628F2994}" dt="2024-04-02T19:41:36.609" v="3972" actId="1076"/>
          <ac:spMkLst>
            <pc:docMk/>
            <pc:sldMk cId="3365353751" sldId="2534"/>
            <ac:spMk id="48" creationId="{1996025E-D3FB-CB6A-3B1E-E7B542AB950F}"/>
          </ac:spMkLst>
        </pc:spChg>
        <pc:spChg chg="add mod">
          <ac:chgData name="fuminori sakuma" userId="289d416634db11fc" providerId="LiveId" clId="{E1AB84CB-E3F0-4640-B9F4-9AAC628F2994}" dt="2024-04-02T19:41:36.609" v="3972" actId="1076"/>
          <ac:spMkLst>
            <pc:docMk/>
            <pc:sldMk cId="3365353751" sldId="2534"/>
            <ac:spMk id="49" creationId="{F27DD48B-B04A-722E-D73A-39592A54C76F}"/>
          </ac:spMkLst>
        </pc:spChg>
        <pc:spChg chg="add mod">
          <ac:chgData name="fuminori sakuma" userId="289d416634db11fc" providerId="LiveId" clId="{E1AB84CB-E3F0-4640-B9F4-9AAC628F2994}" dt="2024-04-02T19:41:42.358" v="3973" actId="1076"/>
          <ac:spMkLst>
            <pc:docMk/>
            <pc:sldMk cId="3365353751" sldId="2534"/>
            <ac:spMk id="52" creationId="{2108D5E0-ABAD-E6F7-71C7-18DCD6F4585F}"/>
          </ac:spMkLst>
        </pc:spChg>
        <pc:spChg chg="add mod">
          <ac:chgData name="fuminori sakuma" userId="289d416634db11fc" providerId="LiveId" clId="{E1AB84CB-E3F0-4640-B9F4-9AAC628F2994}" dt="2024-04-02T19:41:42.358" v="3973" actId="1076"/>
          <ac:spMkLst>
            <pc:docMk/>
            <pc:sldMk cId="3365353751" sldId="2534"/>
            <ac:spMk id="53" creationId="{3412708A-1AF9-5FB5-B1BC-DAB228A7FC85}"/>
          </ac:spMkLst>
        </pc:spChg>
        <pc:spChg chg="add mod">
          <ac:chgData name="fuminori sakuma" userId="289d416634db11fc" providerId="LiveId" clId="{E1AB84CB-E3F0-4640-B9F4-9AAC628F2994}" dt="2024-04-02T19:42:57.598" v="3980"/>
          <ac:spMkLst>
            <pc:docMk/>
            <pc:sldMk cId="3365353751" sldId="2534"/>
            <ac:spMk id="56" creationId="{93F97E2F-1AA1-BE51-F1B5-AAC071113898}"/>
          </ac:spMkLst>
        </pc:spChg>
        <pc:spChg chg="add mod">
          <ac:chgData name="fuminori sakuma" userId="289d416634db11fc" providerId="LiveId" clId="{E1AB84CB-E3F0-4640-B9F4-9AAC628F2994}" dt="2024-04-02T19:42:57.598" v="3980"/>
          <ac:spMkLst>
            <pc:docMk/>
            <pc:sldMk cId="3365353751" sldId="2534"/>
            <ac:spMk id="57" creationId="{8CC60BC6-1255-260B-6D3B-11349512A369}"/>
          </ac:spMkLst>
        </pc:spChg>
        <pc:spChg chg="add mod">
          <ac:chgData name="fuminori sakuma" userId="289d416634db11fc" providerId="LiveId" clId="{E1AB84CB-E3F0-4640-B9F4-9AAC628F2994}" dt="2024-04-02T19:42:57.598" v="3980"/>
          <ac:spMkLst>
            <pc:docMk/>
            <pc:sldMk cId="3365353751" sldId="2534"/>
            <ac:spMk id="59" creationId="{B123B3BD-922F-DE81-A59D-617C3E374899}"/>
          </ac:spMkLst>
        </pc:spChg>
        <pc:spChg chg="add mod">
          <ac:chgData name="fuminori sakuma" userId="289d416634db11fc" providerId="LiveId" clId="{E1AB84CB-E3F0-4640-B9F4-9AAC628F2994}" dt="2024-04-02T19:42:57.598" v="3981"/>
          <ac:spMkLst>
            <pc:docMk/>
            <pc:sldMk cId="3365353751" sldId="2534"/>
            <ac:spMk id="61" creationId="{0F68EEBD-7EE3-2D69-83EF-E1DEEF2326EA}"/>
          </ac:spMkLst>
        </pc:spChg>
        <pc:spChg chg="add mod">
          <ac:chgData name="fuminori sakuma" userId="289d416634db11fc" providerId="LiveId" clId="{E1AB84CB-E3F0-4640-B9F4-9AAC628F2994}" dt="2024-04-02T19:42:57.598" v="3981"/>
          <ac:spMkLst>
            <pc:docMk/>
            <pc:sldMk cId="3365353751" sldId="2534"/>
            <ac:spMk id="62" creationId="{831DBA79-DE91-D254-00A4-9EA273BEDE30}"/>
          </ac:spMkLst>
        </pc:spChg>
        <pc:spChg chg="add mod">
          <ac:chgData name="fuminori sakuma" userId="289d416634db11fc" providerId="LiveId" clId="{E1AB84CB-E3F0-4640-B9F4-9AAC628F2994}" dt="2024-04-02T19:42:57.598" v="3981"/>
          <ac:spMkLst>
            <pc:docMk/>
            <pc:sldMk cId="3365353751" sldId="2534"/>
            <ac:spMk id="64" creationId="{BFE68A80-7139-41AF-C5A5-2F27E9F9991B}"/>
          </ac:spMkLst>
        </pc:spChg>
        <pc:spChg chg="add mod">
          <ac:chgData name="fuminori sakuma" userId="289d416634db11fc" providerId="LiveId" clId="{E1AB84CB-E3F0-4640-B9F4-9AAC628F2994}" dt="2024-04-02T19:42:57.598" v="3982"/>
          <ac:spMkLst>
            <pc:docMk/>
            <pc:sldMk cId="3365353751" sldId="2534"/>
            <ac:spMk id="66" creationId="{94D2ACAC-E032-8882-7735-16291790D30D}"/>
          </ac:spMkLst>
        </pc:spChg>
        <pc:spChg chg="add mod">
          <ac:chgData name="fuminori sakuma" userId="289d416634db11fc" providerId="LiveId" clId="{E1AB84CB-E3F0-4640-B9F4-9AAC628F2994}" dt="2024-04-02T19:42:57.598" v="3982"/>
          <ac:spMkLst>
            <pc:docMk/>
            <pc:sldMk cId="3365353751" sldId="2534"/>
            <ac:spMk id="67" creationId="{3656723D-F500-81BD-E494-080968898BF8}"/>
          </ac:spMkLst>
        </pc:spChg>
        <pc:spChg chg="add mod">
          <ac:chgData name="fuminori sakuma" userId="289d416634db11fc" providerId="LiveId" clId="{E1AB84CB-E3F0-4640-B9F4-9AAC628F2994}" dt="2024-04-02T19:42:57.598" v="3982"/>
          <ac:spMkLst>
            <pc:docMk/>
            <pc:sldMk cId="3365353751" sldId="2534"/>
            <ac:spMk id="69" creationId="{EB054F53-6B09-CA33-2FDC-DAA53180925E}"/>
          </ac:spMkLst>
        </pc:spChg>
        <pc:spChg chg="add mod">
          <ac:chgData name="fuminori sakuma" userId="289d416634db11fc" providerId="LiveId" clId="{E1AB84CB-E3F0-4640-B9F4-9AAC628F2994}" dt="2024-04-02T19:42:57.598" v="3983"/>
          <ac:spMkLst>
            <pc:docMk/>
            <pc:sldMk cId="3365353751" sldId="2534"/>
            <ac:spMk id="71" creationId="{3E819ECC-F13D-A1EE-7765-028426A05186}"/>
          </ac:spMkLst>
        </pc:spChg>
        <pc:spChg chg="add mod">
          <ac:chgData name="fuminori sakuma" userId="289d416634db11fc" providerId="LiveId" clId="{E1AB84CB-E3F0-4640-B9F4-9AAC628F2994}" dt="2024-04-02T19:42:57.598" v="3983"/>
          <ac:spMkLst>
            <pc:docMk/>
            <pc:sldMk cId="3365353751" sldId="2534"/>
            <ac:spMk id="72" creationId="{B5E5B007-9C15-C3AE-9DDF-E665309921ED}"/>
          </ac:spMkLst>
        </pc:spChg>
        <pc:spChg chg="add mod">
          <ac:chgData name="fuminori sakuma" userId="289d416634db11fc" providerId="LiveId" clId="{E1AB84CB-E3F0-4640-B9F4-9AAC628F2994}" dt="2024-04-02T19:42:57.598" v="3983"/>
          <ac:spMkLst>
            <pc:docMk/>
            <pc:sldMk cId="3365353751" sldId="2534"/>
            <ac:spMk id="74" creationId="{82428172-AF2E-9107-443C-7A7C7B80DFD8}"/>
          </ac:spMkLst>
        </pc:spChg>
        <pc:spChg chg="add mod">
          <ac:chgData name="fuminori sakuma" userId="289d416634db11fc" providerId="LiveId" clId="{E1AB84CB-E3F0-4640-B9F4-9AAC628F2994}" dt="2024-04-02T19:43:06.788" v="3987" actId="1076"/>
          <ac:spMkLst>
            <pc:docMk/>
            <pc:sldMk cId="3365353751" sldId="2534"/>
            <ac:spMk id="76" creationId="{F737FFFD-C99E-C401-11DF-20148009F659}"/>
          </ac:spMkLst>
        </pc:spChg>
        <pc:spChg chg="add mod">
          <ac:chgData name="fuminori sakuma" userId="289d416634db11fc" providerId="LiveId" clId="{E1AB84CB-E3F0-4640-B9F4-9AAC628F2994}" dt="2024-04-02T19:43:11.037" v="3988" actId="1076"/>
          <ac:spMkLst>
            <pc:docMk/>
            <pc:sldMk cId="3365353751" sldId="2534"/>
            <ac:spMk id="77" creationId="{18989F3E-519E-CD58-6226-E86E19F9D4FD}"/>
          </ac:spMkLst>
        </pc:spChg>
        <pc:spChg chg="add mod">
          <ac:chgData name="fuminori sakuma" userId="289d416634db11fc" providerId="LiveId" clId="{E1AB84CB-E3F0-4640-B9F4-9AAC628F2994}" dt="2024-04-02T19:43:04.511" v="3986" actId="1076"/>
          <ac:spMkLst>
            <pc:docMk/>
            <pc:sldMk cId="3365353751" sldId="2534"/>
            <ac:spMk id="79" creationId="{6EE0E590-B2AA-6B33-2089-56D4F8BD0D40}"/>
          </ac:spMkLst>
        </pc:spChg>
        <pc:spChg chg="add mod">
          <ac:chgData name="fuminori sakuma" userId="289d416634db11fc" providerId="LiveId" clId="{E1AB84CB-E3F0-4640-B9F4-9AAC628F2994}" dt="2024-04-02T19:46:27.065" v="4071" actId="1076"/>
          <ac:spMkLst>
            <pc:docMk/>
            <pc:sldMk cId="3365353751" sldId="2534"/>
            <ac:spMk id="96" creationId="{93E1FC7C-3A98-6902-2186-68F24DE48819}"/>
          </ac:spMkLst>
        </pc:spChg>
        <pc:spChg chg="add mod">
          <ac:chgData name="fuminori sakuma" userId="289d416634db11fc" providerId="LiveId" clId="{E1AB84CB-E3F0-4640-B9F4-9AAC628F2994}" dt="2024-04-02T19:46:27.065" v="4071" actId="1076"/>
          <ac:spMkLst>
            <pc:docMk/>
            <pc:sldMk cId="3365353751" sldId="2534"/>
            <ac:spMk id="97" creationId="{5AED2148-DD5A-940D-F648-52E81539495F}"/>
          </ac:spMkLst>
        </pc:spChg>
        <pc:spChg chg="add mod">
          <ac:chgData name="fuminori sakuma" userId="289d416634db11fc" providerId="LiveId" clId="{E1AB84CB-E3F0-4640-B9F4-9AAC628F2994}" dt="2024-04-02T19:46:38.241" v="4076" actId="1076"/>
          <ac:spMkLst>
            <pc:docMk/>
            <pc:sldMk cId="3365353751" sldId="2534"/>
            <ac:spMk id="99" creationId="{E052AD3A-4714-9B74-DA83-C9FF61B7A8F5}"/>
          </ac:spMkLst>
        </pc:spChg>
        <pc:spChg chg="add mod">
          <ac:chgData name="fuminori sakuma" userId="289d416634db11fc" providerId="LiveId" clId="{E1AB84CB-E3F0-4640-B9F4-9AAC628F2994}" dt="2024-04-02T19:46:27.065" v="4071" actId="1076"/>
          <ac:spMkLst>
            <pc:docMk/>
            <pc:sldMk cId="3365353751" sldId="2534"/>
            <ac:spMk id="100" creationId="{F566AF0D-5F10-3870-4092-9F4858B387F0}"/>
          </ac:spMkLst>
        </pc:spChg>
        <pc:spChg chg="add mod">
          <ac:chgData name="fuminori sakuma" userId="289d416634db11fc" providerId="LiveId" clId="{E1AB84CB-E3F0-4640-B9F4-9AAC628F2994}" dt="2024-04-02T19:46:27.065" v="4071" actId="1076"/>
          <ac:spMkLst>
            <pc:docMk/>
            <pc:sldMk cId="3365353751" sldId="2534"/>
            <ac:spMk id="101" creationId="{C0EC61DA-63EE-C980-8CCF-E8CF0EC99C3F}"/>
          </ac:spMkLst>
        </pc:spChg>
        <pc:spChg chg="add mod">
          <ac:chgData name="fuminori sakuma" userId="289d416634db11fc" providerId="LiveId" clId="{E1AB84CB-E3F0-4640-B9F4-9AAC628F2994}" dt="2024-04-02T19:46:27.065" v="4071" actId="1076"/>
          <ac:spMkLst>
            <pc:docMk/>
            <pc:sldMk cId="3365353751" sldId="2534"/>
            <ac:spMk id="103" creationId="{806C83F7-EEB5-AF8B-E62F-CFE173A3BE69}"/>
          </ac:spMkLst>
        </pc:spChg>
        <pc:spChg chg="add mod">
          <ac:chgData name="fuminori sakuma" userId="289d416634db11fc" providerId="LiveId" clId="{E1AB84CB-E3F0-4640-B9F4-9AAC628F2994}" dt="2024-04-02T19:46:36.383" v="4075" actId="1076"/>
          <ac:spMkLst>
            <pc:docMk/>
            <pc:sldMk cId="3365353751" sldId="2534"/>
            <ac:spMk id="104" creationId="{A886B88C-0254-493E-E1EC-0D5B5C9FFA07}"/>
          </ac:spMkLst>
        </pc:spChg>
        <pc:spChg chg="add mod">
          <ac:chgData name="fuminori sakuma" userId="289d416634db11fc" providerId="LiveId" clId="{E1AB84CB-E3F0-4640-B9F4-9AAC628F2994}" dt="2024-04-02T19:49:07.478" v="4178" actId="1076"/>
          <ac:spMkLst>
            <pc:docMk/>
            <pc:sldMk cId="3365353751" sldId="2534"/>
            <ac:spMk id="109" creationId="{3B1C6FD9-C378-A8EA-887E-D7F5DFF31662}"/>
          </ac:spMkLst>
        </pc:spChg>
        <pc:spChg chg="add mod">
          <ac:chgData name="fuminori sakuma" userId="289d416634db11fc" providerId="LiveId" clId="{E1AB84CB-E3F0-4640-B9F4-9AAC628F2994}" dt="2024-04-02T19:49:03.409" v="4177" actId="1076"/>
          <ac:spMkLst>
            <pc:docMk/>
            <pc:sldMk cId="3365353751" sldId="2534"/>
            <ac:spMk id="110" creationId="{9BED3877-8D2B-5300-D00F-3C590064D3F8}"/>
          </ac:spMkLst>
        </pc:spChg>
        <pc:spChg chg="add mod">
          <ac:chgData name="fuminori sakuma" userId="289d416634db11fc" providerId="LiveId" clId="{E1AB84CB-E3F0-4640-B9F4-9AAC628F2994}" dt="2024-04-02T19:48:58.852" v="4176" actId="1076"/>
          <ac:spMkLst>
            <pc:docMk/>
            <pc:sldMk cId="3365353751" sldId="2534"/>
            <ac:spMk id="112" creationId="{B3BD8D6E-39F1-FC7C-72C7-962296F64638}"/>
          </ac:spMkLst>
        </pc:spChg>
        <pc:spChg chg="add mod">
          <ac:chgData name="fuminori sakuma" userId="289d416634db11fc" providerId="LiveId" clId="{E1AB84CB-E3F0-4640-B9F4-9AAC628F2994}" dt="2024-04-02T19:48:58.852" v="4176" actId="1076"/>
          <ac:spMkLst>
            <pc:docMk/>
            <pc:sldMk cId="3365353751" sldId="2534"/>
            <ac:spMk id="113" creationId="{3BE801F5-6DDF-C0F3-8E6D-21D3513A9AEF}"/>
          </ac:spMkLst>
        </pc:spChg>
        <pc:grpChg chg="add mod">
          <ac:chgData name="fuminori sakuma" userId="289d416634db11fc" providerId="LiveId" clId="{E1AB84CB-E3F0-4640-B9F4-9AAC628F2994}" dt="2024-04-02T19:38:52.492" v="3941" actId="164"/>
          <ac:grpSpMkLst>
            <pc:docMk/>
            <pc:sldMk cId="3365353751" sldId="2534"/>
            <ac:grpSpMk id="5" creationId="{566E89C8-A2F2-9383-57FC-BD72A9B42B26}"/>
          </ac:grpSpMkLst>
        </pc:grpChg>
        <pc:grpChg chg="add del mod">
          <ac:chgData name="fuminori sakuma" userId="289d416634db11fc" providerId="LiveId" clId="{E1AB84CB-E3F0-4640-B9F4-9AAC628F2994}" dt="2024-04-02T19:42:10.148" v="3974" actId="478"/>
          <ac:grpSpMkLst>
            <pc:docMk/>
            <pc:sldMk cId="3365353751" sldId="2534"/>
            <ac:grpSpMk id="14" creationId="{4347752E-B7B0-183A-84D8-FE8CFD66B489}"/>
          </ac:grpSpMkLst>
        </pc:grpChg>
        <pc:grpChg chg="add del mod">
          <ac:chgData name="fuminori sakuma" userId="289d416634db11fc" providerId="LiveId" clId="{E1AB84CB-E3F0-4640-B9F4-9AAC628F2994}" dt="2024-04-02T19:42:15.513" v="3975" actId="478"/>
          <ac:grpSpMkLst>
            <pc:docMk/>
            <pc:sldMk cId="3365353751" sldId="2534"/>
            <ac:grpSpMk id="24" creationId="{B117F440-978C-237F-EF63-94981F1821D0}"/>
          </ac:grpSpMkLst>
        </pc:grpChg>
        <pc:grpChg chg="add del mod">
          <ac:chgData name="fuminori sakuma" userId="289d416634db11fc" providerId="LiveId" clId="{E1AB84CB-E3F0-4640-B9F4-9AAC628F2994}" dt="2024-04-02T19:42:23.425" v="3976" actId="478"/>
          <ac:grpSpMkLst>
            <pc:docMk/>
            <pc:sldMk cId="3365353751" sldId="2534"/>
            <ac:grpSpMk id="37" creationId="{BCD0F937-7EC5-A531-5C05-3811B3A0B64B}"/>
          </ac:grpSpMkLst>
        </pc:grpChg>
        <pc:grpChg chg="add del mod">
          <ac:chgData name="fuminori sakuma" userId="289d416634db11fc" providerId="LiveId" clId="{E1AB84CB-E3F0-4640-B9F4-9AAC628F2994}" dt="2024-04-02T19:43:37.534" v="3991" actId="478"/>
          <ac:grpSpMkLst>
            <pc:docMk/>
            <pc:sldMk cId="3365353751" sldId="2534"/>
            <ac:grpSpMk id="45" creationId="{9309CC5F-8087-9376-E91C-565053B90964}"/>
          </ac:grpSpMkLst>
        </pc:grpChg>
        <pc:grpChg chg="add del mod">
          <ac:chgData name="fuminori sakuma" userId="289d416634db11fc" providerId="LiveId" clId="{E1AB84CB-E3F0-4640-B9F4-9AAC628F2994}" dt="2024-04-02T19:43:45.040" v="3992" actId="478"/>
          <ac:grpSpMkLst>
            <pc:docMk/>
            <pc:sldMk cId="3365353751" sldId="2534"/>
            <ac:grpSpMk id="50" creationId="{91D5786E-D4FD-2EF0-625B-4A367758727B}"/>
          </ac:grpSpMkLst>
        </pc:grpChg>
        <pc:grpChg chg="add del mod">
          <ac:chgData name="fuminori sakuma" userId="289d416634db11fc" providerId="LiveId" clId="{E1AB84CB-E3F0-4640-B9F4-9AAC628F2994}" dt="2024-04-02T19:42:46.027" v="3979" actId="478"/>
          <ac:grpSpMkLst>
            <pc:docMk/>
            <pc:sldMk cId="3365353751" sldId="2534"/>
            <ac:grpSpMk id="54" creationId="{94028DAE-0D5A-C83D-F9A4-0AADFECC9020}"/>
          </ac:grpSpMkLst>
        </pc:grpChg>
        <pc:grpChg chg="add del mod">
          <ac:chgData name="fuminori sakuma" userId="289d416634db11fc" providerId="LiveId" clId="{E1AB84CB-E3F0-4640-B9F4-9AAC628F2994}" dt="2024-04-02T19:43:20.243" v="3989" actId="478"/>
          <ac:grpSpMkLst>
            <pc:docMk/>
            <pc:sldMk cId="3365353751" sldId="2534"/>
            <ac:grpSpMk id="80" creationId="{2147C50B-47FE-C49F-9C70-AE36B4448C1E}"/>
          </ac:grpSpMkLst>
        </pc:grpChg>
        <pc:grpChg chg="add del mod">
          <ac:chgData name="fuminori sakuma" userId="289d416634db11fc" providerId="LiveId" clId="{E1AB84CB-E3F0-4640-B9F4-9AAC628F2994}" dt="2024-04-02T19:46:46.212" v="4077" actId="478"/>
          <ac:grpSpMkLst>
            <pc:docMk/>
            <pc:sldMk cId="3365353751" sldId="2534"/>
            <ac:grpSpMk id="105" creationId="{F0C94A48-787C-AADE-05A5-24AEB2857FEC}"/>
          </ac:grpSpMkLst>
        </pc:grpChg>
        <pc:grpChg chg="add del mod">
          <ac:chgData name="fuminori sakuma" userId="289d416634db11fc" providerId="LiveId" clId="{E1AB84CB-E3F0-4640-B9F4-9AAC628F2994}" dt="2024-04-02T19:49:15.703" v="4179" actId="478"/>
          <ac:grpSpMkLst>
            <pc:docMk/>
            <pc:sldMk cId="3365353751" sldId="2534"/>
            <ac:grpSpMk id="114" creationId="{2CE1B351-51FD-896D-5A00-0D5088990E3B}"/>
          </ac:grpSpMkLst>
        </pc:grpChg>
        <pc:picChg chg="mod">
          <ac:chgData name="fuminori sakuma" userId="289d416634db11fc" providerId="LiveId" clId="{E1AB84CB-E3F0-4640-B9F4-9AAC628F2994}" dt="2024-04-02T19:38:49.695" v="3940"/>
          <ac:picMkLst>
            <pc:docMk/>
            <pc:sldMk cId="3365353751" sldId="2534"/>
            <ac:picMk id="6" creationId="{DD094882-D8A1-7F10-027A-BD1C79517A74}"/>
          </ac:picMkLst>
        </pc:picChg>
        <pc:picChg chg="add mod">
          <ac:chgData name="fuminori sakuma" userId="289d416634db11fc" providerId="LiveId" clId="{E1AB84CB-E3F0-4640-B9F4-9AAC628F2994}" dt="2024-04-02T19:39:05.278" v="3944" actId="164"/>
          <ac:picMkLst>
            <pc:docMk/>
            <pc:sldMk cId="3365353751" sldId="2534"/>
            <ac:picMk id="15" creationId="{FBB53DCC-D150-B4E3-740C-9AB2AD3942BB}"/>
          </ac:picMkLst>
        </pc:picChg>
        <pc:picChg chg="add mod">
          <ac:chgData name="fuminori sakuma" userId="289d416634db11fc" providerId="LiveId" clId="{E1AB84CB-E3F0-4640-B9F4-9AAC628F2994}" dt="2024-04-02T19:41:25.884" v="3968" actId="1076"/>
          <ac:picMkLst>
            <pc:docMk/>
            <pc:sldMk cId="3365353751" sldId="2534"/>
            <ac:picMk id="25" creationId="{99EB85E1-9ED3-148C-2D8C-4CD96C177B2C}"/>
          </ac:picMkLst>
        </pc:picChg>
        <pc:picChg chg="add mod">
          <ac:chgData name="fuminori sakuma" userId="289d416634db11fc" providerId="LiveId" clId="{E1AB84CB-E3F0-4640-B9F4-9AAC628F2994}" dt="2024-04-02T19:41:33.414" v="3971" actId="1076"/>
          <ac:picMkLst>
            <pc:docMk/>
            <pc:sldMk cId="3365353751" sldId="2534"/>
            <ac:picMk id="38" creationId="{9235A8F0-5383-CF45-BA50-9A87F2055940}"/>
          </ac:picMkLst>
        </pc:picChg>
        <pc:picChg chg="add mod">
          <ac:chgData name="fuminori sakuma" userId="289d416634db11fc" providerId="LiveId" clId="{E1AB84CB-E3F0-4640-B9F4-9AAC628F2994}" dt="2024-04-02T19:41:36.609" v="3972" actId="1076"/>
          <ac:picMkLst>
            <pc:docMk/>
            <pc:sldMk cId="3365353751" sldId="2534"/>
            <ac:picMk id="46" creationId="{DAAAC22C-4A03-8E1E-A270-F2501772C1A8}"/>
          </ac:picMkLst>
        </pc:picChg>
        <pc:picChg chg="add mod">
          <ac:chgData name="fuminori sakuma" userId="289d416634db11fc" providerId="LiveId" clId="{E1AB84CB-E3F0-4640-B9F4-9AAC628F2994}" dt="2024-04-02T19:41:42.358" v="3973" actId="1076"/>
          <ac:picMkLst>
            <pc:docMk/>
            <pc:sldMk cId="3365353751" sldId="2534"/>
            <ac:picMk id="51" creationId="{461735D0-1BE6-6668-BCFE-52209F8D08F2}"/>
          </ac:picMkLst>
        </pc:picChg>
        <pc:picChg chg="add mod">
          <ac:chgData name="fuminori sakuma" userId="289d416634db11fc" providerId="LiveId" clId="{E1AB84CB-E3F0-4640-B9F4-9AAC628F2994}" dt="2024-04-02T19:42:57.598" v="3980"/>
          <ac:picMkLst>
            <pc:docMk/>
            <pc:sldMk cId="3365353751" sldId="2534"/>
            <ac:picMk id="55" creationId="{B4A5DCFE-95AF-7F82-5D4B-AAA2E10C5E67}"/>
          </ac:picMkLst>
        </pc:picChg>
        <pc:picChg chg="add mod">
          <ac:chgData name="fuminori sakuma" userId="289d416634db11fc" providerId="LiveId" clId="{E1AB84CB-E3F0-4640-B9F4-9AAC628F2994}" dt="2024-04-02T19:42:57.598" v="3981"/>
          <ac:picMkLst>
            <pc:docMk/>
            <pc:sldMk cId="3365353751" sldId="2534"/>
            <ac:picMk id="60" creationId="{5DA68436-7CAD-4538-388B-9E28510CDC44}"/>
          </ac:picMkLst>
        </pc:picChg>
        <pc:picChg chg="add mod">
          <ac:chgData name="fuminori sakuma" userId="289d416634db11fc" providerId="LiveId" clId="{E1AB84CB-E3F0-4640-B9F4-9AAC628F2994}" dt="2024-04-02T19:42:57.598" v="3982"/>
          <ac:picMkLst>
            <pc:docMk/>
            <pc:sldMk cId="3365353751" sldId="2534"/>
            <ac:picMk id="65" creationId="{717339B4-6727-7142-C2DE-ECFFDBEE001C}"/>
          </ac:picMkLst>
        </pc:picChg>
        <pc:picChg chg="add mod">
          <ac:chgData name="fuminori sakuma" userId="289d416634db11fc" providerId="LiveId" clId="{E1AB84CB-E3F0-4640-B9F4-9AAC628F2994}" dt="2024-04-02T19:42:57.598" v="3983"/>
          <ac:picMkLst>
            <pc:docMk/>
            <pc:sldMk cId="3365353751" sldId="2534"/>
            <ac:picMk id="70" creationId="{98844485-2104-97F6-483B-1CD1059124AE}"/>
          </ac:picMkLst>
        </pc:picChg>
        <pc:picChg chg="add mod">
          <ac:chgData name="fuminori sakuma" userId="289d416634db11fc" providerId="LiveId" clId="{E1AB84CB-E3F0-4640-B9F4-9AAC628F2994}" dt="2024-04-02T19:43:04.511" v="3986" actId="1076"/>
          <ac:picMkLst>
            <pc:docMk/>
            <pc:sldMk cId="3365353751" sldId="2534"/>
            <ac:picMk id="75" creationId="{C177FF73-665B-8069-A282-CFDE395D9EA1}"/>
          </ac:picMkLst>
        </pc:picChg>
        <pc:picChg chg="add mod">
          <ac:chgData name="fuminori sakuma" userId="289d416634db11fc" providerId="LiveId" clId="{E1AB84CB-E3F0-4640-B9F4-9AAC628F2994}" dt="2024-04-03T10:13:06.626" v="4471" actId="1037"/>
          <ac:picMkLst>
            <pc:docMk/>
            <pc:sldMk cId="3365353751" sldId="2534"/>
            <ac:picMk id="82" creationId="{4FE0A32E-8954-19C3-88D0-E908AB207F16}"/>
          </ac:picMkLst>
        </pc:picChg>
        <pc:picChg chg="add mod ord">
          <ac:chgData name="fuminori sakuma" userId="289d416634db11fc" providerId="LiveId" clId="{E1AB84CB-E3F0-4640-B9F4-9AAC628F2994}" dt="2024-04-03T10:12:41.975" v="4417" actId="1035"/>
          <ac:picMkLst>
            <pc:docMk/>
            <pc:sldMk cId="3365353751" sldId="2534"/>
            <ac:picMk id="84" creationId="{B76327C7-A71E-30CD-D632-0DC7F4912E8E}"/>
          </ac:picMkLst>
        </pc:picChg>
        <pc:picChg chg="add mod">
          <ac:chgData name="fuminori sakuma" userId="289d416634db11fc" providerId="LiveId" clId="{E1AB84CB-E3F0-4640-B9F4-9AAC628F2994}" dt="2024-04-03T10:13:00.109" v="4461" actId="1035"/>
          <ac:picMkLst>
            <pc:docMk/>
            <pc:sldMk cId="3365353751" sldId="2534"/>
            <ac:picMk id="86" creationId="{9FD7684E-3D53-2EDF-A5C9-3399A6F72EE5}"/>
          </ac:picMkLst>
        </pc:picChg>
        <pc:picChg chg="add del mod">
          <ac:chgData name="fuminori sakuma" userId="289d416634db11fc" providerId="LiveId" clId="{E1AB84CB-E3F0-4640-B9F4-9AAC628F2994}" dt="2024-04-02T19:46:48.317" v="4078" actId="478"/>
          <ac:picMkLst>
            <pc:docMk/>
            <pc:sldMk cId="3365353751" sldId="2534"/>
            <ac:picMk id="88" creationId="{C7B11D01-CA62-DEB1-4CED-B66BED4094CA}"/>
          </ac:picMkLst>
        </pc:picChg>
        <pc:picChg chg="add mod">
          <ac:chgData name="fuminori sakuma" userId="289d416634db11fc" providerId="LiveId" clId="{E1AB84CB-E3F0-4640-B9F4-9AAC628F2994}" dt="2024-04-03T10:10:31.819" v="4287" actId="1035"/>
          <ac:picMkLst>
            <pc:docMk/>
            <pc:sldMk cId="3365353751" sldId="2534"/>
            <ac:picMk id="90" creationId="{693BB22B-F759-BCE9-3204-0779923C3A51}"/>
          </ac:picMkLst>
        </pc:picChg>
        <pc:picChg chg="add mod">
          <ac:chgData name="fuminori sakuma" userId="289d416634db11fc" providerId="LiveId" clId="{E1AB84CB-E3F0-4640-B9F4-9AAC628F2994}" dt="2024-04-03T10:10:31.819" v="4287" actId="1035"/>
          <ac:picMkLst>
            <pc:docMk/>
            <pc:sldMk cId="3365353751" sldId="2534"/>
            <ac:picMk id="92" creationId="{092037C0-96F2-3505-FAC9-E3462444395B}"/>
          </ac:picMkLst>
        </pc:picChg>
        <pc:picChg chg="add mod">
          <ac:chgData name="fuminori sakuma" userId="289d416634db11fc" providerId="LiveId" clId="{E1AB84CB-E3F0-4640-B9F4-9AAC628F2994}" dt="2024-04-02T19:46:27.065" v="4071" actId="1076"/>
          <ac:picMkLst>
            <pc:docMk/>
            <pc:sldMk cId="3365353751" sldId="2534"/>
            <ac:picMk id="93" creationId="{E9AF2493-A178-6A78-07FD-7D56A9427B8E}"/>
          </ac:picMkLst>
        </pc:picChg>
        <pc:picChg chg="add mod">
          <ac:chgData name="fuminori sakuma" userId="289d416634db11fc" providerId="LiveId" clId="{E1AB84CB-E3F0-4640-B9F4-9AAC628F2994}" dt="2024-04-03T10:10:31.819" v="4287" actId="1035"/>
          <ac:picMkLst>
            <pc:docMk/>
            <pc:sldMk cId="3365353751" sldId="2534"/>
            <ac:picMk id="107" creationId="{346293C1-EC1D-61A8-0FD9-353EACA9AD44}"/>
          </ac:picMkLst>
        </pc:picChg>
        <pc:picChg chg="add mod">
          <ac:chgData name="fuminori sakuma" userId="289d416634db11fc" providerId="LiveId" clId="{E1AB84CB-E3F0-4640-B9F4-9AAC628F2994}" dt="2024-04-02T19:48:58.852" v="4176" actId="1076"/>
          <ac:picMkLst>
            <pc:docMk/>
            <pc:sldMk cId="3365353751" sldId="2534"/>
            <ac:picMk id="108" creationId="{94916D3F-8649-D055-CCF3-69C27180E261}"/>
          </ac:picMkLst>
        </pc:picChg>
        <pc:cxnChg chg="mod">
          <ac:chgData name="fuminori sakuma" userId="289d416634db11fc" providerId="LiveId" clId="{E1AB84CB-E3F0-4640-B9F4-9AAC628F2994}" dt="2024-04-02T19:38:49.695" v="3940"/>
          <ac:cxnSpMkLst>
            <pc:docMk/>
            <pc:sldMk cId="3365353751" sldId="2534"/>
            <ac:cxnSpMk id="7" creationId="{244C0CCD-72D7-A131-60CA-18A5DF344404}"/>
          </ac:cxnSpMkLst>
        </pc:cxnChg>
        <pc:cxnChg chg="add mod">
          <ac:chgData name="fuminori sakuma" userId="289d416634db11fc" providerId="LiveId" clId="{E1AB84CB-E3F0-4640-B9F4-9AAC628F2994}" dt="2024-04-02T19:38:52.492" v="3941" actId="164"/>
          <ac:cxnSpMkLst>
            <pc:docMk/>
            <pc:sldMk cId="3365353751" sldId="2534"/>
            <ac:cxnSpMk id="13" creationId="{0C5AAADD-3AE9-1E41-CD77-B9062C964C06}"/>
          </ac:cxnSpMkLst>
        </pc:cxnChg>
        <pc:cxnChg chg="add mod">
          <ac:chgData name="fuminori sakuma" userId="289d416634db11fc" providerId="LiveId" clId="{E1AB84CB-E3F0-4640-B9F4-9AAC628F2994}" dt="2024-04-02T19:39:05.278" v="3944" actId="164"/>
          <ac:cxnSpMkLst>
            <pc:docMk/>
            <pc:sldMk cId="3365353751" sldId="2534"/>
            <ac:cxnSpMk id="20" creationId="{BEE6F1C5-0937-63F2-E669-3EE626209E0A}"/>
          </ac:cxnSpMkLst>
        </pc:cxnChg>
        <pc:cxnChg chg="add mod">
          <ac:chgData name="fuminori sakuma" userId="289d416634db11fc" providerId="LiveId" clId="{E1AB84CB-E3F0-4640-B9F4-9AAC628F2994}" dt="2024-04-02T19:42:15.513" v="3975" actId="478"/>
          <ac:cxnSpMkLst>
            <pc:docMk/>
            <pc:sldMk cId="3365353751" sldId="2534"/>
            <ac:cxnSpMk id="23" creationId="{EE2A4A8C-F531-113E-4810-0D2F3EDB675F}"/>
          </ac:cxnSpMkLst>
        </pc:cxnChg>
        <pc:cxnChg chg="add mod">
          <ac:chgData name="fuminori sakuma" userId="289d416634db11fc" providerId="LiveId" clId="{E1AB84CB-E3F0-4640-B9F4-9AAC628F2994}" dt="2024-04-02T19:41:25.884" v="3968" actId="1076"/>
          <ac:cxnSpMkLst>
            <pc:docMk/>
            <pc:sldMk cId="3365353751" sldId="2534"/>
            <ac:cxnSpMk id="26" creationId="{E05A3D6A-34D4-C71A-4292-BC416359D8C7}"/>
          </ac:cxnSpMkLst>
        </pc:cxnChg>
        <pc:cxnChg chg="add mod">
          <ac:chgData name="fuminori sakuma" userId="289d416634db11fc" providerId="LiveId" clId="{E1AB84CB-E3F0-4640-B9F4-9AAC628F2994}" dt="2024-04-02T19:41:25.884" v="3968" actId="1076"/>
          <ac:cxnSpMkLst>
            <pc:docMk/>
            <pc:sldMk cId="3365353751" sldId="2534"/>
            <ac:cxnSpMk id="27" creationId="{4B722180-EBE8-3527-0EC0-576896F9DD31}"/>
          </ac:cxnSpMkLst>
        </pc:cxnChg>
        <pc:cxnChg chg="add mod">
          <ac:chgData name="fuminori sakuma" userId="289d416634db11fc" providerId="LiveId" clId="{E1AB84CB-E3F0-4640-B9F4-9AAC628F2994}" dt="2024-04-02T19:41:25.884" v="3968" actId="1076"/>
          <ac:cxnSpMkLst>
            <pc:docMk/>
            <pc:sldMk cId="3365353751" sldId="2534"/>
            <ac:cxnSpMk id="30" creationId="{EFF43E18-4B5C-F6B5-9F38-8E266D1C54D2}"/>
          </ac:cxnSpMkLst>
        </pc:cxnChg>
        <pc:cxnChg chg="add mod">
          <ac:chgData name="fuminori sakuma" userId="289d416634db11fc" providerId="LiveId" clId="{E1AB84CB-E3F0-4640-B9F4-9AAC628F2994}" dt="2024-04-02T19:41:25.884" v="3968" actId="1076"/>
          <ac:cxnSpMkLst>
            <pc:docMk/>
            <pc:sldMk cId="3365353751" sldId="2534"/>
            <ac:cxnSpMk id="34" creationId="{D3576FD9-D8E8-EF0B-404D-A7006FBE48FE}"/>
          </ac:cxnSpMkLst>
        </pc:cxnChg>
        <pc:cxnChg chg="add mod">
          <ac:chgData name="fuminori sakuma" userId="289d416634db11fc" providerId="LiveId" clId="{E1AB84CB-E3F0-4640-B9F4-9AAC628F2994}" dt="2024-04-02T19:41:33.414" v="3971" actId="1076"/>
          <ac:cxnSpMkLst>
            <pc:docMk/>
            <pc:sldMk cId="3365353751" sldId="2534"/>
            <ac:cxnSpMk id="40" creationId="{D44D20B1-FBA0-A23A-1632-CB0F9E5C0A3C}"/>
          </ac:cxnSpMkLst>
        </pc:cxnChg>
        <pc:cxnChg chg="add mod">
          <ac:chgData name="fuminori sakuma" userId="289d416634db11fc" providerId="LiveId" clId="{E1AB84CB-E3F0-4640-B9F4-9AAC628F2994}" dt="2024-04-02T19:42:57.598" v="3980"/>
          <ac:cxnSpMkLst>
            <pc:docMk/>
            <pc:sldMk cId="3365353751" sldId="2534"/>
            <ac:cxnSpMk id="58" creationId="{2B74E8AA-D25F-2E55-8851-A7667A49465E}"/>
          </ac:cxnSpMkLst>
        </pc:cxnChg>
        <pc:cxnChg chg="add mod">
          <ac:chgData name="fuminori sakuma" userId="289d416634db11fc" providerId="LiveId" clId="{E1AB84CB-E3F0-4640-B9F4-9AAC628F2994}" dt="2024-04-02T19:42:57.598" v="3981"/>
          <ac:cxnSpMkLst>
            <pc:docMk/>
            <pc:sldMk cId="3365353751" sldId="2534"/>
            <ac:cxnSpMk id="63" creationId="{FB72FF75-9678-5494-869A-FFBC5B2658B8}"/>
          </ac:cxnSpMkLst>
        </pc:cxnChg>
        <pc:cxnChg chg="add mod">
          <ac:chgData name="fuminori sakuma" userId="289d416634db11fc" providerId="LiveId" clId="{E1AB84CB-E3F0-4640-B9F4-9AAC628F2994}" dt="2024-04-02T19:42:57.598" v="3982"/>
          <ac:cxnSpMkLst>
            <pc:docMk/>
            <pc:sldMk cId="3365353751" sldId="2534"/>
            <ac:cxnSpMk id="68" creationId="{9407BAEB-FE0B-0031-0D38-30E22E5492E1}"/>
          </ac:cxnSpMkLst>
        </pc:cxnChg>
        <pc:cxnChg chg="add mod">
          <ac:chgData name="fuminori sakuma" userId="289d416634db11fc" providerId="LiveId" clId="{E1AB84CB-E3F0-4640-B9F4-9AAC628F2994}" dt="2024-04-02T19:42:57.598" v="3983"/>
          <ac:cxnSpMkLst>
            <pc:docMk/>
            <pc:sldMk cId="3365353751" sldId="2534"/>
            <ac:cxnSpMk id="73" creationId="{56CCAB4C-2DED-AC5D-B3B9-CE6395C4852E}"/>
          </ac:cxnSpMkLst>
        </pc:cxnChg>
        <pc:cxnChg chg="add mod">
          <ac:chgData name="fuminori sakuma" userId="289d416634db11fc" providerId="LiveId" clId="{E1AB84CB-E3F0-4640-B9F4-9AAC628F2994}" dt="2024-04-02T19:43:04.511" v="3986" actId="1076"/>
          <ac:cxnSpMkLst>
            <pc:docMk/>
            <pc:sldMk cId="3365353751" sldId="2534"/>
            <ac:cxnSpMk id="78" creationId="{FC8E76EB-F528-141B-5C13-6D0C7DE2D56F}"/>
          </ac:cxnSpMkLst>
        </pc:cxnChg>
        <pc:cxnChg chg="add mod">
          <ac:chgData name="fuminori sakuma" userId="289d416634db11fc" providerId="LiveId" clId="{E1AB84CB-E3F0-4640-B9F4-9AAC628F2994}" dt="2024-04-02T19:46:27.065" v="4071" actId="1076"/>
          <ac:cxnSpMkLst>
            <pc:docMk/>
            <pc:sldMk cId="3365353751" sldId="2534"/>
            <ac:cxnSpMk id="94" creationId="{2F9162A1-F3C7-FB12-60D7-6AC8581570FA}"/>
          </ac:cxnSpMkLst>
        </pc:cxnChg>
        <pc:cxnChg chg="add mod">
          <ac:chgData name="fuminori sakuma" userId="289d416634db11fc" providerId="LiveId" clId="{E1AB84CB-E3F0-4640-B9F4-9AAC628F2994}" dt="2024-04-02T19:46:27.065" v="4071" actId="1076"/>
          <ac:cxnSpMkLst>
            <pc:docMk/>
            <pc:sldMk cId="3365353751" sldId="2534"/>
            <ac:cxnSpMk id="95" creationId="{87F41CD1-833D-48CB-C1D7-B49DA32E147A}"/>
          </ac:cxnSpMkLst>
        </pc:cxnChg>
        <pc:cxnChg chg="add mod">
          <ac:chgData name="fuminori sakuma" userId="289d416634db11fc" providerId="LiveId" clId="{E1AB84CB-E3F0-4640-B9F4-9AAC628F2994}" dt="2024-04-02T19:46:27.065" v="4071" actId="1076"/>
          <ac:cxnSpMkLst>
            <pc:docMk/>
            <pc:sldMk cId="3365353751" sldId="2534"/>
            <ac:cxnSpMk id="98" creationId="{A3332DA9-BDF2-81EC-9889-DA543B15B1C6}"/>
          </ac:cxnSpMkLst>
        </pc:cxnChg>
        <pc:cxnChg chg="add mod">
          <ac:chgData name="fuminori sakuma" userId="289d416634db11fc" providerId="LiveId" clId="{E1AB84CB-E3F0-4640-B9F4-9AAC628F2994}" dt="2024-04-02T19:46:27.065" v="4071" actId="1076"/>
          <ac:cxnSpMkLst>
            <pc:docMk/>
            <pc:sldMk cId="3365353751" sldId="2534"/>
            <ac:cxnSpMk id="102" creationId="{DC137225-37C7-3C21-FF4E-F9790B77CFCB}"/>
          </ac:cxnSpMkLst>
        </pc:cxnChg>
        <pc:cxnChg chg="add mod">
          <ac:chgData name="fuminori sakuma" userId="289d416634db11fc" providerId="LiveId" clId="{E1AB84CB-E3F0-4640-B9F4-9AAC628F2994}" dt="2024-04-02T19:48:58.852" v="4176" actId="1076"/>
          <ac:cxnSpMkLst>
            <pc:docMk/>
            <pc:sldMk cId="3365353751" sldId="2534"/>
            <ac:cxnSpMk id="111" creationId="{1E9CCDFF-DECF-C5B6-9769-69E74055D3A8}"/>
          </ac:cxnSpMkLst>
        </pc:cxnChg>
      </pc:sldChg>
      <pc:sldChg chg="modSp mod ord">
        <pc:chgData name="fuminori sakuma" userId="289d416634db11fc" providerId="LiveId" clId="{E1AB84CB-E3F0-4640-B9F4-9AAC628F2994}" dt="2024-04-04T05:02:05.491" v="7923"/>
        <pc:sldMkLst>
          <pc:docMk/>
          <pc:sldMk cId="2057732131" sldId="2535"/>
        </pc:sldMkLst>
        <pc:spChg chg="mod">
          <ac:chgData name="fuminori sakuma" userId="289d416634db11fc" providerId="LiveId" clId="{E1AB84CB-E3F0-4640-B9F4-9AAC628F2994}" dt="2024-04-03T23:36:53.134" v="4746" actId="20577"/>
          <ac:spMkLst>
            <pc:docMk/>
            <pc:sldMk cId="2057732131" sldId="2535"/>
            <ac:spMk id="2" creationId="{4A7BE15F-FC3D-B69D-8243-C6C6669BE5C8}"/>
          </ac:spMkLst>
        </pc:spChg>
      </pc:sldChg>
      <pc:sldChg chg="addSp delSp modSp add mod ord modTransition">
        <pc:chgData name="fuminori sakuma" userId="289d416634db11fc" providerId="LiveId" clId="{E1AB84CB-E3F0-4640-B9F4-9AAC628F2994}" dt="2024-04-02T16:28:55.423" v="155"/>
        <pc:sldMkLst>
          <pc:docMk/>
          <pc:sldMk cId="2565785759" sldId="2536"/>
        </pc:sldMkLst>
        <pc:spChg chg="add del mod ord">
          <ac:chgData name="fuminori sakuma" userId="289d416634db11fc" providerId="LiveId" clId="{E1AB84CB-E3F0-4640-B9F4-9AAC628F2994}" dt="2024-04-02T16:25:33.373" v="118" actId="478"/>
          <ac:spMkLst>
            <pc:docMk/>
            <pc:sldMk cId="2565785759" sldId="2536"/>
            <ac:spMk id="24" creationId="{17012DF9-6082-6908-7E12-F7C43E2EB0AB}"/>
          </ac:spMkLst>
        </pc:spChg>
        <pc:spChg chg="add del mod">
          <ac:chgData name="fuminori sakuma" userId="289d416634db11fc" providerId="LiveId" clId="{E1AB84CB-E3F0-4640-B9F4-9AAC628F2994}" dt="2024-04-02T16:26:52.427" v="141"/>
          <ac:spMkLst>
            <pc:docMk/>
            <pc:sldMk cId="2565785759" sldId="2536"/>
            <ac:spMk id="26" creationId="{C1F98191-D6C7-1A92-DB30-A35F69D91225}"/>
          </ac:spMkLst>
        </pc:spChg>
        <pc:spChg chg="add mod">
          <ac:chgData name="fuminori sakuma" userId="289d416634db11fc" providerId="LiveId" clId="{E1AB84CB-E3F0-4640-B9F4-9AAC628F2994}" dt="2024-04-02T16:23:59.540" v="92" actId="767"/>
          <ac:spMkLst>
            <pc:docMk/>
            <pc:sldMk cId="2565785759" sldId="2536"/>
            <ac:spMk id="28" creationId="{556835D1-F6E7-7285-07C7-FDAEC31D7956}"/>
          </ac:spMkLst>
        </pc:spChg>
        <pc:spChg chg="mod">
          <ac:chgData name="fuminori sakuma" userId="289d416634db11fc" providerId="LiveId" clId="{E1AB84CB-E3F0-4640-B9F4-9AAC628F2994}" dt="2024-04-02T16:24:25.283" v="98"/>
          <ac:spMkLst>
            <pc:docMk/>
            <pc:sldMk cId="2565785759" sldId="2536"/>
            <ac:spMk id="32" creationId="{CF5A1037-04AC-E803-F06C-C5AC0BED8FE8}"/>
          </ac:spMkLst>
        </pc:spChg>
        <pc:spChg chg="mod">
          <ac:chgData name="fuminori sakuma" userId="289d416634db11fc" providerId="LiveId" clId="{E1AB84CB-E3F0-4640-B9F4-9AAC628F2994}" dt="2024-04-02T16:25:26.832" v="115"/>
          <ac:spMkLst>
            <pc:docMk/>
            <pc:sldMk cId="2565785759" sldId="2536"/>
            <ac:spMk id="35" creationId="{DBBD0CBB-1496-8776-C704-3554AF37E541}"/>
          </ac:spMkLst>
        </pc:spChg>
        <pc:spChg chg="add del">
          <ac:chgData name="fuminori sakuma" userId="289d416634db11fc" providerId="LiveId" clId="{E1AB84CB-E3F0-4640-B9F4-9AAC628F2994}" dt="2024-04-02T16:26:52.427" v="141"/>
          <ac:spMkLst>
            <pc:docMk/>
            <pc:sldMk cId="2565785759" sldId="2536"/>
            <ac:spMk id="39" creationId="{27AFCBC8-1E69-3D33-399B-B98A18723EE1}"/>
          </ac:spMkLst>
        </pc:spChg>
        <pc:spChg chg="mod">
          <ac:chgData name="fuminori sakuma" userId="289d416634db11fc" providerId="LiveId" clId="{E1AB84CB-E3F0-4640-B9F4-9AAC628F2994}" dt="2024-04-02T16:25:56.452" v="121"/>
          <ac:spMkLst>
            <pc:docMk/>
            <pc:sldMk cId="2565785759" sldId="2536"/>
            <ac:spMk id="40" creationId="{E19E0E1B-B1CF-D309-2496-E9F749CFE456}"/>
          </ac:spMkLst>
        </pc:spChg>
        <pc:spChg chg="mod">
          <ac:chgData name="fuminori sakuma" userId="289d416634db11fc" providerId="LiveId" clId="{E1AB84CB-E3F0-4640-B9F4-9AAC628F2994}" dt="2024-04-02T16:26:35.103" v="138"/>
          <ac:spMkLst>
            <pc:docMk/>
            <pc:sldMk cId="2565785759" sldId="2536"/>
            <ac:spMk id="41" creationId="{D2B8F5B9-D4FF-4CC2-6218-1E52A6CBB437}"/>
          </ac:spMkLst>
        </pc:spChg>
        <pc:spChg chg="mod">
          <ac:chgData name="fuminori sakuma" userId="289d416634db11fc" providerId="LiveId" clId="{E1AB84CB-E3F0-4640-B9F4-9AAC628F2994}" dt="2024-04-02T16:27:19.719" v="152" actId="692"/>
          <ac:spMkLst>
            <pc:docMk/>
            <pc:sldMk cId="2565785759" sldId="2536"/>
            <ac:spMk id="42" creationId="{A508402F-9595-0D87-58A4-C2A2B6032CED}"/>
          </ac:spMkLst>
        </pc:spChg>
        <pc:picChg chg="add del">
          <ac:chgData name="fuminori sakuma" userId="289d416634db11fc" providerId="LiveId" clId="{E1AB84CB-E3F0-4640-B9F4-9AAC628F2994}" dt="2024-04-02T16:24:19.629" v="96" actId="478"/>
          <ac:picMkLst>
            <pc:docMk/>
            <pc:sldMk cId="2565785759" sldId="2536"/>
            <ac:picMk id="31" creationId="{099A021A-3C39-E2AF-A536-33B4A050B671}"/>
          </ac:picMkLst>
        </pc:picChg>
      </pc:sldChg>
      <pc:sldChg chg="addSp delSp modSp new mod ord setBg modAnim">
        <pc:chgData name="fuminori sakuma" userId="289d416634db11fc" providerId="LiveId" clId="{E1AB84CB-E3F0-4640-B9F4-9AAC628F2994}" dt="2024-04-04T23:58:39.183" v="11107"/>
        <pc:sldMkLst>
          <pc:docMk/>
          <pc:sldMk cId="2886819708" sldId="2537"/>
        </pc:sldMkLst>
        <pc:spChg chg="mod">
          <ac:chgData name="fuminori sakuma" userId="289d416634db11fc" providerId="LiveId" clId="{E1AB84CB-E3F0-4640-B9F4-9AAC628F2994}" dt="2024-04-02T16:44:51.755" v="448"/>
          <ac:spMkLst>
            <pc:docMk/>
            <pc:sldMk cId="2886819708" sldId="2537"/>
            <ac:spMk id="2" creationId="{DE43DA44-C491-17E8-7BC6-BAFA654EBE8B}"/>
          </ac:spMkLst>
        </pc:spChg>
        <pc:spChg chg="add del mod">
          <ac:chgData name="fuminori sakuma" userId="289d416634db11fc" providerId="LiveId" clId="{E1AB84CB-E3F0-4640-B9F4-9AAC628F2994}" dt="2024-04-02T16:54:58.489" v="777" actId="478"/>
          <ac:spMkLst>
            <pc:docMk/>
            <pc:sldMk cId="2886819708" sldId="2537"/>
            <ac:spMk id="5" creationId="{A287E2C3-3E74-B367-7CE5-55BEC9DE1190}"/>
          </ac:spMkLst>
        </pc:spChg>
        <pc:spChg chg="add del mod">
          <ac:chgData name="fuminori sakuma" userId="289d416634db11fc" providerId="LiveId" clId="{E1AB84CB-E3F0-4640-B9F4-9AAC628F2994}" dt="2024-04-02T16:54:58.489" v="777" actId="478"/>
          <ac:spMkLst>
            <pc:docMk/>
            <pc:sldMk cId="2886819708" sldId="2537"/>
            <ac:spMk id="6" creationId="{2052F0B1-3A1A-8721-7D8F-CAE676B7D9F2}"/>
          </ac:spMkLst>
        </pc:spChg>
        <pc:spChg chg="add del mod">
          <ac:chgData name="fuminori sakuma" userId="289d416634db11fc" providerId="LiveId" clId="{E1AB84CB-E3F0-4640-B9F4-9AAC628F2994}" dt="2024-04-02T16:54:58.489" v="777" actId="478"/>
          <ac:spMkLst>
            <pc:docMk/>
            <pc:sldMk cId="2886819708" sldId="2537"/>
            <ac:spMk id="7" creationId="{E3F86B56-5659-40F3-1607-E14E3D5142C8}"/>
          </ac:spMkLst>
        </pc:spChg>
        <pc:spChg chg="add mod ord">
          <ac:chgData name="fuminori sakuma" userId="289d416634db11fc" providerId="LiveId" clId="{E1AB84CB-E3F0-4640-B9F4-9AAC628F2994}" dt="2024-04-02T17:38:11.120" v="1631" actId="1076"/>
          <ac:spMkLst>
            <pc:docMk/>
            <pc:sldMk cId="2886819708" sldId="2537"/>
            <ac:spMk id="8" creationId="{6CBEC828-83E8-495B-6001-39A114D59B32}"/>
          </ac:spMkLst>
        </pc:spChg>
        <pc:spChg chg="add del mod">
          <ac:chgData name="fuminori sakuma" userId="289d416634db11fc" providerId="LiveId" clId="{E1AB84CB-E3F0-4640-B9F4-9AAC628F2994}" dt="2024-04-02T16:45:04.079" v="449" actId="478"/>
          <ac:spMkLst>
            <pc:docMk/>
            <pc:sldMk cId="2886819708" sldId="2537"/>
            <ac:spMk id="13" creationId="{5AE426B6-9D9B-A613-6241-B005A300D651}"/>
          </ac:spMkLst>
        </pc:spChg>
        <pc:spChg chg="add del mod">
          <ac:chgData name="fuminori sakuma" userId="289d416634db11fc" providerId="LiveId" clId="{E1AB84CB-E3F0-4640-B9F4-9AAC628F2994}" dt="2024-04-02T17:02:30.824" v="830" actId="478"/>
          <ac:spMkLst>
            <pc:docMk/>
            <pc:sldMk cId="2886819708" sldId="2537"/>
            <ac:spMk id="16" creationId="{809539FC-8F13-BB90-4D26-DA55873D9BAF}"/>
          </ac:spMkLst>
        </pc:spChg>
        <pc:spChg chg="add del mod">
          <ac:chgData name="fuminori sakuma" userId="289d416634db11fc" providerId="LiveId" clId="{E1AB84CB-E3F0-4640-B9F4-9AAC628F2994}" dt="2024-04-02T17:05:43.747" v="857" actId="478"/>
          <ac:spMkLst>
            <pc:docMk/>
            <pc:sldMk cId="2886819708" sldId="2537"/>
            <ac:spMk id="28" creationId="{6D979D06-BE59-D04B-F6A0-B0B330A5F870}"/>
          </ac:spMkLst>
        </pc:spChg>
        <pc:spChg chg="add del mod">
          <ac:chgData name="fuminori sakuma" userId="289d416634db11fc" providerId="LiveId" clId="{E1AB84CB-E3F0-4640-B9F4-9AAC628F2994}" dt="2024-04-02T17:14:49.287" v="1213" actId="478"/>
          <ac:spMkLst>
            <pc:docMk/>
            <pc:sldMk cId="2886819708" sldId="2537"/>
            <ac:spMk id="29" creationId="{26C95A8C-F520-0D77-61DC-B3DDD4F26178}"/>
          </ac:spMkLst>
        </pc:spChg>
        <pc:spChg chg="add del mod">
          <ac:chgData name="fuminori sakuma" userId="289d416634db11fc" providerId="LiveId" clId="{E1AB84CB-E3F0-4640-B9F4-9AAC628F2994}" dt="2024-04-02T17:14:49.287" v="1213" actId="478"/>
          <ac:spMkLst>
            <pc:docMk/>
            <pc:sldMk cId="2886819708" sldId="2537"/>
            <ac:spMk id="33" creationId="{21E12030-A9AD-5CA0-36F1-BF2F6FEC2D32}"/>
          </ac:spMkLst>
        </pc:spChg>
        <pc:spChg chg="add mod">
          <ac:chgData name="fuminori sakuma" userId="289d416634db11fc" providerId="LiveId" clId="{E1AB84CB-E3F0-4640-B9F4-9AAC628F2994}" dt="2024-04-02T17:19:30.039" v="1234" actId="1076"/>
          <ac:spMkLst>
            <pc:docMk/>
            <pc:sldMk cId="2886819708" sldId="2537"/>
            <ac:spMk id="37" creationId="{61E5FFDD-22D7-E5FB-28D0-222D36FB6EE7}"/>
          </ac:spMkLst>
        </pc:spChg>
        <pc:spChg chg="add mod">
          <ac:chgData name="fuminori sakuma" userId="289d416634db11fc" providerId="LiveId" clId="{E1AB84CB-E3F0-4640-B9F4-9AAC628F2994}" dt="2024-04-04T05:26:20.140" v="8578"/>
          <ac:spMkLst>
            <pc:docMk/>
            <pc:sldMk cId="2886819708" sldId="2537"/>
            <ac:spMk id="42" creationId="{EB2BDAF7-E13E-CC5C-D7EE-B1A2525134CF}"/>
          </ac:spMkLst>
        </pc:spChg>
        <pc:spChg chg="add del mod">
          <ac:chgData name="fuminori sakuma" userId="289d416634db11fc" providerId="LiveId" clId="{E1AB84CB-E3F0-4640-B9F4-9AAC628F2994}" dt="2024-04-02T17:24:56.991" v="1292" actId="478"/>
          <ac:spMkLst>
            <pc:docMk/>
            <pc:sldMk cId="2886819708" sldId="2537"/>
            <ac:spMk id="43" creationId="{4B409924-0AD4-9F47-BB8F-4B236831FB32}"/>
          </ac:spMkLst>
        </pc:spChg>
        <pc:spChg chg="add del mod">
          <ac:chgData name="fuminori sakuma" userId="289d416634db11fc" providerId="LiveId" clId="{E1AB84CB-E3F0-4640-B9F4-9AAC628F2994}" dt="2024-04-02T17:25:39.018" v="1305" actId="478"/>
          <ac:spMkLst>
            <pc:docMk/>
            <pc:sldMk cId="2886819708" sldId="2537"/>
            <ac:spMk id="44" creationId="{2B9BC549-4354-D543-50E1-2B033F1A7238}"/>
          </ac:spMkLst>
        </pc:spChg>
        <pc:spChg chg="add mod">
          <ac:chgData name="fuminori sakuma" userId="289d416634db11fc" providerId="LiveId" clId="{E1AB84CB-E3F0-4640-B9F4-9AAC628F2994}" dt="2024-04-02T17:27:33.113" v="1337" actId="692"/>
          <ac:spMkLst>
            <pc:docMk/>
            <pc:sldMk cId="2886819708" sldId="2537"/>
            <ac:spMk id="45" creationId="{23837B6C-2187-7626-9873-9078ADF21056}"/>
          </ac:spMkLst>
        </pc:spChg>
        <pc:spChg chg="add mod">
          <ac:chgData name="fuminori sakuma" userId="289d416634db11fc" providerId="LiveId" clId="{E1AB84CB-E3F0-4640-B9F4-9AAC628F2994}" dt="2024-04-02T17:29:44.239" v="1475" actId="207"/>
          <ac:spMkLst>
            <pc:docMk/>
            <pc:sldMk cId="2886819708" sldId="2537"/>
            <ac:spMk id="46" creationId="{A458F94F-D37C-2F70-E825-8A2109C59364}"/>
          </ac:spMkLst>
        </pc:spChg>
        <pc:spChg chg="add mod">
          <ac:chgData name="fuminori sakuma" userId="289d416634db11fc" providerId="LiveId" clId="{E1AB84CB-E3F0-4640-B9F4-9AAC628F2994}" dt="2024-04-02T17:37:01.407" v="1618" actId="164"/>
          <ac:spMkLst>
            <pc:docMk/>
            <pc:sldMk cId="2886819708" sldId="2537"/>
            <ac:spMk id="47" creationId="{EBBC3848-71C4-35D3-3A14-892525CFB84E}"/>
          </ac:spMkLst>
        </pc:spChg>
        <pc:spChg chg="add mod">
          <ac:chgData name="fuminori sakuma" userId="289d416634db11fc" providerId="LiveId" clId="{E1AB84CB-E3F0-4640-B9F4-9AAC628F2994}" dt="2024-04-02T17:37:05.480" v="1619" actId="164"/>
          <ac:spMkLst>
            <pc:docMk/>
            <pc:sldMk cId="2886819708" sldId="2537"/>
            <ac:spMk id="48" creationId="{8A0D04AE-27D9-912F-4F2F-A9FC07EE2CA1}"/>
          </ac:spMkLst>
        </pc:spChg>
        <pc:grpChg chg="add mod">
          <ac:chgData name="fuminori sakuma" userId="289d416634db11fc" providerId="LiveId" clId="{E1AB84CB-E3F0-4640-B9F4-9AAC628F2994}" dt="2024-04-02T17:37:01.407" v="1618" actId="164"/>
          <ac:grpSpMkLst>
            <pc:docMk/>
            <pc:sldMk cId="2886819708" sldId="2537"/>
            <ac:grpSpMk id="49" creationId="{C9F4F647-4E97-8E3F-5DA8-4982CC782ADD}"/>
          </ac:grpSpMkLst>
        </pc:grpChg>
        <pc:grpChg chg="add mod">
          <ac:chgData name="fuminori sakuma" userId="289d416634db11fc" providerId="LiveId" clId="{E1AB84CB-E3F0-4640-B9F4-9AAC628F2994}" dt="2024-04-02T18:12:51.832" v="1754" actId="1076"/>
          <ac:grpSpMkLst>
            <pc:docMk/>
            <pc:sldMk cId="2886819708" sldId="2537"/>
            <ac:grpSpMk id="50" creationId="{15AC164B-C414-B1DC-74B5-F2F9653E7B7D}"/>
          </ac:grpSpMkLst>
        </pc:grpChg>
        <pc:picChg chg="add del mod">
          <ac:chgData name="fuminori sakuma" userId="289d416634db11fc" providerId="LiveId" clId="{E1AB84CB-E3F0-4640-B9F4-9AAC628F2994}" dt="2024-04-02T16:54:55.751" v="776" actId="21"/>
          <ac:picMkLst>
            <pc:docMk/>
            <pc:sldMk cId="2886819708" sldId="2537"/>
            <ac:picMk id="4" creationId="{B97DB9CA-2D2A-9382-3480-D0A46F364187}"/>
          </ac:picMkLst>
        </pc:picChg>
        <pc:picChg chg="add del mod">
          <ac:chgData name="fuminori sakuma" userId="289d416634db11fc" providerId="LiveId" clId="{E1AB84CB-E3F0-4640-B9F4-9AAC628F2994}" dt="2024-04-02T16:45:04.079" v="449" actId="478"/>
          <ac:picMkLst>
            <pc:docMk/>
            <pc:sldMk cId="2886819708" sldId="2537"/>
            <ac:picMk id="9" creationId="{0A35C668-82FA-7544-A3B5-4183AFE2D358}"/>
          </ac:picMkLst>
        </pc:picChg>
        <pc:picChg chg="add del mod">
          <ac:chgData name="fuminori sakuma" userId="289d416634db11fc" providerId="LiveId" clId="{E1AB84CB-E3F0-4640-B9F4-9AAC628F2994}" dt="2024-04-02T16:45:04.079" v="449" actId="478"/>
          <ac:picMkLst>
            <pc:docMk/>
            <pc:sldMk cId="2886819708" sldId="2537"/>
            <ac:picMk id="10" creationId="{15C22204-5772-A9C0-0C1C-992ABAB55622}"/>
          </ac:picMkLst>
        </pc:picChg>
        <pc:picChg chg="add del mod">
          <ac:chgData name="fuminori sakuma" userId="289d416634db11fc" providerId="LiveId" clId="{E1AB84CB-E3F0-4640-B9F4-9AAC628F2994}" dt="2024-04-02T16:45:04.079" v="449" actId="478"/>
          <ac:picMkLst>
            <pc:docMk/>
            <pc:sldMk cId="2886819708" sldId="2537"/>
            <ac:picMk id="11" creationId="{FAD25CB7-7E2A-C108-0D04-6877403C48A6}"/>
          </ac:picMkLst>
        </pc:picChg>
        <pc:picChg chg="add del mod">
          <ac:chgData name="fuminori sakuma" userId="289d416634db11fc" providerId="LiveId" clId="{E1AB84CB-E3F0-4640-B9F4-9AAC628F2994}" dt="2024-04-02T16:45:04.079" v="449" actId="478"/>
          <ac:picMkLst>
            <pc:docMk/>
            <pc:sldMk cId="2886819708" sldId="2537"/>
            <ac:picMk id="12" creationId="{8C6CCE56-EDD6-39D9-8A0B-5D4C50D5F97D}"/>
          </ac:picMkLst>
        </pc:picChg>
        <pc:picChg chg="add del mod modCrop">
          <ac:chgData name="fuminori sakuma" userId="289d416634db11fc" providerId="LiveId" clId="{E1AB84CB-E3F0-4640-B9F4-9AAC628F2994}" dt="2024-04-02T16:56:58.520" v="796" actId="478"/>
          <ac:picMkLst>
            <pc:docMk/>
            <pc:sldMk cId="2886819708" sldId="2537"/>
            <ac:picMk id="14" creationId="{A6593EE3-4D99-8FDD-C70C-031B26EF0C12}"/>
          </ac:picMkLst>
        </pc:picChg>
        <pc:picChg chg="add del mod">
          <ac:chgData name="fuminori sakuma" userId="289d416634db11fc" providerId="LiveId" clId="{E1AB84CB-E3F0-4640-B9F4-9AAC628F2994}" dt="2024-04-02T17:02:28.042" v="829" actId="478"/>
          <ac:picMkLst>
            <pc:docMk/>
            <pc:sldMk cId="2886819708" sldId="2537"/>
            <ac:picMk id="15" creationId="{3F0B7AC3-DB1D-206A-2330-AAA885306E5C}"/>
          </ac:picMkLst>
        </pc:picChg>
        <pc:picChg chg="add del mod">
          <ac:chgData name="fuminori sakuma" userId="289d416634db11fc" providerId="LiveId" clId="{E1AB84CB-E3F0-4640-B9F4-9AAC628F2994}" dt="2024-04-02T16:57:31.730" v="799" actId="478"/>
          <ac:picMkLst>
            <pc:docMk/>
            <pc:sldMk cId="2886819708" sldId="2537"/>
            <ac:picMk id="19" creationId="{E029E075-1E48-5100-2EC0-90B240375DF5}"/>
          </ac:picMkLst>
        </pc:picChg>
        <pc:picChg chg="add del mod">
          <ac:chgData name="fuminori sakuma" userId="289d416634db11fc" providerId="LiveId" clId="{E1AB84CB-E3F0-4640-B9F4-9AAC628F2994}" dt="2024-04-02T17:02:32.469" v="831" actId="478"/>
          <ac:picMkLst>
            <pc:docMk/>
            <pc:sldMk cId="2886819708" sldId="2537"/>
            <ac:picMk id="21" creationId="{5B9A0314-1C62-9904-B7C5-7FC97724C979}"/>
          </ac:picMkLst>
        </pc:picChg>
        <pc:picChg chg="add mod">
          <ac:chgData name="fuminori sakuma" userId="289d416634db11fc" providerId="LiveId" clId="{E1AB84CB-E3F0-4640-B9F4-9AAC628F2994}" dt="2024-04-02T17:37:05.480" v="1619" actId="164"/>
          <ac:picMkLst>
            <pc:docMk/>
            <pc:sldMk cId="2886819708" sldId="2537"/>
            <ac:picMk id="24" creationId="{E817F70C-DC3B-D0A5-D83E-D79DDEC13121}"/>
          </ac:picMkLst>
        </pc:picChg>
        <pc:picChg chg="add mod">
          <ac:chgData name="fuminori sakuma" userId="289d416634db11fc" providerId="LiveId" clId="{E1AB84CB-E3F0-4640-B9F4-9AAC628F2994}" dt="2024-04-02T17:37:01.407" v="1618" actId="164"/>
          <ac:picMkLst>
            <pc:docMk/>
            <pc:sldMk cId="2886819708" sldId="2537"/>
            <ac:picMk id="26" creationId="{5C7738BB-CBDD-26E4-766A-A4DE2DA5EE64}"/>
          </ac:picMkLst>
        </pc:picChg>
        <pc:picChg chg="add del mod">
          <ac:chgData name="fuminori sakuma" userId="289d416634db11fc" providerId="LiveId" clId="{E1AB84CB-E3F0-4640-B9F4-9AAC628F2994}" dt="2024-04-02T17:05:43.747" v="857" actId="478"/>
          <ac:picMkLst>
            <pc:docMk/>
            <pc:sldMk cId="2886819708" sldId="2537"/>
            <ac:picMk id="27" creationId="{12EB4221-8F25-D009-E094-63C9C5541E2A}"/>
          </ac:picMkLst>
        </pc:picChg>
        <pc:picChg chg="add del mod">
          <ac:chgData name="fuminori sakuma" userId="289d416634db11fc" providerId="LiveId" clId="{E1AB84CB-E3F0-4640-B9F4-9AAC628F2994}" dt="2024-04-02T17:19:15.146" v="1232" actId="478"/>
          <ac:picMkLst>
            <pc:docMk/>
            <pc:sldMk cId="2886819708" sldId="2537"/>
            <ac:picMk id="35" creationId="{8DB39F62-96F1-2BE0-AE54-3F5E5168DAB7}"/>
          </ac:picMkLst>
        </pc:picChg>
        <pc:picChg chg="add mod">
          <ac:chgData name="fuminori sakuma" userId="289d416634db11fc" providerId="LiveId" clId="{E1AB84CB-E3F0-4640-B9F4-9AAC628F2994}" dt="2024-04-02T17:19:22.438" v="1233" actId="1076"/>
          <ac:picMkLst>
            <pc:docMk/>
            <pc:sldMk cId="2886819708" sldId="2537"/>
            <ac:picMk id="36" creationId="{6C855839-CBCF-8B3D-6A94-6F1C16C4F385}"/>
          </ac:picMkLst>
        </pc:picChg>
        <pc:picChg chg="add mod">
          <ac:chgData name="fuminori sakuma" userId="289d416634db11fc" providerId="LiveId" clId="{E1AB84CB-E3F0-4640-B9F4-9AAC628F2994}" dt="2024-04-02T17:17:29.175" v="1225" actId="1076"/>
          <ac:picMkLst>
            <pc:docMk/>
            <pc:sldMk cId="2886819708" sldId="2537"/>
            <ac:picMk id="1026" creationId="{DED6658B-0CB9-685C-1B8F-B8A57CCEC3C7}"/>
          </ac:picMkLst>
        </pc:picChg>
        <pc:cxnChg chg="add del mod">
          <ac:chgData name="fuminori sakuma" userId="289d416634db11fc" providerId="LiveId" clId="{E1AB84CB-E3F0-4640-B9F4-9AAC628F2994}" dt="2024-04-02T17:02:30.824" v="830" actId="478"/>
          <ac:cxnSpMkLst>
            <pc:docMk/>
            <pc:sldMk cId="2886819708" sldId="2537"/>
            <ac:cxnSpMk id="18" creationId="{F71C4F45-41F3-C4F3-E028-4559D8C42135}"/>
          </ac:cxnSpMkLst>
        </pc:cxnChg>
        <pc:cxnChg chg="add del mod">
          <ac:chgData name="fuminori sakuma" userId="289d416634db11fc" providerId="LiveId" clId="{E1AB84CB-E3F0-4640-B9F4-9AAC628F2994}" dt="2024-04-02T17:14:49.287" v="1213" actId="478"/>
          <ac:cxnSpMkLst>
            <pc:docMk/>
            <pc:sldMk cId="2886819708" sldId="2537"/>
            <ac:cxnSpMk id="31" creationId="{04B55386-644E-74EA-9EAC-03ED4CB4E5FC}"/>
          </ac:cxnSpMkLst>
        </pc:cxnChg>
        <pc:cxnChg chg="add mod">
          <ac:chgData name="fuminori sakuma" userId="289d416634db11fc" providerId="LiveId" clId="{E1AB84CB-E3F0-4640-B9F4-9AAC628F2994}" dt="2024-04-02T17:19:50.351" v="1241" actId="692"/>
          <ac:cxnSpMkLst>
            <pc:docMk/>
            <pc:sldMk cId="2886819708" sldId="2537"/>
            <ac:cxnSpMk id="39" creationId="{DACE429F-6F2D-CE1B-4D1E-3C66AF682C29}"/>
          </ac:cxnSpMkLst>
        </pc:cxnChg>
      </pc:sldChg>
      <pc:sldChg chg="addSp delSp modSp add mod delAnim modAnim">
        <pc:chgData name="fuminori sakuma" userId="289d416634db11fc" providerId="LiveId" clId="{E1AB84CB-E3F0-4640-B9F4-9AAC628F2994}" dt="2024-04-04T23:05:51.652" v="11055" actId="1035"/>
        <pc:sldMkLst>
          <pc:docMk/>
          <pc:sldMk cId="3282128785" sldId="2538"/>
        </pc:sldMkLst>
        <pc:spChg chg="mod">
          <ac:chgData name="fuminori sakuma" userId="289d416634db11fc" providerId="LiveId" clId="{E1AB84CB-E3F0-4640-B9F4-9AAC628F2994}" dt="2024-04-04T00:05:22.068" v="4757" actId="20577"/>
          <ac:spMkLst>
            <pc:docMk/>
            <pc:sldMk cId="3282128785" sldId="2538"/>
            <ac:spMk id="2" creationId="{965B1ABD-98CC-0445-B8D6-B0F040138F14}"/>
          </ac:spMkLst>
        </pc:spChg>
        <pc:spChg chg="add mod ord">
          <ac:chgData name="fuminori sakuma" userId="289d416634db11fc" providerId="LiveId" clId="{E1AB84CB-E3F0-4640-B9F4-9AAC628F2994}" dt="2024-04-03T23:35:23.532" v="4743" actId="403"/>
          <ac:spMkLst>
            <pc:docMk/>
            <pc:sldMk cId="3282128785" sldId="2538"/>
            <ac:spMk id="4" creationId="{262F8DDB-0672-B00D-7D19-CB5150510442}"/>
          </ac:spMkLst>
        </pc:spChg>
        <pc:spChg chg="add del mod">
          <ac:chgData name="fuminori sakuma" userId="289d416634db11fc" providerId="LiveId" clId="{E1AB84CB-E3F0-4640-B9F4-9AAC628F2994}" dt="2024-04-04T00:07:42.192" v="4759" actId="478"/>
          <ac:spMkLst>
            <pc:docMk/>
            <pc:sldMk cId="3282128785" sldId="2538"/>
            <ac:spMk id="6" creationId="{E0DF26EF-C8C9-6E66-8C21-160493D2E2D6}"/>
          </ac:spMkLst>
        </pc:spChg>
        <pc:spChg chg="add mod">
          <ac:chgData name="fuminori sakuma" userId="289d416634db11fc" providerId="LiveId" clId="{E1AB84CB-E3F0-4640-B9F4-9AAC628F2994}" dt="2024-04-03T23:30:35.322" v="4668" actId="1036"/>
          <ac:spMkLst>
            <pc:docMk/>
            <pc:sldMk cId="3282128785" sldId="2538"/>
            <ac:spMk id="8" creationId="{0373B9A2-53A5-19AB-8D3C-D5D28D8F1990}"/>
          </ac:spMkLst>
        </pc:spChg>
        <pc:spChg chg="add del mod">
          <ac:chgData name="fuminori sakuma" userId="289d416634db11fc" providerId="LiveId" clId="{E1AB84CB-E3F0-4640-B9F4-9AAC628F2994}" dt="2024-04-04T00:07:42.192" v="4759" actId="478"/>
          <ac:spMkLst>
            <pc:docMk/>
            <pc:sldMk cId="3282128785" sldId="2538"/>
            <ac:spMk id="10" creationId="{F672C717-9FF7-E93A-FE84-38BEDAC953F5}"/>
          </ac:spMkLst>
        </pc:spChg>
        <pc:spChg chg="add mod">
          <ac:chgData name="fuminori sakuma" userId="289d416634db11fc" providerId="LiveId" clId="{E1AB84CB-E3F0-4640-B9F4-9AAC628F2994}" dt="2024-04-03T23:56:52.852" v="4747"/>
          <ac:spMkLst>
            <pc:docMk/>
            <pc:sldMk cId="3282128785" sldId="2538"/>
            <ac:spMk id="12" creationId="{1293FDB6-2064-3972-4850-6D2009C068EE}"/>
          </ac:spMkLst>
        </pc:spChg>
        <pc:spChg chg="add mod">
          <ac:chgData name="fuminori sakuma" userId="289d416634db11fc" providerId="LiveId" clId="{E1AB84CB-E3F0-4640-B9F4-9AAC628F2994}" dt="2024-04-03T23:33:37.324" v="4719" actId="164"/>
          <ac:spMkLst>
            <pc:docMk/>
            <pc:sldMk cId="3282128785" sldId="2538"/>
            <ac:spMk id="13" creationId="{5293B96D-F0AB-913F-A552-ADD51045E52A}"/>
          </ac:spMkLst>
        </pc:spChg>
        <pc:spChg chg="add mod">
          <ac:chgData name="fuminori sakuma" userId="289d416634db11fc" providerId="LiveId" clId="{E1AB84CB-E3F0-4640-B9F4-9AAC628F2994}" dt="2024-04-04T23:05:51.652" v="11055" actId="1035"/>
          <ac:spMkLst>
            <pc:docMk/>
            <pc:sldMk cId="3282128785" sldId="2538"/>
            <ac:spMk id="17" creationId="{29999698-A895-D8C9-5712-184CC6AD2D27}"/>
          </ac:spMkLst>
        </pc:spChg>
        <pc:grpChg chg="add mod">
          <ac:chgData name="fuminori sakuma" userId="289d416634db11fc" providerId="LiveId" clId="{E1AB84CB-E3F0-4640-B9F4-9AAC628F2994}" dt="2024-04-04T23:05:38.433" v="11052" actId="1076"/>
          <ac:grpSpMkLst>
            <pc:docMk/>
            <pc:sldMk cId="3282128785" sldId="2538"/>
            <ac:grpSpMk id="14" creationId="{DE75308D-DB70-6617-722C-3D0465D07386}"/>
          </ac:grpSpMkLst>
        </pc:grpChg>
        <pc:picChg chg="add mod">
          <ac:chgData name="fuminori sakuma" userId="289d416634db11fc" providerId="LiveId" clId="{E1AB84CB-E3F0-4640-B9F4-9AAC628F2994}" dt="2024-04-03T23:30:30.521" v="4659" actId="1036"/>
          <ac:picMkLst>
            <pc:docMk/>
            <pc:sldMk cId="3282128785" sldId="2538"/>
            <ac:picMk id="5" creationId="{4411A7E8-6D8C-8B4A-8726-D4E271077ED2}"/>
          </ac:picMkLst>
        </pc:picChg>
        <pc:picChg chg="add mod">
          <ac:chgData name="fuminori sakuma" userId="289d416634db11fc" providerId="LiveId" clId="{E1AB84CB-E3F0-4640-B9F4-9AAC628F2994}" dt="2024-04-03T23:35:10.570" v="4742" actId="1038"/>
          <ac:picMkLst>
            <pc:docMk/>
            <pc:sldMk cId="3282128785" sldId="2538"/>
            <ac:picMk id="7" creationId="{AF879B01-ADF8-0595-ADC1-6CC90C74ACCC}"/>
          </ac:picMkLst>
        </pc:picChg>
        <pc:picChg chg="add del mod">
          <ac:chgData name="fuminori sakuma" userId="289d416634db11fc" providerId="LiveId" clId="{E1AB84CB-E3F0-4640-B9F4-9AAC628F2994}" dt="2024-04-03T23:27:38.304" v="4487" actId="478"/>
          <ac:picMkLst>
            <pc:docMk/>
            <pc:sldMk cId="3282128785" sldId="2538"/>
            <ac:picMk id="9" creationId="{1BC2B026-47AD-451F-5547-1D5A0949F6D6}"/>
          </ac:picMkLst>
        </pc:picChg>
        <pc:picChg chg="add mod">
          <ac:chgData name="fuminori sakuma" userId="289d416634db11fc" providerId="LiveId" clId="{E1AB84CB-E3F0-4640-B9F4-9AAC628F2994}" dt="2024-04-03T23:33:37.324" v="4719" actId="164"/>
          <ac:picMkLst>
            <pc:docMk/>
            <pc:sldMk cId="3282128785" sldId="2538"/>
            <ac:picMk id="11" creationId="{1D7C5483-37DC-608B-2687-A2E010F2DCEF}"/>
          </ac:picMkLst>
        </pc:picChg>
      </pc:sldChg>
      <pc:sldChg chg="addSp delSp modSp add mod ord delAnim modAnim">
        <pc:chgData name="fuminori sakuma" userId="289d416634db11fc" providerId="LiveId" clId="{E1AB84CB-E3F0-4640-B9F4-9AAC628F2994}" dt="2024-04-02T23:32:40.917" v="4250" actId="166"/>
        <pc:sldMkLst>
          <pc:docMk/>
          <pc:sldMk cId="2733655988" sldId="2539"/>
        </pc:sldMkLst>
        <pc:spChg chg="mod">
          <ac:chgData name="fuminori sakuma" userId="289d416634db11fc" providerId="LiveId" clId="{E1AB84CB-E3F0-4640-B9F4-9AAC628F2994}" dt="2024-04-02T19:24:13.232" v="3720"/>
          <ac:spMkLst>
            <pc:docMk/>
            <pc:sldMk cId="2733655988" sldId="2539"/>
            <ac:spMk id="4" creationId="{38933C7A-A674-3EAF-B1AA-11844C28C6EB}"/>
          </ac:spMkLst>
        </pc:spChg>
        <pc:spChg chg="mod">
          <ac:chgData name="fuminori sakuma" userId="289d416634db11fc" providerId="LiveId" clId="{E1AB84CB-E3F0-4640-B9F4-9AAC628F2994}" dt="2024-04-02T19:26:38.988" v="3763" actId="14100"/>
          <ac:spMkLst>
            <pc:docMk/>
            <pc:sldMk cId="2733655988" sldId="2539"/>
            <ac:spMk id="8" creationId="{F1CDF907-E829-2A13-DDA8-835C7E836611}"/>
          </ac:spMkLst>
        </pc:spChg>
        <pc:spChg chg="mod">
          <ac:chgData name="fuminori sakuma" userId="289d416634db11fc" providerId="LiveId" clId="{E1AB84CB-E3F0-4640-B9F4-9AAC628F2994}" dt="2024-04-02T19:26:38.988" v="3763" actId="14100"/>
          <ac:spMkLst>
            <pc:docMk/>
            <pc:sldMk cId="2733655988" sldId="2539"/>
            <ac:spMk id="9" creationId="{B005137E-4256-FA73-24D1-9EE9BB1FE834}"/>
          </ac:spMkLst>
        </pc:spChg>
        <pc:spChg chg="mod">
          <ac:chgData name="fuminori sakuma" userId="289d416634db11fc" providerId="LiveId" clId="{E1AB84CB-E3F0-4640-B9F4-9AAC628F2994}" dt="2024-04-02T19:26:25.066" v="3752" actId="1076"/>
          <ac:spMkLst>
            <pc:docMk/>
            <pc:sldMk cId="2733655988" sldId="2539"/>
            <ac:spMk id="12" creationId="{F82A4F6E-E6C4-15E0-9A7C-9067FE136566}"/>
          </ac:spMkLst>
        </pc:spChg>
        <pc:spChg chg="add mod">
          <ac:chgData name="fuminori sakuma" userId="289d416634db11fc" providerId="LiveId" clId="{E1AB84CB-E3F0-4640-B9F4-9AAC628F2994}" dt="2024-04-02T19:28:52.405" v="3828" actId="14100"/>
          <ac:spMkLst>
            <pc:docMk/>
            <pc:sldMk cId="2733655988" sldId="2539"/>
            <ac:spMk id="15" creationId="{7482D5CA-A315-91C3-6436-C9192D2CC9C7}"/>
          </ac:spMkLst>
        </pc:spChg>
        <pc:spChg chg="del">
          <ac:chgData name="fuminori sakuma" userId="289d416634db11fc" providerId="LiveId" clId="{E1AB84CB-E3F0-4640-B9F4-9AAC628F2994}" dt="2024-04-02T19:05:09.706" v="3043" actId="478"/>
          <ac:spMkLst>
            <pc:docMk/>
            <pc:sldMk cId="2733655988" sldId="2539"/>
            <ac:spMk id="28" creationId="{B3461DF8-EA67-01A2-09B5-E3A81D70CBC1}"/>
          </ac:spMkLst>
        </pc:spChg>
        <pc:spChg chg="del">
          <ac:chgData name="fuminori sakuma" userId="289d416634db11fc" providerId="LiveId" clId="{E1AB84CB-E3F0-4640-B9F4-9AAC628F2994}" dt="2024-04-02T19:07:25.893" v="3164" actId="478"/>
          <ac:spMkLst>
            <pc:docMk/>
            <pc:sldMk cId="2733655988" sldId="2539"/>
            <ac:spMk id="29" creationId="{B622231A-0D8A-7E11-37C0-7975F34F7AE8}"/>
          </ac:spMkLst>
        </pc:spChg>
        <pc:spChg chg="del">
          <ac:chgData name="fuminori sakuma" userId="289d416634db11fc" providerId="LiveId" clId="{E1AB84CB-E3F0-4640-B9F4-9AAC628F2994}" dt="2024-04-02T19:05:09.706" v="3043" actId="478"/>
          <ac:spMkLst>
            <pc:docMk/>
            <pc:sldMk cId="2733655988" sldId="2539"/>
            <ac:spMk id="30" creationId="{AE87B5B3-C83A-2B1D-EA4E-6331828EF9A3}"/>
          </ac:spMkLst>
        </pc:spChg>
        <pc:grpChg chg="add mod">
          <ac:chgData name="fuminori sakuma" userId="289d416634db11fc" providerId="LiveId" clId="{E1AB84CB-E3F0-4640-B9F4-9AAC628F2994}" dt="2024-04-02T19:26:38.988" v="3763" actId="14100"/>
          <ac:grpSpMkLst>
            <pc:docMk/>
            <pc:sldMk cId="2733655988" sldId="2539"/>
            <ac:grpSpMk id="6" creationId="{266731BE-052F-1669-29E9-878F5FF43DAB}"/>
          </ac:grpSpMkLst>
        </pc:grpChg>
        <pc:grpChg chg="add mod">
          <ac:chgData name="fuminori sakuma" userId="289d416634db11fc" providerId="LiveId" clId="{E1AB84CB-E3F0-4640-B9F4-9AAC628F2994}" dt="2024-04-02T19:20:59.714" v="3694" actId="1035"/>
          <ac:grpSpMkLst>
            <pc:docMk/>
            <pc:sldMk cId="2733655988" sldId="2539"/>
            <ac:grpSpMk id="10" creationId="{4E880192-C7C2-A843-3883-E68287CD8C71}"/>
          </ac:grpSpMkLst>
        </pc:grpChg>
        <pc:grpChg chg="mod">
          <ac:chgData name="fuminori sakuma" userId="289d416634db11fc" providerId="LiveId" clId="{E1AB84CB-E3F0-4640-B9F4-9AAC628F2994}" dt="2024-04-02T19:08:53.036" v="3167"/>
          <ac:grpSpMkLst>
            <pc:docMk/>
            <pc:sldMk cId="2733655988" sldId="2539"/>
            <ac:grpSpMk id="11" creationId="{E6AFCA63-506B-F5A1-1332-005EDD7809E6}"/>
          </ac:grpSpMkLst>
        </pc:grpChg>
        <pc:grpChg chg="del">
          <ac:chgData name="fuminori sakuma" userId="289d416634db11fc" providerId="LiveId" clId="{E1AB84CB-E3F0-4640-B9F4-9AAC628F2994}" dt="2024-04-02T19:05:09.706" v="3043" actId="478"/>
          <ac:grpSpMkLst>
            <pc:docMk/>
            <pc:sldMk cId="2733655988" sldId="2539"/>
            <ac:grpSpMk id="35" creationId="{0EDD4DB0-0477-7A33-10ED-23397C4A5947}"/>
          </ac:grpSpMkLst>
        </pc:grpChg>
        <pc:graphicFrameChg chg="add mod ord modGraphic">
          <ac:chgData name="fuminori sakuma" userId="289d416634db11fc" providerId="LiveId" clId="{E1AB84CB-E3F0-4640-B9F4-9AAC628F2994}" dt="2024-04-02T23:32:40.917" v="4250" actId="166"/>
          <ac:graphicFrameMkLst>
            <pc:docMk/>
            <pc:sldMk cId="2733655988" sldId="2539"/>
            <ac:graphicFrameMk id="5" creationId="{66D9FE8A-E469-883A-AE49-539E20EB8996}"/>
          </ac:graphicFrameMkLst>
        </pc:graphicFrameChg>
        <pc:picChg chg="mod">
          <ac:chgData name="fuminori sakuma" userId="289d416634db11fc" providerId="LiveId" clId="{E1AB84CB-E3F0-4640-B9F4-9AAC628F2994}" dt="2024-04-02T19:26:38.988" v="3763" actId="14100"/>
          <ac:picMkLst>
            <pc:docMk/>
            <pc:sldMk cId="2733655988" sldId="2539"/>
            <ac:picMk id="7" creationId="{6138EF51-55F8-9B70-0262-403DAFE1016A}"/>
          </ac:picMkLst>
        </pc:picChg>
        <pc:picChg chg="mod ord">
          <ac:chgData name="fuminori sakuma" userId="289d416634db11fc" providerId="LiveId" clId="{E1AB84CB-E3F0-4640-B9F4-9AAC628F2994}" dt="2024-04-02T19:26:07.152" v="3746" actId="1076"/>
          <ac:picMkLst>
            <pc:docMk/>
            <pc:sldMk cId="2733655988" sldId="2539"/>
            <ac:picMk id="13" creationId="{9B1E14A6-E5BA-36E8-4E67-0D0064961195}"/>
          </ac:picMkLst>
        </pc:picChg>
        <pc:picChg chg="mod">
          <ac:chgData name="fuminori sakuma" userId="289d416634db11fc" providerId="LiveId" clId="{E1AB84CB-E3F0-4640-B9F4-9AAC628F2994}" dt="2024-04-02T19:26:08.621" v="3747" actId="1076"/>
          <ac:picMkLst>
            <pc:docMk/>
            <pc:sldMk cId="2733655988" sldId="2539"/>
            <ac:picMk id="14" creationId="{A9118048-CB39-CB12-1A54-BEE3D840EC5E}"/>
          </ac:picMkLst>
        </pc:picChg>
        <pc:picChg chg="del">
          <ac:chgData name="fuminori sakuma" userId="289d416634db11fc" providerId="LiveId" clId="{E1AB84CB-E3F0-4640-B9F4-9AAC628F2994}" dt="2024-04-02T19:05:09.706" v="3043" actId="478"/>
          <ac:picMkLst>
            <pc:docMk/>
            <pc:sldMk cId="2733655988" sldId="2539"/>
            <ac:picMk id="27" creationId="{7445A7E9-6F7D-89EC-C7B4-11CE70D0F00D}"/>
          </ac:picMkLst>
        </pc:picChg>
      </pc:sldChg>
      <pc:sldChg chg="addSp delSp modSp add mod modTransition delAnim">
        <pc:chgData name="fuminori sakuma" userId="289d416634db11fc" providerId="LiveId" clId="{E1AB84CB-E3F0-4640-B9F4-9AAC628F2994}" dt="2024-04-04T23:03:56.718" v="11021" actId="21"/>
        <pc:sldMkLst>
          <pc:docMk/>
          <pc:sldMk cId="808181760" sldId="2540"/>
        </pc:sldMkLst>
        <pc:spChg chg="add mod ord">
          <ac:chgData name="fuminori sakuma" userId="289d416634db11fc" providerId="LiveId" clId="{E1AB84CB-E3F0-4640-B9F4-9AAC628F2994}" dt="2024-04-04T23:03:41.137" v="11019" actId="14100"/>
          <ac:spMkLst>
            <pc:docMk/>
            <pc:sldMk cId="808181760" sldId="2540"/>
            <ac:spMk id="9" creationId="{42031E5B-156F-217E-9BA5-6CA2D2802A24}"/>
          </ac:spMkLst>
        </pc:spChg>
        <pc:spChg chg="add mod ord">
          <ac:chgData name="fuminori sakuma" userId="289d416634db11fc" providerId="LiveId" clId="{E1AB84CB-E3F0-4640-B9F4-9AAC628F2994}" dt="2024-04-04T00:09:15.473" v="4778" actId="166"/>
          <ac:spMkLst>
            <pc:docMk/>
            <pc:sldMk cId="808181760" sldId="2540"/>
            <ac:spMk id="15" creationId="{C08FE53F-695E-C236-F323-60A7DFE63009}"/>
          </ac:spMkLst>
        </pc:spChg>
        <pc:spChg chg="add mod">
          <ac:chgData name="fuminori sakuma" userId="289d416634db11fc" providerId="LiveId" clId="{E1AB84CB-E3F0-4640-B9F4-9AAC628F2994}" dt="2024-04-04T00:09:22.305" v="4780" actId="207"/>
          <ac:spMkLst>
            <pc:docMk/>
            <pc:sldMk cId="808181760" sldId="2540"/>
            <ac:spMk id="16" creationId="{2BACC4FA-5BD4-230F-B346-F1B3379740EF}"/>
          </ac:spMkLst>
        </pc:spChg>
        <pc:spChg chg="add del mod">
          <ac:chgData name="fuminori sakuma" userId="289d416634db11fc" providerId="LiveId" clId="{E1AB84CB-E3F0-4640-B9F4-9AAC628F2994}" dt="2024-04-04T23:03:56.718" v="11021" actId="21"/>
          <ac:spMkLst>
            <pc:docMk/>
            <pc:sldMk cId="808181760" sldId="2540"/>
            <ac:spMk id="17" creationId="{29999698-A895-D8C9-5712-184CC6AD2D27}"/>
          </ac:spMkLst>
        </pc:spChg>
        <pc:grpChg chg="del">
          <ac:chgData name="fuminori sakuma" userId="289d416634db11fc" providerId="LiveId" clId="{E1AB84CB-E3F0-4640-B9F4-9AAC628F2994}" dt="2024-04-04T00:07:59.519" v="4761" actId="478"/>
          <ac:grpSpMkLst>
            <pc:docMk/>
            <pc:sldMk cId="808181760" sldId="2540"/>
            <ac:grpSpMk id="14" creationId="{DE75308D-DB70-6617-722C-3D0465D07386}"/>
          </ac:grpSpMkLst>
        </pc:grpChg>
      </pc:sldChg>
      <pc:sldChg chg="addSp delSp modSp add mod modTransition delAnim modAnim">
        <pc:chgData name="fuminori sakuma" userId="289d416634db11fc" providerId="LiveId" clId="{E1AB84CB-E3F0-4640-B9F4-9AAC628F2994}" dt="2024-04-04T01:05:39.252" v="5331" actId="14100"/>
        <pc:sldMkLst>
          <pc:docMk/>
          <pc:sldMk cId="1955935961" sldId="2541"/>
        </pc:sldMkLst>
        <pc:spChg chg="mod">
          <ac:chgData name="fuminori sakuma" userId="289d416634db11fc" providerId="LiveId" clId="{E1AB84CB-E3F0-4640-B9F4-9AAC628F2994}" dt="2024-04-04T00:30:23.341" v="5215"/>
          <ac:spMkLst>
            <pc:docMk/>
            <pc:sldMk cId="1955935961" sldId="2541"/>
            <ac:spMk id="2" creationId="{170778F5-B8FE-B91D-10EB-8997D13979D8}"/>
          </ac:spMkLst>
        </pc:spChg>
        <pc:spChg chg="del">
          <ac:chgData name="fuminori sakuma" userId="289d416634db11fc" providerId="LiveId" clId="{E1AB84CB-E3F0-4640-B9F4-9AAC628F2994}" dt="2024-04-04T00:32:17.998" v="5222" actId="478"/>
          <ac:spMkLst>
            <pc:docMk/>
            <pc:sldMk cId="1955935961" sldId="2541"/>
            <ac:spMk id="3" creationId="{DEC0B874-4668-50CF-D548-F5EBFFA76CC6}"/>
          </ac:spMkLst>
        </pc:spChg>
        <pc:spChg chg="mod">
          <ac:chgData name="fuminori sakuma" userId="289d416634db11fc" providerId="LiveId" clId="{E1AB84CB-E3F0-4640-B9F4-9AAC628F2994}" dt="2024-04-04T01:05:19.852" v="5325" actId="20577"/>
          <ac:spMkLst>
            <pc:docMk/>
            <pc:sldMk cId="1955935961" sldId="2541"/>
            <ac:spMk id="6" creationId="{783E993F-F263-0582-BD2E-E5F901CB4658}"/>
          </ac:spMkLst>
        </pc:spChg>
        <pc:spChg chg="mod topLvl">
          <ac:chgData name="fuminori sakuma" userId="289d416634db11fc" providerId="LiveId" clId="{E1AB84CB-E3F0-4640-B9F4-9AAC628F2994}" dt="2024-04-04T00:27:32.783" v="5178" actId="165"/>
          <ac:spMkLst>
            <pc:docMk/>
            <pc:sldMk cId="1955935961" sldId="2541"/>
            <ac:spMk id="7" creationId="{E2E17651-EC26-55CE-54A2-E5E294469076}"/>
          </ac:spMkLst>
        </pc:spChg>
        <pc:spChg chg="mod topLvl">
          <ac:chgData name="fuminori sakuma" userId="289d416634db11fc" providerId="LiveId" clId="{E1AB84CB-E3F0-4640-B9F4-9AAC628F2994}" dt="2024-04-04T00:27:32.783" v="5178" actId="165"/>
          <ac:spMkLst>
            <pc:docMk/>
            <pc:sldMk cId="1955935961" sldId="2541"/>
            <ac:spMk id="8" creationId="{51C84623-5220-2EFA-3D79-42059A5439AD}"/>
          </ac:spMkLst>
        </pc:spChg>
        <pc:spChg chg="mod topLvl">
          <ac:chgData name="fuminori sakuma" userId="289d416634db11fc" providerId="LiveId" clId="{E1AB84CB-E3F0-4640-B9F4-9AAC628F2994}" dt="2024-04-04T00:27:32.783" v="5178" actId="165"/>
          <ac:spMkLst>
            <pc:docMk/>
            <pc:sldMk cId="1955935961" sldId="2541"/>
            <ac:spMk id="9" creationId="{A0ADF74B-9A7A-2905-F8C0-C6E29A47F437}"/>
          </ac:spMkLst>
        </pc:spChg>
        <pc:spChg chg="mod topLvl">
          <ac:chgData name="fuminori sakuma" userId="289d416634db11fc" providerId="LiveId" clId="{E1AB84CB-E3F0-4640-B9F4-9AAC628F2994}" dt="2024-04-04T00:27:32.783" v="5178" actId="165"/>
          <ac:spMkLst>
            <pc:docMk/>
            <pc:sldMk cId="1955935961" sldId="2541"/>
            <ac:spMk id="10" creationId="{03CFC48B-4133-E366-E310-0F8525A28926}"/>
          </ac:spMkLst>
        </pc:spChg>
        <pc:spChg chg="mod topLvl">
          <ac:chgData name="fuminori sakuma" userId="289d416634db11fc" providerId="LiveId" clId="{E1AB84CB-E3F0-4640-B9F4-9AAC628F2994}" dt="2024-04-04T00:27:32.783" v="5178" actId="165"/>
          <ac:spMkLst>
            <pc:docMk/>
            <pc:sldMk cId="1955935961" sldId="2541"/>
            <ac:spMk id="11" creationId="{24D5229F-0CB3-9DA1-1EC2-80370ECF06DB}"/>
          </ac:spMkLst>
        </pc:spChg>
        <pc:spChg chg="mod topLvl">
          <ac:chgData name="fuminori sakuma" userId="289d416634db11fc" providerId="LiveId" clId="{E1AB84CB-E3F0-4640-B9F4-9AAC628F2994}" dt="2024-04-04T00:27:32.783" v="5178" actId="165"/>
          <ac:spMkLst>
            <pc:docMk/>
            <pc:sldMk cId="1955935961" sldId="2541"/>
            <ac:spMk id="12" creationId="{33493A76-B8CF-7882-FD53-2197214050CD}"/>
          </ac:spMkLst>
        </pc:spChg>
        <pc:spChg chg="mod topLvl">
          <ac:chgData name="fuminori sakuma" userId="289d416634db11fc" providerId="LiveId" clId="{E1AB84CB-E3F0-4640-B9F4-9AAC628F2994}" dt="2024-04-04T00:27:32.783" v="5178" actId="165"/>
          <ac:spMkLst>
            <pc:docMk/>
            <pc:sldMk cId="1955935961" sldId="2541"/>
            <ac:spMk id="13" creationId="{93E97378-A006-D1EF-9CB5-65CFF323321C}"/>
          </ac:spMkLst>
        </pc:spChg>
        <pc:grpChg chg="del">
          <ac:chgData name="fuminori sakuma" userId="289d416634db11fc" providerId="LiveId" clId="{E1AB84CB-E3F0-4640-B9F4-9AAC628F2994}" dt="2024-04-04T00:27:32.783" v="5178" actId="165"/>
          <ac:grpSpMkLst>
            <pc:docMk/>
            <pc:sldMk cId="1955935961" sldId="2541"/>
            <ac:grpSpMk id="49" creationId="{F9FBECCB-4DF6-E7D8-2AD8-0A7052AAE43B}"/>
          </ac:grpSpMkLst>
        </pc:grpChg>
        <pc:picChg chg="del mod topLvl">
          <ac:chgData name="fuminori sakuma" userId="289d416634db11fc" providerId="LiveId" clId="{E1AB84CB-E3F0-4640-B9F4-9AAC628F2994}" dt="2024-04-04T00:32:13.582" v="5220" actId="478"/>
          <ac:picMkLst>
            <pc:docMk/>
            <pc:sldMk cId="1955935961" sldId="2541"/>
            <ac:picMk id="5" creationId="{A565B402-EA03-165A-C306-595892E248BD}"/>
          </ac:picMkLst>
        </pc:picChg>
        <pc:picChg chg="add mod ord">
          <ac:chgData name="fuminori sakuma" userId="289d416634db11fc" providerId="LiveId" clId="{E1AB84CB-E3F0-4640-B9F4-9AAC628F2994}" dt="2024-04-04T00:28:48.287" v="5199" actId="167"/>
          <ac:picMkLst>
            <pc:docMk/>
            <pc:sldMk cId="1955935961" sldId="2541"/>
            <ac:picMk id="53" creationId="{F820BA2C-4B6B-F792-1A37-08383B46E63A}"/>
          </ac:picMkLst>
        </pc:picChg>
        <pc:cxnChg chg="del mod">
          <ac:chgData name="fuminori sakuma" userId="289d416634db11fc" providerId="LiveId" clId="{E1AB84CB-E3F0-4640-B9F4-9AAC628F2994}" dt="2024-04-04T00:32:16.057" v="5221" actId="478"/>
          <ac:cxnSpMkLst>
            <pc:docMk/>
            <pc:sldMk cId="1955935961" sldId="2541"/>
            <ac:cxnSpMk id="47" creationId="{61104D31-B427-3EDF-3F83-5E7EBDD60390}"/>
          </ac:cxnSpMkLst>
        </pc:cxnChg>
        <pc:cxnChg chg="mod">
          <ac:chgData name="fuminori sakuma" userId="289d416634db11fc" providerId="LiveId" clId="{E1AB84CB-E3F0-4640-B9F4-9AAC628F2994}" dt="2024-04-04T01:05:39.252" v="5331" actId="14100"/>
          <ac:cxnSpMkLst>
            <pc:docMk/>
            <pc:sldMk cId="1955935961" sldId="2541"/>
            <ac:cxnSpMk id="54" creationId="{CB040656-CC01-411E-C421-7DA2CA333EDF}"/>
          </ac:cxnSpMkLst>
        </pc:cxnChg>
      </pc:sldChg>
      <pc:sldChg chg="addSp delSp modSp add mod modTransition modAnim">
        <pc:chgData name="fuminori sakuma" userId="289d416634db11fc" providerId="LiveId" clId="{E1AB84CB-E3F0-4640-B9F4-9AAC628F2994}" dt="2024-04-04T01:05:28.845" v="5330" actId="14100"/>
        <pc:sldMkLst>
          <pc:docMk/>
          <pc:sldMk cId="659576534" sldId="2542"/>
        </pc:sldMkLst>
        <pc:spChg chg="mod">
          <ac:chgData name="fuminori sakuma" userId="289d416634db11fc" providerId="LiveId" clId="{E1AB84CB-E3F0-4640-B9F4-9AAC628F2994}" dt="2024-04-04T00:45:16.197" v="5311" actId="1076"/>
          <ac:spMkLst>
            <pc:docMk/>
            <pc:sldMk cId="659576534" sldId="2542"/>
            <ac:spMk id="3" creationId="{DEC0B874-4668-50CF-D548-F5EBFFA76CC6}"/>
          </ac:spMkLst>
        </pc:spChg>
        <pc:spChg chg="mod">
          <ac:chgData name="fuminori sakuma" userId="289d416634db11fc" providerId="LiveId" clId="{E1AB84CB-E3F0-4640-B9F4-9AAC628F2994}" dt="2024-04-04T01:05:23.752" v="5329" actId="20577"/>
          <ac:spMkLst>
            <pc:docMk/>
            <pc:sldMk cId="659576534" sldId="2542"/>
            <ac:spMk id="6" creationId="{783E993F-F263-0582-BD2E-E5F901CB4658}"/>
          </ac:spMkLst>
        </pc:spChg>
        <pc:spChg chg="mod">
          <ac:chgData name="fuminori sakuma" userId="289d416634db11fc" providerId="LiveId" clId="{E1AB84CB-E3F0-4640-B9F4-9AAC628F2994}" dt="2024-04-04T00:32:57.764" v="5226"/>
          <ac:spMkLst>
            <pc:docMk/>
            <pc:sldMk cId="659576534" sldId="2542"/>
            <ac:spMk id="55" creationId="{3C5D437C-0673-14CA-DDE5-87C76E5AFF6E}"/>
          </ac:spMkLst>
        </pc:spChg>
        <pc:spChg chg="mod">
          <ac:chgData name="fuminori sakuma" userId="289d416634db11fc" providerId="LiveId" clId="{E1AB84CB-E3F0-4640-B9F4-9AAC628F2994}" dt="2024-04-04T00:52:29.033" v="5315" actId="57"/>
          <ac:spMkLst>
            <pc:docMk/>
            <pc:sldMk cId="659576534" sldId="2542"/>
            <ac:spMk id="57" creationId="{90271F4E-0C77-6D67-6159-352D645141F5}"/>
          </ac:spMkLst>
        </pc:spChg>
        <pc:spChg chg="mod">
          <ac:chgData name="fuminori sakuma" userId="289d416634db11fc" providerId="LiveId" clId="{E1AB84CB-E3F0-4640-B9F4-9AAC628F2994}" dt="2024-04-04T00:32:57.764" v="5226"/>
          <ac:spMkLst>
            <pc:docMk/>
            <pc:sldMk cId="659576534" sldId="2542"/>
            <ac:spMk id="61" creationId="{A4785A22-A31D-314C-A840-ACD90BFD4135}"/>
          </ac:spMkLst>
        </pc:spChg>
        <pc:spChg chg="mod">
          <ac:chgData name="fuminori sakuma" userId="289d416634db11fc" providerId="LiveId" clId="{E1AB84CB-E3F0-4640-B9F4-9AAC628F2994}" dt="2024-04-04T00:32:57.764" v="5226"/>
          <ac:spMkLst>
            <pc:docMk/>
            <pc:sldMk cId="659576534" sldId="2542"/>
            <ac:spMk id="62" creationId="{89D5D1F0-213A-C70E-FBA3-A3FE4FE4CE4E}"/>
          </ac:spMkLst>
        </pc:spChg>
        <pc:spChg chg="mod">
          <ac:chgData name="fuminori sakuma" userId="289d416634db11fc" providerId="LiveId" clId="{E1AB84CB-E3F0-4640-B9F4-9AAC628F2994}" dt="2024-04-04T00:32:57.764" v="5226"/>
          <ac:spMkLst>
            <pc:docMk/>
            <pc:sldMk cId="659576534" sldId="2542"/>
            <ac:spMk id="63" creationId="{AC5913A1-BF29-40BD-2417-AFA01B6F9CAD}"/>
          </ac:spMkLst>
        </pc:spChg>
        <pc:spChg chg="mod">
          <ac:chgData name="fuminori sakuma" userId="289d416634db11fc" providerId="LiveId" clId="{E1AB84CB-E3F0-4640-B9F4-9AAC628F2994}" dt="2024-04-04T00:32:57.764" v="5226"/>
          <ac:spMkLst>
            <pc:docMk/>
            <pc:sldMk cId="659576534" sldId="2542"/>
            <ac:spMk id="65" creationId="{2F4C9993-B3FB-F34C-AB93-0B0C05A9C91C}"/>
          </ac:spMkLst>
        </pc:spChg>
        <pc:spChg chg="mod">
          <ac:chgData name="fuminori sakuma" userId="289d416634db11fc" providerId="LiveId" clId="{E1AB84CB-E3F0-4640-B9F4-9AAC628F2994}" dt="2024-04-04T00:32:57.764" v="5226"/>
          <ac:spMkLst>
            <pc:docMk/>
            <pc:sldMk cId="659576534" sldId="2542"/>
            <ac:spMk id="66" creationId="{9D6B365A-CB68-E80D-7E9C-103F2E9DAEB6}"/>
          </ac:spMkLst>
        </pc:spChg>
        <pc:spChg chg="mod">
          <ac:chgData name="fuminori sakuma" userId="289d416634db11fc" providerId="LiveId" clId="{E1AB84CB-E3F0-4640-B9F4-9AAC628F2994}" dt="2024-04-04T00:32:57.764" v="5226"/>
          <ac:spMkLst>
            <pc:docMk/>
            <pc:sldMk cId="659576534" sldId="2542"/>
            <ac:spMk id="67" creationId="{43A48901-4BC4-FBBC-6AED-DA1B27C4FEE5}"/>
          </ac:spMkLst>
        </pc:spChg>
        <pc:spChg chg="mod">
          <ac:chgData name="fuminori sakuma" userId="289d416634db11fc" providerId="LiveId" clId="{E1AB84CB-E3F0-4640-B9F4-9AAC628F2994}" dt="2024-04-04T00:32:57.764" v="5226"/>
          <ac:spMkLst>
            <pc:docMk/>
            <pc:sldMk cId="659576534" sldId="2542"/>
            <ac:spMk id="68" creationId="{92DDC71A-0D1D-B6D0-1FF8-9E3A7A350185}"/>
          </ac:spMkLst>
        </pc:spChg>
        <pc:spChg chg="mod">
          <ac:chgData name="fuminori sakuma" userId="289d416634db11fc" providerId="LiveId" clId="{E1AB84CB-E3F0-4640-B9F4-9AAC628F2994}" dt="2024-04-04T00:32:57.764" v="5226"/>
          <ac:spMkLst>
            <pc:docMk/>
            <pc:sldMk cId="659576534" sldId="2542"/>
            <ac:spMk id="69" creationId="{8022B318-ABBF-3AB6-77B4-3185A6C642DB}"/>
          </ac:spMkLst>
        </pc:spChg>
        <pc:spChg chg="mod">
          <ac:chgData name="fuminori sakuma" userId="289d416634db11fc" providerId="LiveId" clId="{E1AB84CB-E3F0-4640-B9F4-9AAC628F2994}" dt="2024-04-04T00:32:57.764" v="5226"/>
          <ac:spMkLst>
            <pc:docMk/>
            <pc:sldMk cId="659576534" sldId="2542"/>
            <ac:spMk id="71" creationId="{99489B97-7E7C-6730-4E8B-A47458E0584B}"/>
          </ac:spMkLst>
        </pc:spChg>
        <pc:spChg chg="mod">
          <ac:chgData name="fuminori sakuma" userId="289d416634db11fc" providerId="LiveId" clId="{E1AB84CB-E3F0-4640-B9F4-9AAC628F2994}" dt="2024-04-04T00:32:57.764" v="5226"/>
          <ac:spMkLst>
            <pc:docMk/>
            <pc:sldMk cId="659576534" sldId="2542"/>
            <ac:spMk id="72" creationId="{0DD3BC01-9EAC-0413-8329-56B63D5ADBF1}"/>
          </ac:spMkLst>
        </pc:spChg>
        <pc:spChg chg="mod">
          <ac:chgData name="fuminori sakuma" userId="289d416634db11fc" providerId="LiveId" clId="{E1AB84CB-E3F0-4640-B9F4-9AAC628F2994}" dt="2024-04-04T00:32:57.764" v="5226"/>
          <ac:spMkLst>
            <pc:docMk/>
            <pc:sldMk cId="659576534" sldId="2542"/>
            <ac:spMk id="74" creationId="{64D09A49-E51F-FBB6-BFA3-3195DAEA0168}"/>
          </ac:spMkLst>
        </pc:spChg>
        <pc:spChg chg="mod">
          <ac:chgData name="fuminori sakuma" userId="289d416634db11fc" providerId="LiveId" clId="{E1AB84CB-E3F0-4640-B9F4-9AAC628F2994}" dt="2024-04-04T00:32:57.764" v="5226"/>
          <ac:spMkLst>
            <pc:docMk/>
            <pc:sldMk cId="659576534" sldId="2542"/>
            <ac:spMk id="75" creationId="{5E9597CF-BD6C-3FF5-25BA-0CD190B2B62C}"/>
          </ac:spMkLst>
        </pc:spChg>
        <pc:spChg chg="mod">
          <ac:chgData name="fuminori sakuma" userId="289d416634db11fc" providerId="LiveId" clId="{E1AB84CB-E3F0-4640-B9F4-9AAC628F2994}" dt="2024-04-04T00:32:57.764" v="5226"/>
          <ac:spMkLst>
            <pc:docMk/>
            <pc:sldMk cId="659576534" sldId="2542"/>
            <ac:spMk id="76" creationId="{8F59EA51-7161-F4E9-6B90-0443CA5016B0}"/>
          </ac:spMkLst>
        </pc:spChg>
        <pc:spChg chg="mod">
          <ac:chgData name="fuminori sakuma" userId="289d416634db11fc" providerId="LiveId" clId="{E1AB84CB-E3F0-4640-B9F4-9AAC628F2994}" dt="2024-04-04T00:32:57.764" v="5226"/>
          <ac:spMkLst>
            <pc:docMk/>
            <pc:sldMk cId="659576534" sldId="2542"/>
            <ac:spMk id="78" creationId="{BF6C7BED-3D4A-90D5-C6F9-575BB59F5F2A}"/>
          </ac:spMkLst>
        </pc:spChg>
        <pc:spChg chg="mod">
          <ac:chgData name="fuminori sakuma" userId="289d416634db11fc" providerId="LiveId" clId="{E1AB84CB-E3F0-4640-B9F4-9AAC628F2994}" dt="2024-04-04T00:32:57.764" v="5226"/>
          <ac:spMkLst>
            <pc:docMk/>
            <pc:sldMk cId="659576534" sldId="2542"/>
            <ac:spMk id="79" creationId="{E1693B20-90E2-1CF2-FD9C-D0C7F731B682}"/>
          </ac:spMkLst>
        </pc:spChg>
        <pc:spChg chg="mod">
          <ac:chgData name="fuminori sakuma" userId="289d416634db11fc" providerId="LiveId" clId="{E1AB84CB-E3F0-4640-B9F4-9AAC628F2994}" dt="2024-04-04T00:32:57.764" v="5226"/>
          <ac:spMkLst>
            <pc:docMk/>
            <pc:sldMk cId="659576534" sldId="2542"/>
            <ac:spMk id="81" creationId="{42ADCEC3-74C3-35A5-C7DF-28FF3D8D1730}"/>
          </ac:spMkLst>
        </pc:spChg>
        <pc:spChg chg="mod">
          <ac:chgData name="fuminori sakuma" userId="289d416634db11fc" providerId="LiveId" clId="{E1AB84CB-E3F0-4640-B9F4-9AAC628F2994}" dt="2024-04-04T00:32:57.764" v="5226"/>
          <ac:spMkLst>
            <pc:docMk/>
            <pc:sldMk cId="659576534" sldId="2542"/>
            <ac:spMk id="82" creationId="{F9B44933-C9A6-7739-82F9-58551EDB4F39}"/>
          </ac:spMkLst>
        </pc:spChg>
        <pc:spChg chg="mod">
          <ac:chgData name="fuminori sakuma" userId="289d416634db11fc" providerId="LiveId" clId="{E1AB84CB-E3F0-4640-B9F4-9AAC628F2994}" dt="2024-04-04T00:32:57.764" v="5226"/>
          <ac:spMkLst>
            <pc:docMk/>
            <pc:sldMk cId="659576534" sldId="2542"/>
            <ac:spMk id="83" creationId="{33D8A034-94CE-152B-3BE0-D5AA9E4B96DD}"/>
          </ac:spMkLst>
        </pc:spChg>
        <pc:spChg chg="mod">
          <ac:chgData name="fuminori sakuma" userId="289d416634db11fc" providerId="LiveId" clId="{E1AB84CB-E3F0-4640-B9F4-9AAC628F2994}" dt="2024-04-04T00:52:26.248" v="5314" actId="57"/>
          <ac:spMkLst>
            <pc:docMk/>
            <pc:sldMk cId="659576534" sldId="2542"/>
            <ac:spMk id="85" creationId="{E9F3E458-D669-95CB-691C-E92016F792E0}"/>
          </ac:spMkLst>
        </pc:spChg>
        <pc:spChg chg="mod">
          <ac:chgData name="fuminori sakuma" userId="289d416634db11fc" providerId="LiveId" clId="{E1AB84CB-E3F0-4640-B9F4-9AAC628F2994}" dt="2024-04-04T00:32:57.764" v="5226"/>
          <ac:spMkLst>
            <pc:docMk/>
            <pc:sldMk cId="659576534" sldId="2542"/>
            <ac:spMk id="86" creationId="{189A51AC-2131-0BC2-9A7A-F1EA5C773796}"/>
          </ac:spMkLst>
        </pc:spChg>
        <pc:spChg chg="mod">
          <ac:chgData name="fuminori sakuma" userId="289d416634db11fc" providerId="LiveId" clId="{E1AB84CB-E3F0-4640-B9F4-9AAC628F2994}" dt="2024-04-04T00:32:57.764" v="5226"/>
          <ac:spMkLst>
            <pc:docMk/>
            <pc:sldMk cId="659576534" sldId="2542"/>
            <ac:spMk id="87" creationId="{BE384123-E9A7-FE11-810C-30BAC5D489FE}"/>
          </ac:spMkLst>
        </pc:spChg>
        <pc:spChg chg="mod">
          <ac:chgData name="fuminori sakuma" userId="289d416634db11fc" providerId="LiveId" clId="{E1AB84CB-E3F0-4640-B9F4-9AAC628F2994}" dt="2024-04-04T00:32:57.764" v="5226"/>
          <ac:spMkLst>
            <pc:docMk/>
            <pc:sldMk cId="659576534" sldId="2542"/>
            <ac:spMk id="88" creationId="{F3D125BB-822D-250A-CCBA-30A1C3196348}"/>
          </ac:spMkLst>
        </pc:spChg>
        <pc:grpChg chg="del">
          <ac:chgData name="fuminori sakuma" userId="289d416634db11fc" providerId="LiveId" clId="{E1AB84CB-E3F0-4640-B9F4-9AAC628F2994}" dt="2024-04-04T00:33:07.465" v="5229" actId="478"/>
          <ac:grpSpMkLst>
            <pc:docMk/>
            <pc:sldMk cId="659576534" sldId="2542"/>
            <ac:grpSpMk id="14" creationId="{316A6405-0838-3DA5-83AD-DD0911E62DC9}"/>
          </ac:grpSpMkLst>
        </pc:grpChg>
        <pc:grpChg chg="add mod ord">
          <ac:chgData name="fuminori sakuma" userId="289d416634db11fc" providerId="LiveId" clId="{E1AB84CB-E3F0-4640-B9F4-9AAC628F2994}" dt="2024-04-04T00:33:05.568" v="5228" actId="167"/>
          <ac:grpSpMkLst>
            <pc:docMk/>
            <pc:sldMk cId="659576534" sldId="2542"/>
            <ac:grpSpMk id="49" creationId="{F9C50A7A-6CA2-6C55-A30A-37902F924C6B}"/>
          </ac:grpSpMkLst>
        </pc:grpChg>
        <pc:grpChg chg="mod">
          <ac:chgData name="fuminori sakuma" userId="289d416634db11fc" providerId="LiveId" clId="{E1AB84CB-E3F0-4640-B9F4-9AAC628F2994}" dt="2024-04-04T00:32:57.764" v="5226"/>
          <ac:grpSpMkLst>
            <pc:docMk/>
            <pc:sldMk cId="659576534" sldId="2542"/>
            <ac:grpSpMk id="56" creationId="{1676DEF2-84E2-ACCC-8736-D908F3BC647A}"/>
          </ac:grpSpMkLst>
        </pc:grpChg>
        <pc:grpChg chg="mod">
          <ac:chgData name="fuminori sakuma" userId="289d416634db11fc" providerId="LiveId" clId="{E1AB84CB-E3F0-4640-B9F4-9AAC628F2994}" dt="2024-04-04T00:32:57.764" v="5226"/>
          <ac:grpSpMkLst>
            <pc:docMk/>
            <pc:sldMk cId="659576534" sldId="2542"/>
            <ac:grpSpMk id="58" creationId="{74D47184-4A1E-87C4-85EB-478E0B771822}"/>
          </ac:grpSpMkLst>
        </pc:grpChg>
        <pc:grpChg chg="mod">
          <ac:chgData name="fuminori sakuma" userId="289d416634db11fc" providerId="LiveId" clId="{E1AB84CB-E3F0-4640-B9F4-9AAC628F2994}" dt="2024-04-04T00:32:57.764" v="5226"/>
          <ac:grpSpMkLst>
            <pc:docMk/>
            <pc:sldMk cId="659576534" sldId="2542"/>
            <ac:grpSpMk id="59" creationId="{CD8C53F8-BB56-A7CC-4394-66E03FB0322E}"/>
          </ac:grpSpMkLst>
        </pc:grpChg>
        <pc:grpChg chg="mod">
          <ac:chgData name="fuminori sakuma" userId="289d416634db11fc" providerId="LiveId" clId="{E1AB84CB-E3F0-4640-B9F4-9AAC628F2994}" dt="2024-04-04T00:32:57.764" v="5226"/>
          <ac:grpSpMkLst>
            <pc:docMk/>
            <pc:sldMk cId="659576534" sldId="2542"/>
            <ac:grpSpMk id="60" creationId="{F08A26A2-E369-9217-6846-CDB5AC24F8D0}"/>
          </ac:grpSpMkLst>
        </pc:grpChg>
        <pc:picChg chg="ord">
          <ac:chgData name="fuminori sakuma" userId="289d416634db11fc" providerId="LiveId" clId="{E1AB84CB-E3F0-4640-B9F4-9AAC628F2994}" dt="2024-04-04T00:32:24.649" v="5223" actId="167"/>
          <ac:picMkLst>
            <pc:docMk/>
            <pc:sldMk cId="659576534" sldId="2542"/>
            <ac:picMk id="5" creationId="{A565B402-EA03-165A-C306-595892E248BD}"/>
          </ac:picMkLst>
        </pc:picChg>
        <pc:picChg chg="del">
          <ac:chgData name="fuminori sakuma" userId="289d416634db11fc" providerId="LiveId" clId="{E1AB84CB-E3F0-4640-B9F4-9AAC628F2994}" dt="2024-04-04T00:32:27.752" v="5224" actId="478"/>
          <ac:picMkLst>
            <pc:docMk/>
            <pc:sldMk cId="659576534" sldId="2542"/>
            <ac:picMk id="53" creationId="{F820BA2C-4B6B-F792-1A37-08383B46E63A}"/>
          </ac:picMkLst>
        </pc:picChg>
        <pc:cxnChg chg="mod">
          <ac:chgData name="fuminori sakuma" userId="289d416634db11fc" providerId="LiveId" clId="{E1AB84CB-E3F0-4640-B9F4-9AAC628F2994}" dt="2024-04-04T00:45:23.143" v="5312" actId="14100"/>
          <ac:cxnSpMkLst>
            <pc:docMk/>
            <pc:sldMk cId="659576534" sldId="2542"/>
            <ac:cxnSpMk id="47" creationId="{61104D31-B427-3EDF-3F83-5E7EBDD60390}"/>
          </ac:cxnSpMkLst>
        </pc:cxnChg>
        <pc:cxnChg chg="mod">
          <ac:chgData name="fuminori sakuma" userId="289d416634db11fc" providerId="LiveId" clId="{E1AB84CB-E3F0-4640-B9F4-9AAC628F2994}" dt="2024-04-04T01:05:28.845" v="5330" actId="14100"/>
          <ac:cxnSpMkLst>
            <pc:docMk/>
            <pc:sldMk cId="659576534" sldId="2542"/>
            <ac:cxnSpMk id="54" creationId="{CB040656-CC01-411E-C421-7DA2CA333EDF}"/>
          </ac:cxnSpMkLst>
        </pc:cxnChg>
        <pc:cxnChg chg="mod">
          <ac:chgData name="fuminori sakuma" userId="289d416634db11fc" providerId="LiveId" clId="{E1AB84CB-E3F0-4640-B9F4-9AAC628F2994}" dt="2024-04-04T00:32:57.764" v="5226"/>
          <ac:cxnSpMkLst>
            <pc:docMk/>
            <pc:sldMk cId="659576534" sldId="2542"/>
            <ac:cxnSpMk id="64" creationId="{C24CDD9E-C29F-C047-C648-557412A95A01}"/>
          </ac:cxnSpMkLst>
        </pc:cxnChg>
        <pc:cxnChg chg="mod">
          <ac:chgData name="fuminori sakuma" userId="289d416634db11fc" providerId="LiveId" clId="{E1AB84CB-E3F0-4640-B9F4-9AAC628F2994}" dt="2024-04-04T00:32:57.764" v="5226"/>
          <ac:cxnSpMkLst>
            <pc:docMk/>
            <pc:sldMk cId="659576534" sldId="2542"/>
            <ac:cxnSpMk id="70" creationId="{242102BD-B0E6-3D95-325A-BD2F89A6EE27}"/>
          </ac:cxnSpMkLst>
        </pc:cxnChg>
        <pc:cxnChg chg="mod">
          <ac:chgData name="fuminori sakuma" userId="289d416634db11fc" providerId="LiveId" clId="{E1AB84CB-E3F0-4640-B9F4-9AAC628F2994}" dt="2024-04-04T00:32:57.764" v="5226"/>
          <ac:cxnSpMkLst>
            <pc:docMk/>
            <pc:sldMk cId="659576534" sldId="2542"/>
            <ac:cxnSpMk id="73" creationId="{6124427A-7DD9-FCF4-F0EB-3C28C43DE5F0}"/>
          </ac:cxnSpMkLst>
        </pc:cxnChg>
        <pc:cxnChg chg="mod">
          <ac:chgData name="fuminori sakuma" userId="289d416634db11fc" providerId="LiveId" clId="{E1AB84CB-E3F0-4640-B9F4-9AAC628F2994}" dt="2024-04-04T00:32:57.764" v="5226"/>
          <ac:cxnSpMkLst>
            <pc:docMk/>
            <pc:sldMk cId="659576534" sldId="2542"/>
            <ac:cxnSpMk id="77" creationId="{A803C97B-D4BC-340A-45BE-CC3A815B3D27}"/>
          </ac:cxnSpMkLst>
        </pc:cxnChg>
        <pc:cxnChg chg="mod">
          <ac:chgData name="fuminori sakuma" userId="289d416634db11fc" providerId="LiveId" clId="{E1AB84CB-E3F0-4640-B9F4-9AAC628F2994}" dt="2024-04-04T00:32:57.764" v="5226"/>
          <ac:cxnSpMkLst>
            <pc:docMk/>
            <pc:sldMk cId="659576534" sldId="2542"/>
            <ac:cxnSpMk id="80" creationId="{2AD807BF-05D4-A634-24E0-CE43222C6345}"/>
          </ac:cxnSpMkLst>
        </pc:cxnChg>
        <pc:cxnChg chg="mod">
          <ac:chgData name="fuminori sakuma" userId="289d416634db11fc" providerId="LiveId" clId="{E1AB84CB-E3F0-4640-B9F4-9AAC628F2994}" dt="2024-04-04T00:32:57.764" v="5226"/>
          <ac:cxnSpMkLst>
            <pc:docMk/>
            <pc:sldMk cId="659576534" sldId="2542"/>
            <ac:cxnSpMk id="84" creationId="{5307AAEC-03B1-4545-B2A2-EF9E4BA842D5}"/>
          </ac:cxnSpMkLst>
        </pc:cxnChg>
      </pc:sldChg>
      <pc:sldChg chg="modSp add mod modAnim">
        <pc:chgData name="fuminori sakuma" userId="289d416634db11fc" providerId="LiveId" clId="{E1AB84CB-E3F0-4640-B9F4-9AAC628F2994}" dt="2024-04-04T02:31:29.930" v="6767" actId="1037"/>
        <pc:sldMkLst>
          <pc:docMk/>
          <pc:sldMk cId="1174157469" sldId="2543"/>
        </pc:sldMkLst>
        <pc:spChg chg="mod">
          <ac:chgData name="fuminori sakuma" userId="289d416634db11fc" providerId="LiveId" clId="{E1AB84CB-E3F0-4640-B9F4-9AAC628F2994}" dt="2024-04-04T01:05:08.338" v="5321" actId="6549"/>
          <ac:spMkLst>
            <pc:docMk/>
            <pc:sldMk cId="1174157469" sldId="2543"/>
            <ac:spMk id="2" creationId="{6B92F5B2-A1C9-47BB-AC49-00E12C327F32}"/>
          </ac:spMkLst>
        </pc:spChg>
        <pc:spChg chg="mod">
          <ac:chgData name="fuminori sakuma" userId="289d416634db11fc" providerId="LiveId" clId="{E1AB84CB-E3F0-4640-B9F4-9AAC628F2994}" dt="2024-04-04T02:28:54.801" v="6657" actId="57"/>
          <ac:spMkLst>
            <pc:docMk/>
            <pc:sldMk cId="1174157469" sldId="2543"/>
            <ac:spMk id="6" creationId="{6FAAC932-9F6F-47DC-B599-F87E3CF5AC03}"/>
          </ac:spMkLst>
        </pc:spChg>
        <pc:spChg chg="mod">
          <ac:chgData name="fuminori sakuma" userId="289d416634db11fc" providerId="LiveId" clId="{E1AB84CB-E3F0-4640-B9F4-9AAC628F2994}" dt="2024-04-04T02:31:29.930" v="6767" actId="1037"/>
          <ac:spMkLst>
            <pc:docMk/>
            <pc:sldMk cId="1174157469" sldId="2543"/>
            <ac:spMk id="10" creationId="{65D7B37F-6327-47C3-86C9-FF1515DE1F63}"/>
          </ac:spMkLst>
        </pc:spChg>
      </pc:sldChg>
      <pc:sldChg chg="del">
        <pc:chgData name="fuminori sakuma" userId="289d416634db11fc" providerId="LiveId" clId="{E1AB84CB-E3F0-4640-B9F4-9AAC628F2994}" dt="2024-04-04T02:45:20.110" v="6869" actId="47"/>
        <pc:sldMkLst>
          <pc:docMk/>
          <pc:sldMk cId="449640402" sldId="2544"/>
        </pc:sldMkLst>
      </pc:sldChg>
      <pc:sldChg chg="modSp add mod">
        <pc:chgData name="fuminori sakuma" userId="289d416634db11fc" providerId="LiveId" clId="{E1AB84CB-E3F0-4640-B9F4-9AAC628F2994}" dt="2024-04-04T03:14:37.992" v="6987" actId="20577"/>
        <pc:sldMkLst>
          <pc:docMk/>
          <pc:sldMk cId="1774545621" sldId="2544"/>
        </pc:sldMkLst>
        <pc:spChg chg="mod">
          <ac:chgData name="fuminori sakuma" userId="289d416634db11fc" providerId="LiveId" clId="{E1AB84CB-E3F0-4640-B9F4-9AAC628F2994}" dt="2024-04-04T03:12:19.757" v="6976" actId="404"/>
          <ac:spMkLst>
            <pc:docMk/>
            <pc:sldMk cId="1774545621" sldId="2544"/>
            <ac:spMk id="2" creationId="{2D2CDD07-1DEE-3108-D8E6-76F3AC036B6B}"/>
          </ac:spMkLst>
        </pc:spChg>
        <pc:spChg chg="mod">
          <ac:chgData name="fuminori sakuma" userId="289d416634db11fc" providerId="LiveId" clId="{E1AB84CB-E3F0-4640-B9F4-9AAC628F2994}" dt="2024-04-04T03:14:37.992" v="6987" actId="20577"/>
          <ac:spMkLst>
            <pc:docMk/>
            <pc:sldMk cId="1774545621" sldId="2544"/>
            <ac:spMk id="30" creationId="{35E79E6E-A086-0765-04D6-68B2ED2D1368}"/>
          </ac:spMkLst>
        </pc:spChg>
      </pc:sldChg>
      <pc:sldChg chg="addSp delSp modSp add mod ord">
        <pc:chgData name="fuminori sakuma" userId="289d416634db11fc" providerId="LiveId" clId="{E1AB84CB-E3F0-4640-B9F4-9AAC628F2994}" dt="2024-04-04T10:03:54.286" v="10911" actId="14100"/>
        <pc:sldMkLst>
          <pc:docMk/>
          <pc:sldMk cId="2095346169" sldId="2545"/>
        </pc:sldMkLst>
        <pc:spChg chg="mod">
          <ac:chgData name="fuminori sakuma" userId="289d416634db11fc" providerId="LiveId" clId="{E1AB84CB-E3F0-4640-B9F4-9AAC628F2994}" dt="2024-04-04T09:59:32.862" v="10848" actId="207"/>
          <ac:spMkLst>
            <pc:docMk/>
            <pc:sldMk cId="2095346169" sldId="2545"/>
            <ac:spMk id="5" creationId="{EB03C270-E690-BF03-7A7B-ADE3EF9E4E1F}"/>
          </ac:spMkLst>
        </pc:spChg>
        <pc:spChg chg="add mod">
          <ac:chgData name="fuminori sakuma" userId="289d416634db11fc" providerId="LiveId" clId="{E1AB84CB-E3F0-4640-B9F4-9AAC628F2994}" dt="2024-04-04T04:53:15.794" v="7718" actId="164"/>
          <ac:spMkLst>
            <pc:docMk/>
            <pc:sldMk cId="2095346169" sldId="2545"/>
            <ac:spMk id="10" creationId="{6E18C6D4-33BC-B17E-C106-62F534AE6F38}"/>
          </ac:spMkLst>
        </pc:spChg>
        <pc:spChg chg="add mod">
          <ac:chgData name="fuminori sakuma" userId="289d416634db11fc" providerId="LiveId" clId="{E1AB84CB-E3F0-4640-B9F4-9AAC628F2994}" dt="2024-04-04T04:57:44.002" v="7857" actId="164"/>
          <ac:spMkLst>
            <pc:docMk/>
            <pc:sldMk cId="2095346169" sldId="2545"/>
            <ac:spMk id="17" creationId="{42322268-B351-369D-98AA-1423B0F1729C}"/>
          </ac:spMkLst>
        </pc:spChg>
        <pc:spChg chg="mod topLvl">
          <ac:chgData name="fuminori sakuma" userId="289d416634db11fc" providerId="LiveId" clId="{E1AB84CB-E3F0-4640-B9F4-9AAC628F2994}" dt="2024-04-04T10:03:37.381" v="10909"/>
          <ac:spMkLst>
            <pc:docMk/>
            <pc:sldMk cId="2095346169" sldId="2545"/>
            <ac:spMk id="18" creationId="{B02DCD69-1F9E-631F-6EFE-53F9E22EE22A}"/>
          </ac:spMkLst>
        </pc:spChg>
        <pc:spChg chg="mod topLvl">
          <ac:chgData name="fuminori sakuma" userId="289d416634db11fc" providerId="LiveId" clId="{E1AB84CB-E3F0-4640-B9F4-9AAC628F2994}" dt="2024-04-04T10:03:48.495" v="10910" actId="1076"/>
          <ac:spMkLst>
            <pc:docMk/>
            <pc:sldMk cId="2095346169" sldId="2545"/>
            <ac:spMk id="19" creationId="{7A834109-4839-7798-CBFA-2E634C22AA16}"/>
          </ac:spMkLst>
        </pc:spChg>
        <pc:spChg chg="mod topLvl">
          <ac:chgData name="fuminori sakuma" userId="289d416634db11fc" providerId="LiveId" clId="{E1AB84CB-E3F0-4640-B9F4-9AAC628F2994}" dt="2024-04-04T04:57:44.002" v="7857" actId="164"/>
          <ac:spMkLst>
            <pc:docMk/>
            <pc:sldMk cId="2095346169" sldId="2545"/>
            <ac:spMk id="26" creationId="{09494E4F-1E61-C26F-E705-FB98F1724661}"/>
          </ac:spMkLst>
        </pc:spChg>
        <pc:spChg chg="mod topLvl">
          <ac:chgData name="fuminori sakuma" userId="289d416634db11fc" providerId="LiveId" clId="{E1AB84CB-E3F0-4640-B9F4-9AAC628F2994}" dt="2024-04-04T04:53:15.794" v="7718" actId="164"/>
          <ac:spMkLst>
            <pc:docMk/>
            <pc:sldMk cId="2095346169" sldId="2545"/>
            <ac:spMk id="27" creationId="{82FD4FA6-33C8-8A1A-73BA-16E2CDACCFC3}"/>
          </ac:spMkLst>
        </pc:spChg>
        <pc:grpChg chg="add del mod">
          <ac:chgData name="fuminori sakuma" userId="289d416634db11fc" providerId="LiveId" clId="{E1AB84CB-E3F0-4640-B9F4-9AAC628F2994}" dt="2024-04-04T04:53:09.785" v="7717" actId="165"/>
          <ac:grpSpMkLst>
            <pc:docMk/>
            <pc:sldMk cId="2095346169" sldId="2545"/>
            <ac:grpSpMk id="6" creationId="{205C6784-2B13-3CFA-9C57-CDE061BDF87D}"/>
          </ac:grpSpMkLst>
        </pc:grpChg>
        <pc:grpChg chg="add del mod">
          <ac:chgData name="fuminori sakuma" userId="289d416634db11fc" providerId="LiveId" clId="{E1AB84CB-E3F0-4640-B9F4-9AAC628F2994}" dt="2024-04-04T04:57:40.786" v="7856" actId="165"/>
          <ac:grpSpMkLst>
            <pc:docMk/>
            <pc:sldMk cId="2095346169" sldId="2545"/>
            <ac:grpSpMk id="9" creationId="{24DB31B2-6F2A-1921-6FA4-35E52A15274E}"/>
          </ac:grpSpMkLst>
        </pc:grpChg>
        <pc:grpChg chg="add mod ord">
          <ac:chgData name="fuminori sakuma" userId="289d416634db11fc" providerId="LiveId" clId="{E1AB84CB-E3F0-4640-B9F4-9AAC628F2994}" dt="2024-04-04T04:59:03.201" v="7859" actId="167"/>
          <ac:grpSpMkLst>
            <pc:docMk/>
            <pc:sldMk cId="2095346169" sldId="2545"/>
            <ac:grpSpMk id="11" creationId="{B33992C5-715B-DF2B-0C7C-6C8A13E0BA4E}"/>
          </ac:grpSpMkLst>
        </pc:grpChg>
        <pc:grpChg chg="add mod ord">
          <ac:chgData name="fuminori sakuma" userId="289d416634db11fc" providerId="LiveId" clId="{E1AB84CB-E3F0-4640-B9F4-9AAC628F2994}" dt="2024-04-04T04:57:45.799" v="7858" actId="167"/>
          <ac:grpSpMkLst>
            <pc:docMk/>
            <pc:sldMk cId="2095346169" sldId="2545"/>
            <ac:grpSpMk id="20" creationId="{052D6F93-4FAE-50BF-DB6A-D68A6CC246F2}"/>
          </ac:grpSpMkLst>
        </pc:grpChg>
        <pc:picChg chg="mod topLvl">
          <ac:chgData name="fuminori sakuma" userId="289d416634db11fc" providerId="LiveId" clId="{E1AB84CB-E3F0-4640-B9F4-9AAC628F2994}" dt="2024-04-04T04:53:15.794" v="7718" actId="164"/>
          <ac:picMkLst>
            <pc:docMk/>
            <pc:sldMk cId="2095346169" sldId="2545"/>
            <ac:picMk id="7" creationId="{E2E24EF5-1EE9-E254-0D4B-63371B5B498A}"/>
          </ac:picMkLst>
        </pc:picChg>
        <pc:picChg chg="mod topLvl">
          <ac:chgData name="fuminori sakuma" userId="289d416634db11fc" providerId="LiveId" clId="{E1AB84CB-E3F0-4640-B9F4-9AAC628F2994}" dt="2024-04-04T04:57:44.002" v="7857" actId="164"/>
          <ac:picMkLst>
            <pc:docMk/>
            <pc:sldMk cId="2095346169" sldId="2545"/>
            <ac:picMk id="14" creationId="{0D1B8DAD-F364-134E-51C8-365CCF863DFE}"/>
          </ac:picMkLst>
        </pc:picChg>
        <pc:picChg chg="mod topLvl">
          <ac:chgData name="fuminori sakuma" userId="289d416634db11fc" providerId="LiveId" clId="{E1AB84CB-E3F0-4640-B9F4-9AAC628F2994}" dt="2024-04-04T04:53:15.794" v="7718" actId="164"/>
          <ac:picMkLst>
            <pc:docMk/>
            <pc:sldMk cId="2095346169" sldId="2545"/>
            <ac:picMk id="16" creationId="{1AAB0731-76BF-9DAE-C719-B7E05E090668}"/>
          </ac:picMkLst>
        </pc:picChg>
        <pc:picChg chg="mod topLvl">
          <ac:chgData name="fuminori sakuma" userId="289d416634db11fc" providerId="LiveId" clId="{E1AB84CB-E3F0-4640-B9F4-9AAC628F2994}" dt="2024-04-04T04:57:44.002" v="7857" actId="164"/>
          <ac:picMkLst>
            <pc:docMk/>
            <pc:sldMk cId="2095346169" sldId="2545"/>
            <ac:picMk id="32" creationId="{5D4B6B7D-5166-6446-AEF7-355CE6300870}"/>
          </ac:picMkLst>
        </pc:picChg>
        <pc:cxnChg chg="add mod">
          <ac:chgData name="fuminori sakuma" userId="289d416634db11fc" providerId="LiveId" clId="{E1AB84CB-E3F0-4640-B9F4-9AAC628F2994}" dt="2024-04-04T10:03:54.286" v="10911" actId="14100"/>
          <ac:cxnSpMkLst>
            <pc:docMk/>
            <pc:sldMk cId="2095346169" sldId="2545"/>
            <ac:cxnSpMk id="13" creationId="{0F6EF15D-2CF7-82C0-2F8D-FD383146F70D}"/>
          </ac:cxnSpMkLst>
        </pc:cxnChg>
      </pc:sldChg>
      <pc:sldChg chg="addSp delSp modSp add mod ord">
        <pc:chgData name="fuminori sakuma" userId="289d416634db11fc" providerId="LiveId" clId="{E1AB84CB-E3F0-4640-B9F4-9AAC628F2994}" dt="2024-04-04T05:37:58.588" v="9048" actId="6549"/>
        <pc:sldMkLst>
          <pc:docMk/>
          <pc:sldMk cId="3072605272" sldId="2546"/>
        </pc:sldMkLst>
        <pc:spChg chg="del">
          <ac:chgData name="fuminori sakuma" userId="289d416634db11fc" providerId="LiveId" clId="{E1AB84CB-E3F0-4640-B9F4-9AAC628F2994}" dt="2024-04-04T05:36:53.275" v="9040" actId="478"/>
          <ac:spMkLst>
            <pc:docMk/>
            <pc:sldMk cId="3072605272" sldId="2546"/>
            <ac:spMk id="3" creationId="{77C8BF81-8F48-4211-C5FC-F55CEBB9E501}"/>
          </ac:spMkLst>
        </pc:spChg>
        <pc:spChg chg="mod">
          <ac:chgData name="fuminori sakuma" userId="289d416634db11fc" providerId="LiveId" clId="{E1AB84CB-E3F0-4640-B9F4-9AAC628F2994}" dt="2024-04-04T05:34:21.856" v="8921"/>
          <ac:spMkLst>
            <pc:docMk/>
            <pc:sldMk cId="3072605272" sldId="2546"/>
            <ac:spMk id="5" creationId="{333DCAF9-4BED-D1FF-14AA-A7372795AA92}"/>
          </ac:spMkLst>
        </pc:spChg>
        <pc:spChg chg="mod">
          <ac:chgData name="fuminori sakuma" userId="289d416634db11fc" providerId="LiveId" clId="{E1AB84CB-E3F0-4640-B9F4-9AAC628F2994}" dt="2024-04-04T05:34:21.856" v="8921"/>
          <ac:spMkLst>
            <pc:docMk/>
            <pc:sldMk cId="3072605272" sldId="2546"/>
            <ac:spMk id="6" creationId="{3A869FF0-6005-CE8A-4DB8-D0AFDDE9EE20}"/>
          </ac:spMkLst>
        </pc:spChg>
        <pc:spChg chg="del mod">
          <ac:chgData name="fuminori sakuma" userId="289d416634db11fc" providerId="LiveId" clId="{E1AB84CB-E3F0-4640-B9F4-9AAC628F2994}" dt="2024-04-04T05:33:19.288" v="8882" actId="478"/>
          <ac:spMkLst>
            <pc:docMk/>
            <pc:sldMk cId="3072605272" sldId="2546"/>
            <ac:spMk id="7" creationId="{F9E77CB9-F2E9-229C-5476-3C56CE75EC31}"/>
          </ac:spMkLst>
        </pc:spChg>
        <pc:spChg chg="mod">
          <ac:chgData name="fuminori sakuma" userId="289d416634db11fc" providerId="LiveId" clId="{E1AB84CB-E3F0-4640-B9F4-9AAC628F2994}" dt="2024-04-04T05:34:21.856" v="8921"/>
          <ac:spMkLst>
            <pc:docMk/>
            <pc:sldMk cId="3072605272" sldId="2546"/>
            <ac:spMk id="8" creationId="{5B389E3F-32B5-AC33-0B42-87C67035312A}"/>
          </ac:spMkLst>
        </pc:spChg>
        <pc:spChg chg="mod">
          <ac:chgData name="fuminori sakuma" userId="289d416634db11fc" providerId="LiveId" clId="{E1AB84CB-E3F0-4640-B9F4-9AAC628F2994}" dt="2024-04-04T05:34:21.856" v="8921"/>
          <ac:spMkLst>
            <pc:docMk/>
            <pc:sldMk cId="3072605272" sldId="2546"/>
            <ac:spMk id="9" creationId="{97C8C84E-B039-048D-403B-1274B7C50304}"/>
          </ac:spMkLst>
        </pc:spChg>
        <pc:spChg chg="mod">
          <ac:chgData name="fuminori sakuma" userId="289d416634db11fc" providerId="LiveId" clId="{E1AB84CB-E3F0-4640-B9F4-9AAC628F2994}" dt="2024-04-04T05:34:21.856" v="8921"/>
          <ac:spMkLst>
            <pc:docMk/>
            <pc:sldMk cId="3072605272" sldId="2546"/>
            <ac:spMk id="10" creationId="{DFE5CB4D-D00F-DDD8-DFB8-36ABFF0C4000}"/>
          </ac:spMkLst>
        </pc:spChg>
        <pc:spChg chg="mod">
          <ac:chgData name="fuminori sakuma" userId="289d416634db11fc" providerId="LiveId" clId="{E1AB84CB-E3F0-4640-B9F4-9AAC628F2994}" dt="2024-04-04T05:34:21.856" v="8921"/>
          <ac:spMkLst>
            <pc:docMk/>
            <pc:sldMk cId="3072605272" sldId="2546"/>
            <ac:spMk id="11" creationId="{26094308-8777-FBFE-7860-E15E74A81A47}"/>
          </ac:spMkLst>
        </pc:spChg>
        <pc:spChg chg="mod">
          <ac:chgData name="fuminori sakuma" userId="289d416634db11fc" providerId="LiveId" clId="{E1AB84CB-E3F0-4640-B9F4-9AAC628F2994}" dt="2024-04-04T05:34:21.856" v="8921"/>
          <ac:spMkLst>
            <pc:docMk/>
            <pc:sldMk cId="3072605272" sldId="2546"/>
            <ac:spMk id="12" creationId="{EBB38235-2227-7068-D814-D158696E0A61}"/>
          </ac:spMkLst>
        </pc:spChg>
        <pc:spChg chg="mod">
          <ac:chgData name="fuminori sakuma" userId="289d416634db11fc" providerId="LiveId" clId="{E1AB84CB-E3F0-4640-B9F4-9AAC628F2994}" dt="2024-04-04T05:34:21.856" v="8921"/>
          <ac:spMkLst>
            <pc:docMk/>
            <pc:sldMk cId="3072605272" sldId="2546"/>
            <ac:spMk id="13" creationId="{99537FFF-C19C-18B0-EB42-5F07BC88F89D}"/>
          </ac:spMkLst>
        </pc:spChg>
        <pc:spChg chg="mod">
          <ac:chgData name="fuminori sakuma" userId="289d416634db11fc" providerId="LiveId" clId="{E1AB84CB-E3F0-4640-B9F4-9AAC628F2994}" dt="2024-04-04T05:34:21.856" v="8921"/>
          <ac:spMkLst>
            <pc:docMk/>
            <pc:sldMk cId="3072605272" sldId="2546"/>
            <ac:spMk id="14" creationId="{1EF2C8B5-6352-6561-F7C8-70884E84BDCD}"/>
          </ac:spMkLst>
        </pc:spChg>
        <pc:spChg chg="mod">
          <ac:chgData name="fuminori sakuma" userId="289d416634db11fc" providerId="LiveId" clId="{E1AB84CB-E3F0-4640-B9F4-9AAC628F2994}" dt="2024-04-04T05:35:07.403" v="8949" actId="113"/>
          <ac:spMkLst>
            <pc:docMk/>
            <pc:sldMk cId="3072605272" sldId="2546"/>
            <ac:spMk id="15" creationId="{C84F1854-02D1-6A72-CF0B-5E1ECC17279C}"/>
          </ac:spMkLst>
        </pc:spChg>
        <pc:spChg chg="mod">
          <ac:chgData name="fuminori sakuma" userId="289d416634db11fc" providerId="LiveId" clId="{E1AB84CB-E3F0-4640-B9F4-9AAC628F2994}" dt="2024-04-04T05:37:06.661" v="9042" actId="1076"/>
          <ac:spMkLst>
            <pc:docMk/>
            <pc:sldMk cId="3072605272" sldId="2546"/>
            <ac:spMk id="17" creationId="{1BCB02C9-7DBE-AEDC-3E13-B5409AABC6EF}"/>
          </ac:spMkLst>
        </pc:spChg>
        <pc:spChg chg="mod">
          <ac:chgData name="fuminori sakuma" userId="289d416634db11fc" providerId="LiveId" clId="{E1AB84CB-E3F0-4640-B9F4-9AAC628F2994}" dt="2024-04-04T05:34:21.856" v="8921"/>
          <ac:spMkLst>
            <pc:docMk/>
            <pc:sldMk cId="3072605272" sldId="2546"/>
            <ac:spMk id="18" creationId="{B34D922F-4829-E111-682E-EBADA327B73C}"/>
          </ac:spMkLst>
        </pc:spChg>
        <pc:spChg chg="mod">
          <ac:chgData name="fuminori sakuma" userId="289d416634db11fc" providerId="LiveId" clId="{E1AB84CB-E3F0-4640-B9F4-9AAC628F2994}" dt="2024-04-04T05:37:06.661" v="9042" actId="1076"/>
          <ac:spMkLst>
            <pc:docMk/>
            <pc:sldMk cId="3072605272" sldId="2546"/>
            <ac:spMk id="19" creationId="{3725547D-48B9-DEE4-7072-9E0E593CA689}"/>
          </ac:spMkLst>
        </pc:spChg>
        <pc:spChg chg="mod">
          <ac:chgData name="fuminori sakuma" userId="289d416634db11fc" providerId="LiveId" clId="{E1AB84CB-E3F0-4640-B9F4-9AAC628F2994}" dt="2024-04-04T05:36:38.742" v="9039" actId="1076"/>
          <ac:spMkLst>
            <pc:docMk/>
            <pc:sldMk cId="3072605272" sldId="2546"/>
            <ac:spMk id="20" creationId="{1F8B1511-6AA6-B9A9-9BE8-089DF76481DF}"/>
          </ac:spMkLst>
        </pc:spChg>
        <pc:spChg chg="mod">
          <ac:chgData name="fuminori sakuma" userId="289d416634db11fc" providerId="LiveId" clId="{E1AB84CB-E3F0-4640-B9F4-9AAC628F2994}" dt="2024-04-04T05:36:37.110" v="9038" actId="1076"/>
          <ac:spMkLst>
            <pc:docMk/>
            <pc:sldMk cId="3072605272" sldId="2546"/>
            <ac:spMk id="21" creationId="{83AC1180-FA36-30C9-863B-B79B47447391}"/>
          </ac:spMkLst>
        </pc:spChg>
        <pc:spChg chg="mod">
          <ac:chgData name="fuminori sakuma" userId="289d416634db11fc" providerId="LiveId" clId="{E1AB84CB-E3F0-4640-B9F4-9AAC628F2994}" dt="2024-04-04T05:37:11.896" v="9043" actId="14100"/>
          <ac:spMkLst>
            <pc:docMk/>
            <pc:sldMk cId="3072605272" sldId="2546"/>
            <ac:spMk id="22" creationId="{07D7891E-1383-26B7-9070-E05AD66E071A}"/>
          </ac:spMkLst>
        </pc:spChg>
        <pc:spChg chg="mod">
          <ac:chgData name="fuminori sakuma" userId="289d416634db11fc" providerId="LiveId" clId="{E1AB84CB-E3F0-4640-B9F4-9AAC628F2994}" dt="2024-04-04T05:37:58.588" v="9048" actId="6549"/>
          <ac:spMkLst>
            <pc:docMk/>
            <pc:sldMk cId="3072605272" sldId="2546"/>
            <ac:spMk id="23" creationId="{276CCCF6-FC9E-8B52-4090-0BBFE00E7EE8}"/>
          </ac:spMkLst>
        </pc:spChg>
        <pc:spChg chg="mod">
          <ac:chgData name="fuminori sakuma" userId="289d416634db11fc" providerId="LiveId" clId="{E1AB84CB-E3F0-4640-B9F4-9AAC628F2994}" dt="2024-04-04T05:34:21.856" v="8921"/>
          <ac:spMkLst>
            <pc:docMk/>
            <pc:sldMk cId="3072605272" sldId="2546"/>
            <ac:spMk id="24" creationId="{0E63FC74-92EC-1AB1-92F1-E2703B11F7DA}"/>
          </ac:spMkLst>
        </pc:spChg>
        <pc:spChg chg="add del mod">
          <ac:chgData name="fuminori sakuma" userId="289d416634db11fc" providerId="LiveId" clId="{E1AB84CB-E3F0-4640-B9F4-9AAC628F2994}" dt="2024-04-04T05:36:56.592" v="9041" actId="478"/>
          <ac:spMkLst>
            <pc:docMk/>
            <pc:sldMk cId="3072605272" sldId="2546"/>
            <ac:spMk id="28" creationId="{13FAD974-F606-5C1F-049D-D98DA3FB4501}"/>
          </ac:spMkLst>
        </pc:spChg>
        <pc:grpChg chg="mod">
          <ac:chgData name="fuminori sakuma" userId="289d416634db11fc" providerId="LiveId" clId="{E1AB84CB-E3F0-4640-B9F4-9AAC628F2994}" dt="2024-04-04T05:34:21.856" v="8921"/>
          <ac:grpSpMkLst>
            <pc:docMk/>
            <pc:sldMk cId="3072605272" sldId="2546"/>
            <ac:grpSpMk id="25" creationId="{6B5C8FD3-6587-CB4C-078A-B7FA6E3C9969}"/>
          </ac:grpSpMkLst>
        </pc:grpChg>
        <pc:picChg chg="mod">
          <ac:chgData name="fuminori sakuma" userId="289d416634db11fc" providerId="LiveId" clId="{E1AB84CB-E3F0-4640-B9F4-9AAC628F2994}" dt="2024-04-04T05:34:21.856" v="8921"/>
          <ac:picMkLst>
            <pc:docMk/>
            <pc:sldMk cId="3072605272" sldId="2546"/>
            <ac:picMk id="16" creationId="{C1D7860F-C6A2-9420-F526-39D188C96F04}"/>
          </ac:picMkLst>
        </pc:picChg>
      </pc:sldChg>
      <pc:sldChg chg="addSp delSp modSp add mod ord">
        <pc:chgData name="fuminori sakuma" userId="289d416634db11fc" providerId="LiveId" clId="{E1AB84CB-E3F0-4640-B9F4-9AAC628F2994}" dt="2024-04-04T23:47:10.156" v="11105" actId="6549"/>
        <pc:sldMkLst>
          <pc:docMk/>
          <pc:sldMk cId="2082870203" sldId="2547"/>
        </pc:sldMkLst>
        <pc:spChg chg="mod">
          <ac:chgData name="fuminori sakuma" userId="289d416634db11fc" providerId="LiveId" clId="{E1AB84CB-E3F0-4640-B9F4-9AAC628F2994}" dt="2024-04-04T23:46:52.242" v="11079"/>
          <ac:spMkLst>
            <pc:docMk/>
            <pc:sldMk cId="2082870203" sldId="2547"/>
            <ac:spMk id="3" creationId="{4B333576-FCCA-4EEF-E8E5-9803CE54F732}"/>
          </ac:spMkLst>
        </pc:spChg>
        <pc:spChg chg="mod">
          <ac:chgData name="fuminori sakuma" userId="289d416634db11fc" providerId="LiveId" clId="{E1AB84CB-E3F0-4640-B9F4-9AAC628F2994}" dt="2024-04-04T05:23:43.310" v="8557" actId="1076"/>
          <ac:spMkLst>
            <pc:docMk/>
            <pc:sldMk cId="2082870203" sldId="2547"/>
            <ac:spMk id="5" creationId="{A4BCBFB6-7230-01C3-9EF2-D0F896105B3D}"/>
          </ac:spMkLst>
        </pc:spChg>
        <pc:spChg chg="add del mod">
          <ac:chgData name="fuminori sakuma" userId="289d416634db11fc" providerId="LiveId" clId="{E1AB84CB-E3F0-4640-B9F4-9AAC628F2994}" dt="2024-04-04T05:12:43.619" v="8137" actId="478"/>
          <ac:spMkLst>
            <pc:docMk/>
            <pc:sldMk cId="2082870203" sldId="2547"/>
            <ac:spMk id="6" creationId="{B504FB21-11D1-5FA1-6BB6-251B48D70B08}"/>
          </ac:spMkLst>
        </pc:spChg>
        <pc:spChg chg="add mod">
          <ac:chgData name="fuminori sakuma" userId="289d416634db11fc" providerId="LiveId" clId="{E1AB84CB-E3F0-4640-B9F4-9AAC628F2994}" dt="2024-04-04T05:23:46.762" v="8559" actId="1076"/>
          <ac:spMkLst>
            <pc:docMk/>
            <pc:sldMk cId="2082870203" sldId="2547"/>
            <ac:spMk id="7" creationId="{A828E4EB-C3CC-ABA3-A8ED-690FED407437}"/>
          </ac:spMkLst>
        </pc:spChg>
        <pc:spChg chg="mod">
          <ac:chgData name="fuminori sakuma" userId="289d416634db11fc" providerId="LiveId" clId="{E1AB84CB-E3F0-4640-B9F4-9AAC628F2994}" dt="2024-04-04T05:23:41.040" v="8556" actId="1076"/>
          <ac:spMkLst>
            <pc:docMk/>
            <pc:sldMk cId="2082870203" sldId="2547"/>
            <ac:spMk id="8" creationId="{8576DF50-904C-841C-4D83-5FBB1675EE62}"/>
          </ac:spMkLst>
        </pc:spChg>
        <pc:spChg chg="add mod">
          <ac:chgData name="fuminori sakuma" userId="289d416634db11fc" providerId="LiveId" clId="{E1AB84CB-E3F0-4640-B9F4-9AAC628F2994}" dt="2024-04-04T23:47:10.156" v="11105" actId="6549"/>
          <ac:spMkLst>
            <pc:docMk/>
            <pc:sldMk cId="2082870203" sldId="2547"/>
            <ac:spMk id="9" creationId="{31072766-63A4-DCC6-2FD6-68E724D47F16}"/>
          </ac:spMkLst>
        </pc:spChg>
        <pc:spChg chg="mod">
          <ac:chgData name="fuminori sakuma" userId="289d416634db11fc" providerId="LiveId" clId="{E1AB84CB-E3F0-4640-B9F4-9AAC628F2994}" dt="2024-04-04T05:23:43.310" v="8557" actId="1076"/>
          <ac:spMkLst>
            <pc:docMk/>
            <pc:sldMk cId="2082870203" sldId="2547"/>
            <ac:spMk id="10" creationId="{F62F014A-C27E-5029-0FA0-8EE629CD882D}"/>
          </ac:spMkLst>
        </pc:spChg>
        <pc:spChg chg="del mod">
          <ac:chgData name="fuminori sakuma" userId="289d416634db11fc" providerId="LiveId" clId="{E1AB84CB-E3F0-4640-B9F4-9AAC628F2994}" dt="2024-04-04T05:12:43.619" v="8137" actId="478"/>
          <ac:spMkLst>
            <pc:docMk/>
            <pc:sldMk cId="2082870203" sldId="2547"/>
            <ac:spMk id="11" creationId="{E32CDBDF-4084-50FD-A109-B6390D4D31BA}"/>
          </ac:spMkLst>
        </pc:spChg>
        <pc:spChg chg="mod">
          <ac:chgData name="fuminori sakuma" userId="289d416634db11fc" providerId="LiveId" clId="{E1AB84CB-E3F0-4640-B9F4-9AAC628F2994}" dt="2024-04-04T05:19:52.231" v="8450" actId="1076"/>
          <ac:spMkLst>
            <pc:docMk/>
            <pc:sldMk cId="2082870203" sldId="2547"/>
            <ac:spMk id="32" creationId="{CB385F8E-8870-CA5D-8510-7424BA71B730}"/>
          </ac:spMkLst>
        </pc:spChg>
        <pc:grpChg chg="mod">
          <ac:chgData name="fuminori sakuma" userId="289d416634db11fc" providerId="LiveId" clId="{E1AB84CB-E3F0-4640-B9F4-9AAC628F2994}" dt="2024-04-04T05:19:58.137" v="8451" actId="1076"/>
          <ac:grpSpMkLst>
            <pc:docMk/>
            <pc:sldMk cId="2082870203" sldId="2547"/>
            <ac:grpSpMk id="33" creationId="{EBDD54FD-E68D-A359-2247-0C4F9934E85D}"/>
          </ac:grpSpMkLst>
        </pc:grpChg>
        <pc:grpChg chg="mod">
          <ac:chgData name="fuminori sakuma" userId="289d416634db11fc" providerId="LiveId" clId="{E1AB84CB-E3F0-4640-B9F4-9AAC628F2994}" dt="2024-04-04T05:23:59.124" v="8560" actId="1076"/>
          <ac:grpSpMkLst>
            <pc:docMk/>
            <pc:sldMk cId="2082870203" sldId="2547"/>
            <ac:grpSpMk id="34" creationId="{EE385997-7A83-6BF6-1BD4-CECED16CF14C}"/>
          </ac:grpSpMkLst>
        </pc:grpChg>
        <pc:picChg chg="mod">
          <ac:chgData name="fuminori sakuma" userId="289d416634db11fc" providerId="LiveId" clId="{E1AB84CB-E3F0-4640-B9F4-9AAC628F2994}" dt="2024-04-04T05:19:52.231" v="8450" actId="1076"/>
          <ac:picMkLst>
            <pc:docMk/>
            <pc:sldMk cId="2082870203" sldId="2547"/>
            <ac:picMk id="23" creationId="{34AF5BBD-98C2-0CAE-6355-C69F040CC312}"/>
          </ac:picMkLst>
        </pc:picChg>
      </pc:sldChg>
      <pc:sldChg chg="addSp delSp modSp new mod ord">
        <pc:chgData name="fuminori sakuma" userId="289d416634db11fc" providerId="LiveId" clId="{E1AB84CB-E3F0-4640-B9F4-9AAC628F2994}" dt="2024-04-05T00:58:31.599" v="11440" actId="1076"/>
        <pc:sldMkLst>
          <pc:docMk/>
          <pc:sldMk cId="1588410113" sldId="2548"/>
        </pc:sldMkLst>
        <pc:spChg chg="mod">
          <ac:chgData name="fuminori sakuma" userId="289d416634db11fc" providerId="LiveId" clId="{E1AB84CB-E3F0-4640-B9F4-9AAC628F2994}" dt="2024-04-04T06:01:51.055" v="9103" actId="113"/>
          <ac:spMkLst>
            <pc:docMk/>
            <pc:sldMk cId="1588410113" sldId="2548"/>
            <ac:spMk id="2" creationId="{AE6BF16F-EB36-5FFD-85BC-F51E2353CC29}"/>
          </ac:spMkLst>
        </pc:spChg>
        <pc:spChg chg="mod">
          <ac:chgData name="fuminori sakuma" userId="289d416634db11fc" providerId="LiveId" clId="{E1AB84CB-E3F0-4640-B9F4-9AAC628F2994}" dt="2024-04-05T00:58:31.599" v="11440" actId="1076"/>
          <ac:spMkLst>
            <pc:docMk/>
            <pc:sldMk cId="1588410113" sldId="2548"/>
            <ac:spMk id="3" creationId="{674CE330-9F72-C60B-E451-B9FD0F13BEED}"/>
          </ac:spMkLst>
        </pc:spChg>
        <pc:spChg chg="add del mod">
          <ac:chgData name="fuminori sakuma" userId="289d416634db11fc" providerId="LiveId" clId="{E1AB84CB-E3F0-4640-B9F4-9AAC628F2994}" dt="2024-04-04T06:23:27.354" v="9457" actId="478"/>
          <ac:spMkLst>
            <pc:docMk/>
            <pc:sldMk cId="1588410113" sldId="2548"/>
            <ac:spMk id="6" creationId="{CB05C4DA-D682-97EC-C54A-D4E13578B23D}"/>
          </ac:spMkLst>
        </pc:spChg>
        <pc:spChg chg="add del mod">
          <ac:chgData name="fuminori sakuma" userId="289d416634db11fc" providerId="LiveId" clId="{E1AB84CB-E3F0-4640-B9F4-9AAC628F2994}" dt="2024-04-04T06:23:25.824" v="9456" actId="478"/>
          <ac:spMkLst>
            <pc:docMk/>
            <pc:sldMk cId="1588410113" sldId="2548"/>
            <ac:spMk id="7" creationId="{3A15E42E-4694-4CAF-3934-C6EF41E704A8}"/>
          </ac:spMkLst>
        </pc:spChg>
        <pc:spChg chg="add mod">
          <ac:chgData name="fuminori sakuma" userId="289d416634db11fc" providerId="LiveId" clId="{E1AB84CB-E3F0-4640-B9F4-9AAC628F2994}" dt="2024-04-04T09:58:18.496" v="10844" actId="14"/>
          <ac:spMkLst>
            <pc:docMk/>
            <pc:sldMk cId="1588410113" sldId="2548"/>
            <ac:spMk id="8" creationId="{9859EEF4-D379-F717-125E-372BBE4E49CC}"/>
          </ac:spMkLst>
        </pc:spChg>
        <pc:spChg chg="add mod">
          <ac:chgData name="fuminori sakuma" userId="289d416634db11fc" providerId="LiveId" clId="{E1AB84CB-E3F0-4640-B9F4-9AAC628F2994}" dt="2024-04-04T06:39:47.488" v="9976" actId="1037"/>
          <ac:spMkLst>
            <pc:docMk/>
            <pc:sldMk cId="1588410113" sldId="2548"/>
            <ac:spMk id="9" creationId="{323A027A-55A6-27C6-8695-C4F4ED271ED3}"/>
          </ac:spMkLst>
        </pc:spChg>
        <pc:spChg chg="add mod">
          <ac:chgData name="fuminori sakuma" userId="289d416634db11fc" providerId="LiveId" clId="{E1AB84CB-E3F0-4640-B9F4-9AAC628F2994}" dt="2024-04-04T09:58:06.124" v="10841" actId="1076"/>
          <ac:spMkLst>
            <pc:docMk/>
            <pc:sldMk cId="1588410113" sldId="2548"/>
            <ac:spMk id="10" creationId="{7A4673FA-EAFA-C9EF-9F6F-F04C849B1C15}"/>
          </ac:spMkLst>
        </pc:spChg>
        <pc:spChg chg="mod">
          <ac:chgData name="fuminori sakuma" userId="289d416634db11fc" providerId="LiveId" clId="{E1AB84CB-E3F0-4640-B9F4-9AAC628F2994}" dt="2024-04-04T06:25:44.827" v="9504"/>
          <ac:spMkLst>
            <pc:docMk/>
            <pc:sldMk cId="1588410113" sldId="2548"/>
            <ac:spMk id="12" creationId="{477552B9-9775-3BE7-EC9B-FB005FD3390A}"/>
          </ac:spMkLst>
        </pc:spChg>
        <pc:spChg chg="mod">
          <ac:chgData name="fuminori sakuma" userId="289d416634db11fc" providerId="LiveId" clId="{E1AB84CB-E3F0-4640-B9F4-9AAC628F2994}" dt="2024-04-04T10:39:00.814" v="10925" actId="207"/>
          <ac:spMkLst>
            <pc:docMk/>
            <pc:sldMk cId="1588410113" sldId="2548"/>
            <ac:spMk id="13" creationId="{F36B573A-79A8-27C6-2DB7-91668FBD8CAD}"/>
          </ac:spMkLst>
        </pc:spChg>
        <pc:spChg chg="mod">
          <ac:chgData name="fuminori sakuma" userId="289d416634db11fc" providerId="LiveId" clId="{E1AB84CB-E3F0-4640-B9F4-9AAC628F2994}" dt="2024-04-04T10:39:20.571" v="10929" actId="207"/>
          <ac:spMkLst>
            <pc:docMk/>
            <pc:sldMk cId="1588410113" sldId="2548"/>
            <ac:spMk id="14" creationId="{169D2406-7895-B26D-CC73-92441F2CC7AC}"/>
          </ac:spMkLst>
        </pc:spChg>
        <pc:spChg chg="mod">
          <ac:chgData name="fuminori sakuma" userId="289d416634db11fc" providerId="LiveId" clId="{E1AB84CB-E3F0-4640-B9F4-9AAC628F2994}" dt="2024-04-04T06:25:44.827" v="9504"/>
          <ac:spMkLst>
            <pc:docMk/>
            <pc:sldMk cId="1588410113" sldId="2548"/>
            <ac:spMk id="15" creationId="{6EC3C3CE-CBAE-A35A-9F90-75DA3FE16B72}"/>
          </ac:spMkLst>
        </pc:spChg>
        <pc:spChg chg="mod">
          <ac:chgData name="fuminori sakuma" userId="289d416634db11fc" providerId="LiveId" clId="{E1AB84CB-E3F0-4640-B9F4-9AAC628F2994}" dt="2024-04-04T06:25:44.827" v="9504"/>
          <ac:spMkLst>
            <pc:docMk/>
            <pc:sldMk cId="1588410113" sldId="2548"/>
            <ac:spMk id="16" creationId="{3553896B-FB93-CD54-57C2-F73C8DD7830F}"/>
          </ac:spMkLst>
        </pc:spChg>
        <pc:spChg chg="add mod">
          <ac:chgData name="fuminori sakuma" userId="289d416634db11fc" providerId="LiveId" clId="{E1AB84CB-E3F0-4640-B9F4-9AAC628F2994}" dt="2024-04-04T06:39:50.945" v="9979" actId="1037"/>
          <ac:spMkLst>
            <pc:docMk/>
            <pc:sldMk cId="1588410113" sldId="2548"/>
            <ac:spMk id="17" creationId="{0DBD4A75-312E-72AD-82EC-685D3D71D980}"/>
          </ac:spMkLst>
        </pc:spChg>
        <pc:spChg chg="add mod">
          <ac:chgData name="fuminori sakuma" userId="289d416634db11fc" providerId="LiveId" clId="{E1AB84CB-E3F0-4640-B9F4-9AAC628F2994}" dt="2024-04-04T06:38:28.708" v="9931" actId="1038"/>
          <ac:spMkLst>
            <pc:docMk/>
            <pc:sldMk cId="1588410113" sldId="2548"/>
            <ac:spMk id="18" creationId="{19C2D8D1-C425-7095-5F37-74907707219D}"/>
          </ac:spMkLst>
        </pc:spChg>
        <pc:spChg chg="add mod">
          <ac:chgData name="fuminori sakuma" userId="289d416634db11fc" providerId="LiveId" clId="{E1AB84CB-E3F0-4640-B9F4-9AAC628F2994}" dt="2024-04-04T06:39:50.945" v="9979" actId="1037"/>
          <ac:spMkLst>
            <pc:docMk/>
            <pc:sldMk cId="1588410113" sldId="2548"/>
            <ac:spMk id="19" creationId="{20CFCD15-B282-A564-4C00-49ABC64B6A29}"/>
          </ac:spMkLst>
        </pc:spChg>
        <pc:spChg chg="mod">
          <ac:chgData name="fuminori sakuma" userId="289d416634db11fc" providerId="LiveId" clId="{E1AB84CB-E3F0-4640-B9F4-9AAC628F2994}" dt="2024-04-04T06:31:24.670" v="9696" actId="1035"/>
          <ac:spMkLst>
            <pc:docMk/>
            <pc:sldMk cId="1588410113" sldId="2548"/>
            <ac:spMk id="21" creationId="{D5320DD0-7E49-EB00-7E82-6A8EFBFFF85D}"/>
          </ac:spMkLst>
        </pc:spChg>
        <pc:spChg chg="mod">
          <ac:chgData name="fuminori sakuma" userId="289d416634db11fc" providerId="LiveId" clId="{E1AB84CB-E3F0-4640-B9F4-9AAC628F2994}" dt="2024-04-04T06:31:08.482" v="9673" actId="1037"/>
          <ac:spMkLst>
            <pc:docMk/>
            <pc:sldMk cId="1588410113" sldId="2548"/>
            <ac:spMk id="22" creationId="{E9035F6E-B429-0157-0BE0-BC7967C6ACF2}"/>
          </ac:spMkLst>
        </pc:spChg>
        <pc:spChg chg="mod">
          <ac:chgData name="fuminori sakuma" userId="289d416634db11fc" providerId="LiveId" clId="{E1AB84CB-E3F0-4640-B9F4-9AAC628F2994}" dt="2024-04-04T06:31:14.745" v="9684" actId="1038"/>
          <ac:spMkLst>
            <pc:docMk/>
            <pc:sldMk cId="1588410113" sldId="2548"/>
            <ac:spMk id="23" creationId="{2D22AABE-B214-4DD4-4363-64B478227528}"/>
          </ac:spMkLst>
        </pc:spChg>
        <pc:spChg chg="mod">
          <ac:chgData name="fuminori sakuma" userId="289d416634db11fc" providerId="LiveId" clId="{E1AB84CB-E3F0-4640-B9F4-9AAC628F2994}" dt="2024-04-04T06:31:05.205" v="9664" actId="1035"/>
          <ac:spMkLst>
            <pc:docMk/>
            <pc:sldMk cId="1588410113" sldId="2548"/>
            <ac:spMk id="24" creationId="{B48DDE60-4B16-29E6-6593-B442D1CA5F99}"/>
          </ac:spMkLst>
        </pc:spChg>
        <pc:spChg chg="mod">
          <ac:chgData name="fuminori sakuma" userId="289d416634db11fc" providerId="LiveId" clId="{E1AB84CB-E3F0-4640-B9F4-9AAC628F2994}" dt="2024-04-04T06:31:14.745" v="9684" actId="1038"/>
          <ac:spMkLst>
            <pc:docMk/>
            <pc:sldMk cId="1588410113" sldId="2548"/>
            <ac:spMk id="25" creationId="{061E3796-7444-1732-6F7D-C984F9319675}"/>
          </ac:spMkLst>
        </pc:spChg>
        <pc:spChg chg="add mod">
          <ac:chgData name="fuminori sakuma" userId="289d416634db11fc" providerId="LiveId" clId="{E1AB84CB-E3F0-4640-B9F4-9AAC628F2994}" dt="2024-04-04T06:39:39.678" v="9951" actId="1037"/>
          <ac:spMkLst>
            <pc:docMk/>
            <pc:sldMk cId="1588410113" sldId="2548"/>
            <ac:spMk id="26" creationId="{E33DD1C8-53F8-2D9C-ADAD-600D9D0627C7}"/>
          </ac:spMkLst>
        </pc:spChg>
        <pc:spChg chg="add del mod">
          <ac:chgData name="fuminori sakuma" userId="289d416634db11fc" providerId="LiveId" clId="{E1AB84CB-E3F0-4640-B9F4-9AAC628F2994}" dt="2024-04-04T06:32:08.083" v="9761" actId="478"/>
          <ac:spMkLst>
            <pc:docMk/>
            <pc:sldMk cId="1588410113" sldId="2548"/>
            <ac:spMk id="27" creationId="{B0242308-E42A-EF0E-6E7E-291A9095FA95}"/>
          </ac:spMkLst>
        </pc:spChg>
        <pc:spChg chg="add del mod">
          <ac:chgData name="fuminori sakuma" userId="289d416634db11fc" providerId="LiveId" clId="{E1AB84CB-E3F0-4640-B9F4-9AAC628F2994}" dt="2024-04-04T10:38:39.709" v="10920" actId="478"/>
          <ac:spMkLst>
            <pc:docMk/>
            <pc:sldMk cId="1588410113" sldId="2548"/>
            <ac:spMk id="28" creationId="{0681F354-8E3F-2F1F-24A1-252C98240ECB}"/>
          </ac:spMkLst>
        </pc:spChg>
        <pc:spChg chg="add mod">
          <ac:chgData name="fuminori sakuma" userId="289d416634db11fc" providerId="LiveId" clId="{E1AB84CB-E3F0-4640-B9F4-9AAC628F2994}" dt="2024-04-04T06:39:39.678" v="9951" actId="1037"/>
          <ac:spMkLst>
            <pc:docMk/>
            <pc:sldMk cId="1588410113" sldId="2548"/>
            <ac:spMk id="29" creationId="{9FE25633-C242-3F89-82B0-4131A1A87D74}"/>
          </ac:spMkLst>
        </pc:spChg>
        <pc:spChg chg="add mod">
          <ac:chgData name="fuminori sakuma" userId="289d416634db11fc" providerId="LiveId" clId="{E1AB84CB-E3F0-4640-B9F4-9AAC628F2994}" dt="2024-04-04T06:28:19.631" v="9545"/>
          <ac:spMkLst>
            <pc:docMk/>
            <pc:sldMk cId="1588410113" sldId="2548"/>
            <ac:spMk id="33" creationId="{A9ED279F-18FA-B222-E6EA-019B7D5280ED}"/>
          </ac:spMkLst>
        </pc:spChg>
        <pc:spChg chg="add mod">
          <ac:chgData name="fuminori sakuma" userId="289d416634db11fc" providerId="LiveId" clId="{E1AB84CB-E3F0-4640-B9F4-9AAC628F2994}" dt="2024-04-04T06:28:19.631" v="9545"/>
          <ac:spMkLst>
            <pc:docMk/>
            <pc:sldMk cId="1588410113" sldId="2548"/>
            <ac:spMk id="34" creationId="{F8083FC7-226E-9551-8527-18B88E36D0A8}"/>
          </ac:spMkLst>
        </pc:spChg>
        <pc:spChg chg="add mod">
          <ac:chgData name="fuminori sakuma" userId="289d416634db11fc" providerId="LiveId" clId="{E1AB84CB-E3F0-4640-B9F4-9AAC628F2994}" dt="2024-04-04T06:39:39.678" v="9951" actId="1037"/>
          <ac:spMkLst>
            <pc:docMk/>
            <pc:sldMk cId="1588410113" sldId="2548"/>
            <ac:spMk id="35" creationId="{74E1030D-B1DF-B9B1-C257-214C22CF3186}"/>
          </ac:spMkLst>
        </pc:spChg>
        <pc:spChg chg="mod">
          <ac:chgData name="fuminori sakuma" userId="289d416634db11fc" providerId="LiveId" clId="{E1AB84CB-E3F0-4640-B9F4-9AAC628F2994}" dt="2024-04-04T06:36:55.713" v="9809" actId="1036"/>
          <ac:spMkLst>
            <pc:docMk/>
            <pc:sldMk cId="1588410113" sldId="2548"/>
            <ac:spMk id="44" creationId="{1043F8E9-5CC8-4100-3876-3D8F419B26DA}"/>
          </ac:spMkLst>
        </pc:spChg>
        <pc:spChg chg="mod">
          <ac:chgData name="fuminori sakuma" userId="289d416634db11fc" providerId="LiveId" clId="{E1AB84CB-E3F0-4640-B9F4-9AAC628F2994}" dt="2024-04-04T06:31:50.507" v="9733" actId="1036"/>
          <ac:spMkLst>
            <pc:docMk/>
            <pc:sldMk cId="1588410113" sldId="2548"/>
            <ac:spMk id="45" creationId="{D41E5855-3440-4C01-3F60-23558B62C115}"/>
          </ac:spMkLst>
        </pc:spChg>
        <pc:spChg chg="mod">
          <ac:chgData name="fuminori sakuma" userId="289d416634db11fc" providerId="LiveId" clId="{E1AB84CB-E3F0-4640-B9F4-9AAC628F2994}" dt="2024-04-04T06:36:37.880" v="9792" actId="1037"/>
          <ac:spMkLst>
            <pc:docMk/>
            <pc:sldMk cId="1588410113" sldId="2548"/>
            <ac:spMk id="46" creationId="{17226E04-86F4-9732-3397-428EF1E37EE3}"/>
          </ac:spMkLst>
        </pc:spChg>
        <pc:spChg chg="mod">
          <ac:chgData name="fuminori sakuma" userId="289d416634db11fc" providerId="LiveId" clId="{E1AB84CB-E3F0-4640-B9F4-9AAC628F2994}" dt="2024-04-04T06:31:54.082" v="9747" actId="1037"/>
          <ac:spMkLst>
            <pc:docMk/>
            <pc:sldMk cId="1588410113" sldId="2548"/>
            <ac:spMk id="47" creationId="{8E6A9190-0585-9089-61E1-D1D6A3E135CF}"/>
          </ac:spMkLst>
        </pc:spChg>
        <pc:spChg chg="mod">
          <ac:chgData name="fuminori sakuma" userId="289d416634db11fc" providerId="LiveId" clId="{E1AB84CB-E3F0-4640-B9F4-9AAC628F2994}" dt="2024-04-04T06:36:37.880" v="9792" actId="1037"/>
          <ac:spMkLst>
            <pc:docMk/>
            <pc:sldMk cId="1588410113" sldId="2548"/>
            <ac:spMk id="48" creationId="{39641D2B-E4F5-3849-ECEC-47E9A8D8487F}"/>
          </ac:spMkLst>
        </pc:spChg>
        <pc:spChg chg="add mod">
          <ac:chgData name="fuminori sakuma" userId="289d416634db11fc" providerId="LiveId" clId="{E1AB84CB-E3F0-4640-B9F4-9AAC628F2994}" dt="2024-04-04T06:39:50.945" v="9979" actId="1037"/>
          <ac:spMkLst>
            <pc:docMk/>
            <pc:sldMk cId="1588410113" sldId="2548"/>
            <ac:spMk id="49" creationId="{88747A86-7665-A40C-58EE-B4C9964760CD}"/>
          </ac:spMkLst>
        </pc:spChg>
        <pc:spChg chg="add mod">
          <ac:chgData name="fuminori sakuma" userId="289d416634db11fc" providerId="LiveId" clId="{E1AB84CB-E3F0-4640-B9F4-9AAC628F2994}" dt="2024-04-04T06:39:39.678" v="9951" actId="1037"/>
          <ac:spMkLst>
            <pc:docMk/>
            <pc:sldMk cId="1588410113" sldId="2548"/>
            <ac:spMk id="55" creationId="{9F89DD8B-68D9-59FA-AEF1-665415BB019E}"/>
          </ac:spMkLst>
        </pc:spChg>
        <pc:spChg chg="add mod">
          <ac:chgData name="fuminori sakuma" userId="289d416634db11fc" providerId="LiveId" clId="{E1AB84CB-E3F0-4640-B9F4-9AAC628F2994}" dt="2024-04-04T06:38:28.708" v="9931" actId="1038"/>
          <ac:spMkLst>
            <pc:docMk/>
            <pc:sldMk cId="1588410113" sldId="2548"/>
            <ac:spMk id="56" creationId="{FD476A45-C989-64B9-CDE7-1B148C38D528}"/>
          </ac:spMkLst>
        </pc:spChg>
        <pc:spChg chg="add mod">
          <ac:chgData name="fuminori sakuma" userId="289d416634db11fc" providerId="LiveId" clId="{E1AB84CB-E3F0-4640-B9F4-9AAC628F2994}" dt="2024-04-04T06:38:28.708" v="9931" actId="1038"/>
          <ac:spMkLst>
            <pc:docMk/>
            <pc:sldMk cId="1588410113" sldId="2548"/>
            <ac:spMk id="59" creationId="{E54F1241-3072-78CD-F6C5-06E8FF335531}"/>
          </ac:spMkLst>
        </pc:spChg>
        <pc:spChg chg="add mod">
          <ac:chgData name="fuminori sakuma" userId="289d416634db11fc" providerId="LiveId" clId="{E1AB84CB-E3F0-4640-B9F4-9AAC628F2994}" dt="2024-04-04T06:37:57.692" v="9840"/>
          <ac:spMkLst>
            <pc:docMk/>
            <pc:sldMk cId="1588410113" sldId="2548"/>
            <ac:spMk id="60" creationId="{1FCCD4A2-6A55-B0C8-C675-5B755AB72080}"/>
          </ac:spMkLst>
        </pc:spChg>
        <pc:spChg chg="add mod">
          <ac:chgData name="fuminori sakuma" userId="289d416634db11fc" providerId="LiveId" clId="{E1AB84CB-E3F0-4640-B9F4-9AAC628F2994}" dt="2024-04-04T06:39:50.945" v="9979" actId="1037"/>
          <ac:spMkLst>
            <pc:docMk/>
            <pc:sldMk cId="1588410113" sldId="2548"/>
            <ac:spMk id="61" creationId="{D2018767-9105-7F86-4009-317015C711EE}"/>
          </ac:spMkLst>
        </pc:spChg>
        <pc:spChg chg="add mod">
          <ac:chgData name="fuminori sakuma" userId="289d416634db11fc" providerId="LiveId" clId="{E1AB84CB-E3F0-4640-B9F4-9AAC628F2994}" dt="2024-04-04T06:38:40.048" v="9934" actId="14100"/>
          <ac:spMkLst>
            <pc:docMk/>
            <pc:sldMk cId="1588410113" sldId="2548"/>
            <ac:spMk id="63" creationId="{53F44637-5203-CA20-C1AD-E75FF44BC5F2}"/>
          </ac:spMkLst>
        </pc:spChg>
        <pc:spChg chg="add mod">
          <ac:chgData name="fuminori sakuma" userId="289d416634db11fc" providerId="LiveId" clId="{E1AB84CB-E3F0-4640-B9F4-9AAC628F2994}" dt="2024-04-04T06:39:09.575" v="9936" actId="207"/>
          <ac:spMkLst>
            <pc:docMk/>
            <pc:sldMk cId="1588410113" sldId="2548"/>
            <ac:spMk id="64" creationId="{9CFAAFA0-440F-15E2-5988-8262E6A422CD}"/>
          </ac:spMkLst>
        </pc:spChg>
        <pc:spChg chg="add mod">
          <ac:chgData name="fuminori sakuma" userId="289d416634db11fc" providerId="LiveId" clId="{E1AB84CB-E3F0-4640-B9F4-9AAC628F2994}" dt="2024-04-04T06:39:19.781" v="9939" actId="14100"/>
          <ac:spMkLst>
            <pc:docMk/>
            <pc:sldMk cId="1588410113" sldId="2548"/>
            <ac:spMk id="65" creationId="{FFE91390-F8A5-6DDE-0E29-E728AD3C21AC}"/>
          </ac:spMkLst>
        </pc:spChg>
        <pc:spChg chg="add mod">
          <ac:chgData name="fuminori sakuma" userId="289d416634db11fc" providerId="LiveId" clId="{E1AB84CB-E3F0-4640-B9F4-9AAC628F2994}" dt="2024-04-04T06:39:30.366" v="9942" actId="14100"/>
          <ac:spMkLst>
            <pc:docMk/>
            <pc:sldMk cId="1588410113" sldId="2548"/>
            <ac:spMk id="66" creationId="{4FF58211-059A-0261-F716-B11701522F49}"/>
          </ac:spMkLst>
        </pc:spChg>
        <pc:spChg chg="add del mod">
          <ac:chgData name="fuminori sakuma" userId="289d416634db11fc" providerId="LiveId" clId="{E1AB84CB-E3F0-4640-B9F4-9AAC628F2994}" dt="2024-04-04T09:55:01.571" v="10788" actId="478"/>
          <ac:spMkLst>
            <pc:docMk/>
            <pc:sldMk cId="1588410113" sldId="2548"/>
            <ac:spMk id="67" creationId="{A71A5608-79BF-24FF-FFAF-3C1E170F1CF9}"/>
          </ac:spMkLst>
        </pc:spChg>
        <pc:spChg chg="add del mod">
          <ac:chgData name="fuminori sakuma" userId="289d416634db11fc" providerId="LiveId" clId="{E1AB84CB-E3F0-4640-B9F4-9AAC628F2994}" dt="2024-04-04T09:55:03.605" v="10789" actId="478"/>
          <ac:spMkLst>
            <pc:docMk/>
            <pc:sldMk cId="1588410113" sldId="2548"/>
            <ac:spMk id="68" creationId="{2D3EEBFA-1B7E-31F0-7F8C-F7DDC57BA44F}"/>
          </ac:spMkLst>
        </pc:spChg>
        <pc:spChg chg="add mod">
          <ac:chgData name="fuminori sakuma" userId="289d416634db11fc" providerId="LiveId" clId="{E1AB84CB-E3F0-4640-B9F4-9AAC628F2994}" dt="2024-04-04T09:48:13.516" v="10769" actId="1076"/>
          <ac:spMkLst>
            <pc:docMk/>
            <pc:sldMk cId="1588410113" sldId="2548"/>
            <ac:spMk id="69" creationId="{7522572E-3CB2-EFF3-EA27-B93B56C58E94}"/>
          </ac:spMkLst>
        </pc:spChg>
        <pc:spChg chg="add mod">
          <ac:chgData name="fuminori sakuma" userId="289d416634db11fc" providerId="LiveId" clId="{E1AB84CB-E3F0-4640-B9F4-9AAC628F2994}" dt="2024-04-04T09:47:29.330" v="10712" actId="1076"/>
          <ac:spMkLst>
            <pc:docMk/>
            <pc:sldMk cId="1588410113" sldId="2548"/>
            <ac:spMk id="70" creationId="{465E4E5B-B0BA-0ED0-44C3-8ED5E38323FA}"/>
          </ac:spMkLst>
        </pc:spChg>
        <pc:spChg chg="add mod">
          <ac:chgData name="fuminori sakuma" userId="289d416634db11fc" providerId="LiveId" clId="{E1AB84CB-E3F0-4640-B9F4-9AAC628F2994}" dt="2024-04-04T09:48:25.045" v="10782" actId="1076"/>
          <ac:spMkLst>
            <pc:docMk/>
            <pc:sldMk cId="1588410113" sldId="2548"/>
            <ac:spMk id="71" creationId="{A31B96E6-1519-3823-242C-7FAEA8E6ED0A}"/>
          </ac:spMkLst>
        </pc:spChg>
        <pc:spChg chg="add mod">
          <ac:chgData name="fuminori sakuma" userId="289d416634db11fc" providerId="LiveId" clId="{E1AB84CB-E3F0-4640-B9F4-9AAC628F2994}" dt="2024-04-04T09:48:29.524" v="10784" actId="1076"/>
          <ac:spMkLst>
            <pc:docMk/>
            <pc:sldMk cId="1588410113" sldId="2548"/>
            <ac:spMk id="72" creationId="{68B27473-3EEF-8012-D0D8-CFB0348B69E0}"/>
          </ac:spMkLst>
        </pc:spChg>
        <pc:spChg chg="add mod">
          <ac:chgData name="fuminori sakuma" userId="289d416634db11fc" providerId="LiveId" clId="{E1AB84CB-E3F0-4640-B9F4-9AAC628F2994}" dt="2024-04-04T09:48:34.873" v="10786" actId="1076"/>
          <ac:spMkLst>
            <pc:docMk/>
            <pc:sldMk cId="1588410113" sldId="2548"/>
            <ac:spMk id="73" creationId="{1FEFEC55-71D0-779A-D1DD-B809F6AF8533}"/>
          </ac:spMkLst>
        </pc:spChg>
        <pc:spChg chg="add mod">
          <ac:chgData name="fuminori sakuma" userId="289d416634db11fc" providerId="LiveId" clId="{E1AB84CB-E3F0-4640-B9F4-9AAC628F2994}" dt="2024-04-04T09:56:06.206" v="10810" actId="1076"/>
          <ac:spMkLst>
            <pc:docMk/>
            <pc:sldMk cId="1588410113" sldId="2548"/>
            <ac:spMk id="74" creationId="{3FF6E51F-EEE1-B28F-30ED-1806CA1D924E}"/>
          </ac:spMkLst>
        </pc:spChg>
        <pc:spChg chg="add mod">
          <ac:chgData name="fuminori sakuma" userId="289d416634db11fc" providerId="LiveId" clId="{E1AB84CB-E3F0-4640-B9F4-9AAC628F2994}" dt="2024-04-04T09:57:20.743" v="10823" actId="1076"/>
          <ac:spMkLst>
            <pc:docMk/>
            <pc:sldMk cId="1588410113" sldId="2548"/>
            <ac:spMk id="75" creationId="{F05E8700-77B1-52F1-C403-D09BAF2CB6ED}"/>
          </ac:spMkLst>
        </pc:spChg>
        <pc:spChg chg="add mod">
          <ac:chgData name="fuminori sakuma" userId="289d416634db11fc" providerId="LiveId" clId="{E1AB84CB-E3F0-4640-B9F4-9AAC628F2994}" dt="2024-04-04T09:57:27.252" v="10824" actId="1076"/>
          <ac:spMkLst>
            <pc:docMk/>
            <pc:sldMk cId="1588410113" sldId="2548"/>
            <ac:spMk id="76" creationId="{9E302D69-E0D9-2C09-7D28-74DB6268C5AB}"/>
          </ac:spMkLst>
        </pc:spChg>
        <pc:spChg chg="mod">
          <ac:chgData name="fuminori sakuma" userId="289d416634db11fc" providerId="LiveId" clId="{E1AB84CB-E3F0-4640-B9F4-9AAC628F2994}" dt="2024-04-04T09:56:13.403" v="10811"/>
          <ac:spMkLst>
            <pc:docMk/>
            <pc:sldMk cId="1588410113" sldId="2548"/>
            <ac:spMk id="78" creationId="{A20C53B5-F5DE-8A2B-DB5E-A06A874C813C}"/>
          </ac:spMkLst>
        </pc:spChg>
        <pc:spChg chg="mod">
          <ac:chgData name="fuminori sakuma" userId="289d416634db11fc" providerId="LiveId" clId="{E1AB84CB-E3F0-4640-B9F4-9AAC628F2994}" dt="2024-04-04T09:56:13.403" v="10811"/>
          <ac:spMkLst>
            <pc:docMk/>
            <pc:sldMk cId="1588410113" sldId="2548"/>
            <ac:spMk id="79" creationId="{B4776940-8925-E699-BEC3-FA09D7382438}"/>
          </ac:spMkLst>
        </pc:spChg>
        <pc:spChg chg="mod">
          <ac:chgData name="fuminori sakuma" userId="289d416634db11fc" providerId="LiveId" clId="{E1AB84CB-E3F0-4640-B9F4-9AAC628F2994}" dt="2024-04-04T09:56:13.403" v="10811"/>
          <ac:spMkLst>
            <pc:docMk/>
            <pc:sldMk cId="1588410113" sldId="2548"/>
            <ac:spMk id="80" creationId="{2D09CB26-3831-36F1-8949-A99699C65C0D}"/>
          </ac:spMkLst>
        </pc:spChg>
        <pc:spChg chg="mod">
          <ac:chgData name="fuminori sakuma" userId="289d416634db11fc" providerId="LiveId" clId="{E1AB84CB-E3F0-4640-B9F4-9AAC628F2994}" dt="2024-04-04T09:56:13.403" v="10811"/>
          <ac:spMkLst>
            <pc:docMk/>
            <pc:sldMk cId="1588410113" sldId="2548"/>
            <ac:spMk id="81" creationId="{2EDEFA7A-BF60-E658-B89D-F004181C8810}"/>
          </ac:spMkLst>
        </pc:spChg>
        <pc:spChg chg="mod">
          <ac:chgData name="fuminori sakuma" userId="289d416634db11fc" providerId="LiveId" clId="{E1AB84CB-E3F0-4640-B9F4-9AAC628F2994}" dt="2024-04-04T09:56:13.403" v="10811"/>
          <ac:spMkLst>
            <pc:docMk/>
            <pc:sldMk cId="1588410113" sldId="2548"/>
            <ac:spMk id="82" creationId="{9FD91DD5-FBDC-B205-4431-1AD2F32852B1}"/>
          </ac:spMkLst>
        </pc:spChg>
        <pc:spChg chg="add del mod">
          <ac:chgData name="fuminori sakuma" userId="289d416634db11fc" providerId="LiveId" clId="{E1AB84CB-E3F0-4640-B9F4-9AAC628F2994}" dt="2024-04-04T09:56:42.330" v="10816" actId="478"/>
          <ac:spMkLst>
            <pc:docMk/>
            <pc:sldMk cId="1588410113" sldId="2548"/>
            <ac:spMk id="83" creationId="{106D5310-EB0F-2BD4-D385-6184CFE6BE16}"/>
          </ac:spMkLst>
        </pc:spChg>
        <pc:spChg chg="add mod">
          <ac:chgData name="fuminori sakuma" userId="289d416634db11fc" providerId="LiveId" clId="{E1AB84CB-E3F0-4640-B9F4-9AAC628F2994}" dt="2024-04-04T09:56:59.299" v="10819" actId="1076"/>
          <ac:spMkLst>
            <pc:docMk/>
            <pc:sldMk cId="1588410113" sldId="2548"/>
            <ac:spMk id="86" creationId="{4E246716-4332-52ED-7691-5AAB3D2191C7}"/>
          </ac:spMkLst>
        </pc:spChg>
        <pc:spChg chg="mod">
          <ac:chgData name="fuminori sakuma" userId="289d416634db11fc" providerId="LiveId" clId="{E1AB84CB-E3F0-4640-B9F4-9AAC628F2994}" dt="2024-04-04T09:56:45.286" v="10817"/>
          <ac:spMkLst>
            <pc:docMk/>
            <pc:sldMk cId="1588410113" sldId="2548"/>
            <ac:spMk id="89" creationId="{8CA725F4-7ED9-001F-7865-3E41B0A30DA2}"/>
          </ac:spMkLst>
        </pc:spChg>
        <pc:spChg chg="mod">
          <ac:chgData name="fuminori sakuma" userId="289d416634db11fc" providerId="LiveId" clId="{E1AB84CB-E3F0-4640-B9F4-9AAC628F2994}" dt="2024-04-04T09:56:45.286" v="10817"/>
          <ac:spMkLst>
            <pc:docMk/>
            <pc:sldMk cId="1588410113" sldId="2548"/>
            <ac:spMk id="90" creationId="{6221D5A0-98FA-32A4-5FBA-F28BD4CB5649}"/>
          </ac:spMkLst>
        </pc:spChg>
        <pc:spChg chg="mod">
          <ac:chgData name="fuminori sakuma" userId="289d416634db11fc" providerId="LiveId" clId="{E1AB84CB-E3F0-4640-B9F4-9AAC628F2994}" dt="2024-04-04T09:56:45.286" v="10817"/>
          <ac:spMkLst>
            <pc:docMk/>
            <pc:sldMk cId="1588410113" sldId="2548"/>
            <ac:spMk id="91" creationId="{F63F0E51-A795-C71A-2730-2146F3DBB0FC}"/>
          </ac:spMkLst>
        </pc:spChg>
        <pc:spChg chg="mod">
          <ac:chgData name="fuminori sakuma" userId="289d416634db11fc" providerId="LiveId" clId="{E1AB84CB-E3F0-4640-B9F4-9AAC628F2994}" dt="2024-04-04T09:56:45.286" v="10817"/>
          <ac:spMkLst>
            <pc:docMk/>
            <pc:sldMk cId="1588410113" sldId="2548"/>
            <ac:spMk id="92" creationId="{E3F0A965-788C-04A4-DFD1-4AFFDB6F553C}"/>
          </ac:spMkLst>
        </pc:spChg>
        <pc:spChg chg="mod">
          <ac:chgData name="fuminori sakuma" userId="289d416634db11fc" providerId="LiveId" clId="{E1AB84CB-E3F0-4640-B9F4-9AAC628F2994}" dt="2024-04-04T09:56:45.286" v="10817"/>
          <ac:spMkLst>
            <pc:docMk/>
            <pc:sldMk cId="1588410113" sldId="2548"/>
            <ac:spMk id="93" creationId="{1CB1CEE2-D738-9ADC-E962-A84E0C2B5490}"/>
          </ac:spMkLst>
        </pc:spChg>
        <pc:spChg chg="add mod">
          <ac:chgData name="fuminori sakuma" userId="289d416634db11fc" providerId="LiveId" clId="{E1AB84CB-E3F0-4640-B9F4-9AAC628F2994}" dt="2024-04-04T09:56:50.283" v="10818" actId="1076"/>
          <ac:spMkLst>
            <pc:docMk/>
            <pc:sldMk cId="1588410113" sldId="2548"/>
            <ac:spMk id="94" creationId="{A771E5E9-7010-0E73-69C4-ED455C1B5C20}"/>
          </ac:spMkLst>
        </pc:spChg>
        <pc:spChg chg="add mod">
          <ac:chgData name="fuminori sakuma" userId="289d416634db11fc" providerId="LiveId" clId="{E1AB84CB-E3F0-4640-B9F4-9AAC628F2994}" dt="2024-04-04T09:57:50.453" v="10835" actId="27636"/>
          <ac:spMkLst>
            <pc:docMk/>
            <pc:sldMk cId="1588410113" sldId="2548"/>
            <ac:spMk id="96" creationId="{8BED38C4-E359-661F-538A-B9A53864A31C}"/>
          </ac:spMkLst>
        </pc:spChg>
        <pc:spChg chg="add mod ord">
          <ac:chgData name="fuminori sakuma" userId="289d416634db11fc" providerId="LiveId" clId="{E1AB84CB-E3F0-4640-B9F4-9AAC628F2994}" dt="2024-04-04T10:38:37.599" v="10919" actId="167"/>
          <ac:spMkLst>
            <pc:docMk/>
            <pc:sldMk cId="1588410113" sldId="2548"/>
            <ac:spMk id="97" creationId="{A3709133-EB0E-78F7-D604-53E6CDBB7972}"/>
          </ac:spMkLst>
        </pc:spChg>
        <pc:spChg chg="add mod">
          <ac:chgData name="fuminori sakuma" userId="289d416634db11fc" providerId="LiveId" clId="{E1AB84CB-E3F0-4640-B9F4-9AAC628F2994}" dt="2024-04-05T00:22:02.191" v="11115" actId="571"/>
          <ac:spMkLst>
            <pc:docMk/>
            <pc:sldMk cId="1588410113" sldId="2548"/>
            <ac:spMk id="98" creationId="{C7DEDF91-C8E6-CD92-82C9-E1B27D2F8046}"/>
          </ac:spMkLst>
        </pc:spChg>
        <pc:grpChg chg="add mod">
          <ac:chgData name="fuminori sakuma" userId="289d416634db11fc" providerId="LiveId" clId="{E1AB84CB-E3F0-4640-B9F4-9AAC628F2994}" dt="2024-04-04T06:39:39.678" v="9951" actId="1037"/>
          <ac:grpSpMkLst>
            <pc:docMk/>
            <pc:sldMk cId="1588410113" sldId="2548"/>
            <ac:grpSpMk id="11" creationId="{0FFE930E-1255-2CCB-8FBC-030CC9D72931}"/>
          </ac:grpSpMkLst>
        </pc:grpChg>
        <pc:grpChg chg="add mod">
          <ac:chgData name="fuminori sakuma" userId="289d416634db11fc" providerId="LiveId" clId="{E1AB84CB-E3F0-4640-B9F4-9AAC628F2994}" dt="2024-04-04T06:39:50.945" v="9979" actId="1037"/>
          <ac:grpSpMkLst>
            <pc:docMk/>
            <pc:sldMk cId="1588410113" sldId="2548"/>
            <ac:grpSpMk id="20" creationId="{EFE8985A-902C-35BB-E820-AD62BBE5C620}"/>
          </ac:grpSpMkLst>
        </pc:grpChg>
        <pc:grpChg chg="add mod">
          <ac:chgData name="fuminori sakuma" userId="289d416634db11fc" providerId="LiveId" clId="{E1AB84CB-E3F0-4640-B9F4-9AAC628F2994}" dt="2024-04-04T06:38:28.708" v="9931" actId="1038"/>
          <ac:grpSpMkLst>
            <pc:docMk/>
            <pc:sldMk cId="1588410113" sldId="2548"/>
            <ac:grpSpMk id="43" creationId="{305D479A-E8D2-A185-A593-116699980918}"/>
          </ac:grpSpMkLst>
        </pc:grpChg>
        <pc:grpChg chg="add del mod">
          <ac:chgData name="fuminori sakuma" userId="289d416634db11fc" providerId="LiveId" clId="{E1AB84CB-E3F0-4640-B9F4-9AAC628F2994}" dt="2024-04-04T09:56:40.442" v="10815" actId="478"/>
          <ac:grpSpMkLst>
            <pc:docMk/>
            <pc:sldMk cId="1588410113" sldId="2548"/>
            <ac:grpSpMk id="77" creationId="{3BEFB845-F010-30B7-042F-1088A6581E1D}"/>
          </ac:grpSpMkLst>
        </pc:grpChg>
        <pc:grpChg chg="add mod">
          <ac:chgData name="fuminori sakuma" userId="289d416634db11fc" providerId="LiveId" clId="{E1AB84CB-E3F0-4640-B9F4-9AAC628F2994}" dt="2024-04-04T09:56:50.283" v="10818" actId="1076"/>
          <ac:grpSpMkLst>
            <pc:docMk/>
            <pc:sldMk cId="1588410113" sldId="2548"/>
            <ac:grpSpMk id="88" creationId="{31EEC3EA-FE11-76DA-B693-48DE83F9BC49}"/>
          </ac:grpSpMkLst>
        </pc:grpChg>
        <pc:picChg chg="add mod modCrop">
          <ac:chgData name="fuminori sakuma" userId="289d416634db11fc" providerId="LiveId" clId="{E1AB84CB-E3F0-4640-B9F4-9AAC628F2994}" dt="2024-04-04T06:29:05.746" v="9582" actId="14100"/>
          <ac:picMkLst>
            <pc:docMk/>
            <pc:sldMk cId="1588410113" sldId="2548"/>
            <ac:picMk id="5" creationId="{FD153F0D-375D-DA44-46AD-154DAB9F4086}"/>
          </ac:picMkLst>
        </pc:picChg>
        <pc:cxnChg chg="add mod">
          <ac:chgData name="fuminori sakuma" userId="289d416634db11fc" providerId="LiveId" clId="{E1AB84CB-E3F0-4640-B9F4-9AAC628F2994}" dt="2024-04-04T06:39:39.678" v="9951" actId="1037"/>
          <ac:cxnSpMkLst>
            <pc:docMk/>
            <pc:sldMk cId="1588410113" sldId="2548"/>
            <ac:cxnSpMk id="31" creationId="{AA3E92CB-7E57-C992-7C68-9FF06D2C697F}"/>
          </ac:cxnSpMkLst>
        </pc:cxnChg>
        <pc:cxnChg chg="add mod">
          <ac:chgData name="fuminori sakuma" userId="289d416634db11fc" providerId="LiveId" clId="{E1AB84CB-E3F0-4640-B9F4-9AAC628F2994}" dt="2024-04-04T06:39:39.678" v="9951" actId="1037"/>
          <ac:cxnSpMkLst>
            <pc:docMk/>
            <pc:sldMk cId="1588410113" sldId="2548"/>
            <ac:cxnSpMk id="36" creationId="{87D078E8-9556-0A59-546D-8E809B7C876F}"/>
          </ac:cxnSpMkLst>
        </pc:cxnChg>
        <pc:cxnChg chg="add mod">
          <ac:chgData name="fuminori sakuma" userId="289d416634db11fc" providerId="LiveId" clId="{E1AB84CB-E3F0-4640-B9F4-9AAC628F2994}" dt="2024-04-04T06:39:39.678" v="9951" actId="1037"/>
          <ac:cxnSpMkLst>
            <pc:docMk/>
            <pc:sldMk cId="1588410113" sldId="2548"/>
            <ac:cxnSpMk id="39" creationId="{D7B5013F-8B61-81A5-EC95-68674A009CF4}"/>
          </ac:cxnSpMkLst>
        </pc:cxnChg>
        <pc:cxnChg chg="add mod">
          <ac:chgData name="fuminori sakuma" userId="289d416634db11fc" providerId="LiveId" clId="{E1AB84CB-E3F0-4640-B9F4-9AAC628F2994}" dt="2024-04-04T06:39:39.678" v="9951" actId="1037"/>
          <ac:cxnSpMkLst>
            <pc:docMk/>
            <pc:sldMk cId="1588410113" sldId="2548"/>
            <ac:cxnSpMk id="41" creationId="{4F02BBC7-EC2E-9C90-F874-AC4F1FA2D4D8}"/>
          </ac:cxnSpMkLst>
        </pc:cxnChg>
        <pc:cxnChg chg="add mod">
          <ac:chgData name="fuminori sakuma" userId="289d416634db11fc" providerId="LiveId" clId="{E1AB84CB-E3F0-4640-B9F4-9AAC628F2994}" dt="2024-04-04T06:38:28.708" v="9931" actId="1038"/>
          <ac:cxnSpMkLst>
            <pc:docMk/>
            <pc:sldMk cId="1588410113" sldId="2548"/>
            <ac:cxnSpMk id="50" creationId="{1A38E62D-CE3E-4FFE-5BF5-AA5CE9B202F0}"/>
          </ac:cxnSpMkLst>
        </pc:cxnChg>
        <pc:cxnChg chg="add mod">
          <ac:chgData name="fuminori sakuma" userId="289d416634db11fc" providerId="LiveId" clId="{E1AB84CB-E3F0-4640-B9F4-9AAC628F2994}" dt="2024-04-04T06:39:50.945" v="9979" actId="1037"/>
          <ac:cxnSpMkLst>
            <pc:docMk/>
            <pc:sldMk cId="1588410113" sldId="2548"/>
            <ac:cxnSpMk id="51" creationId="{E4086CA7-E0FF-DDF2-6092-578CABF6588C}"/>
          </ac:cxnSpMkLst>
        </pc:cxnChg>
        <pc:cxnChg chg="add mod">
          <ac:chgData name="fuminori sakuma" userId="289d416634db11fc" providerId="LiveId" clId="{E1AB84CB-E3F0-4640-B9F4-9AAC628F2994}" dt="2024-04-04T06:39:50.945" v="9979" actId="1037"/>
          <ac:cxnSpMkLst>
            <pc:docMk/>
            <pc:sldMk cId="1588410113" sldId="2548"/>
            <ac:cxnSpMk id="53" creationId="{72F6997E-4748-6C77-E18E-5C77F75BC05E}"/>
          </ac:cxnSpMkLst>
        </pc:cxnChg>
        <pc:cxnChg chg="add mod">
          <ac:chgData name="fuminori sakuma" userId="289d416634db11fc" providerId="LiveId" clId="{E1AB84CB-E3F0-4640-B9F4-9AAC628F2994}" dt="2024-04-04T06:38:28.708" v="9931" actId="1038"/>
          <ac:cxnSpMkLst>
            <pc:docMk/>
            <pc:sldMk cId="1588410113" sldId="2548"/>
            <ac:cxnSpMk id="57" creationId="{7809F56D-16DB-388E-3C74-9D654EEA7848}"/>
          </ac:cxnSpMkLst>
        </pc:cxnChg>
        <pc:cxnChg chg="add mod">
          <ac:chgData name="fuminori sakuma" userId="289d416634db11fc" providerId="LiveId" clId="{E1AB84CB-E3F0-4640-B9F4-9AAC628F2994}" dt="2024-04-04T06:39:50.945" v="9979" actId="1037"/>
          <ac:cxnSpMkLst>
            <pc:docMk/>
            <pc:sldMk cId="1588410113" sldId="2548"/>
            <ac:cxnSpMk id="62" creationId="{1271A176-BE33-0F98-11BF-CD53A9382D37}"/>
          </ac:cxnSpMkLst>
        </pc:cxnChg>
        <pc:cxnChg chg="add mod">
          <ac:chgData name="fuminori sakuma" userId="289d416634db11fc" providerId="LiveId" clId="{E1AB84CB-E3F0-4640-B9F4-9AAC628F2994}" dt="2024-04-04T09:57:31.473" v="10825" actId="1076"/>
          <ac:cxnSpMkLst>
            <pc:docMk/>
            <pc:sldMk cId="1588410113" sldId="2548"/>
            <ac:cxnSpMk id="84" creationId="{225AF87C-4476-EC5B-1A74-F6FC3A0A701E}"/>
          </ac:cxnSpMkLst>
        </pc:cxnChg>
        <pc:cxnChg chg="add mod">
          <ac:chgData name="fuminori sakuma" userId="289d416634db11fc" providerId="LiveId" clId="{E1AB84CB-E3F0-4640-B9F4-9AAC628F2994}" dt="2024-04-04T09:57:16.145" v="10822" actId="1076"/>
          <ac:cxnSpMkLst>
            <pc:docMk/>
            <pc:sldMk cId="1588410113" sldId="2548"/>
            <ac:cxnSpMk id="85" creationId="{08AA1022-1956-82A2-4C0F-1E58913C1BBF}"/>
          </ac:cxnSpMkLst>
        </pc:cxnChg>
        <pc:cxnChg chg="add mod">
          <ac:chgData name="fuminori sakuma" userId="289d416634db11fc" providerId="LiveId" clId="{E1AB84CB-E3F0-4640-B9F4-9AAC628F2994}" dt="2024-04-04T09:56:59.299" v="10819" actId="1076"/>
          <ac:cxnSpMkLst>
            <pc:docMk/>
            <pc:sldMk cId="1588410113" sldId="2548"/>
            <ac:cxnSpMk id="87" creationId="{E2FDD42E-5838-FEA9-C8B5-E8C399B56F5F}"/>
          </ac:cxnSpMkLst>
        </pc:cxnChg>
      </pc:sldChg>
      <pc:sldChg chg="new">
        <pc:chgData name="fuminori sakuma" userId="289d416634db11fc" providerId="LiveId" clId="{E1AB84CB-E3F0-4640-B9F4-9AAC628F2994}" dt="2024-04-04T10:36:52.064" v="10915" actId="680"/>
        <pc:sldMkLst>
          <pc:docMk/>
          <pc:sldMk cId="211955773" sldId="2549"/>
        </pc:sldMkLst>
      </pc:sldChg>
      <pc:sldChg chg="modSp add del mod">
        <pc:chgData name="fuminori sakuma" userId="289d416634db11fc" providerId="LiveId" clId="{E1AB84CB-E3F0-4640-B9F4-9AAC628F2994}" dt="2024-04-04T10:36:49.338" v="10914" actId="2696"/>
        <pc:sldMkLst>
          <pc:docMk/>
          <pc:sldMk cId="4078492567" sldId="2549"/>
        </pc:sldMkLst>
        <pc:spChg chg="mod">
          <ac:chgData name="fuminori sakuma" userId="289d416634db11fc" providerId="LiveId" clId="{E1AB84CB-E3F0-4640-B9F4-9AAC628F2994}" dt="2024-04-04T10:04:46.036" v="10913" actId="13926"/>
          <ac:spMkLst>
            <pc:docMk/>
            <pc:sldMk cId="4078492567" sldId="2549"/>
            <ac:spMk id="67" creationId="{A71A5608-79BF-24FF-FFAF-3C1E170F1CF9}"/>
          </ac:spMkLst>
        </pc:spChg>
      </pc:sldChg>
      <pc:sldChg chg="addSp modSp add mod">
        <pc:chgData name="fuminori sakuma" userId="289d416634db11fc" providerId="LiveId" clId="{E1AB84CB-E3F0-4640-B9F4-9AAC628F2994}" dt="2024-04-05T06:52:20.446" v="11506"/>
        <pc:sldMkLst>
          <pc:docMk/>
          <pc:sldMk cId="3542285374" sldId="2550"/>
        </pc:sldMkLst>
        <pc:spChg chg="mod">
          <ac:chgData name="fuminori sakuma" userId="289d416634db11fc" providerId="LiveId" clId="{E1AB84CB-E3F0-4640-B9F4-9AAC628F2994}" dt="2024-04-05T00:58:25.215" v="11439" actId="1076"/>
          <ac:spMkLst>
            <pc:docMk/>
            <pc:sldMk cId="3542285374" sldId="2550"/>
            <ac:spMk id="3" creationId="{674CE330-9F72-C60B-E451-B9FD0F13BEED}"/>
          </ac:spMkLst>
        </pc:spChg>
        <pc:spChg chg="add mod">
          <ac:chgData name="fuminori sakuma" userId="289d416634db11fc" providerId="LiveId" clId="{E1AB84CB-E3F0-4640-B9F4-9AAC628F2994}" dt="2024-04-05T00:59:29.681" v="11458" actId="1076"/>
          <ac:spMkLst>
            <pc:docMk/>
            <pc:sldMk cId="3542285374" sldId="2550"/>
            <ac:spMk id="6" creationId="{665FC5FC-A9E9-A3E7-7FD6-AB69C66C8B80}"/>
          </ac:spMkLst>
        </pc:spChg>
        <pc:spChg chg="add mod">
          <ac:chgData name="fuminori sakuma" userId="289d416634db11fc" providerId="LiveId" clId="{E1AB84CB-E3F0-4640-B9F4-9AAC628F2994}" dt="2024-04-05T06:42:45.124" v="11499" actId="13926"/>
          <ac:spMkLst>
            <pc:docMk/>
            <pc:sldMk cId="3542285374" sldId="2550"/>
            <ac:spMk id="7" creationId="{FF787109-BB8F-D515-D75D-3E31044225E4}"/>
          </ac:spMkLst>
        </pc:spChg>
        <pc:spChg chg="mod">
          <ac:chgData name="fuminori sakuma" userId="289d416634db11fc" providerId="LiveId" clId="{E1AB84CB-E3F0-4640-B9F4-9AAC628F2994}" dt="2024-04-05T06:52:20.446" v="11506"/>
          <ac:spMkLst>
            <pc:docMk/>
            <pc:sldMk cId="3542285374" sldId="2550"/>
            <ac:spMk id="67" creationId="{A71A5608-79BF-24FF-FFAF-3C1E170F1CF9}"/>
          </ac:spMkLst>
        </pc:spChg>
        <pc:spChg chg="mod">
          <ac:chgData name="fuminori sakuma" userId="289d416634db11fc" providerId="LiveId" clId="{E1AB84CB-E3F0-4640-B9F4-9AAC628F2994}" dt="2024-04-05T00:55:36.082" v="11413" actId="1076"/>
          <ac:spMkLst>
            <pc:docMk/>
            <pc:sldMk cId="3542285374" sldId="2550"/>
            <ac:spMk id="68" creationId="{2D3EEBFA-1B7E-31F0-7F8C-F7DDC57BA44F}"/>
          </ac:spMkLst>
        </pc:spChg>
      </pc:sldChg>
      <pc:sldChg chg="delSp modSp add mod">
        <pc:chgData name="fuminori sakuma" userId="289d416634db11fc" providerId="LiveId" clId="{E1AB84CB-E3F0-4640-B9F4-9AAC628F2994}" dt="2024-04-05T07:11:41.944" v="11751"/>
        <pc:sldMkLst>
          <pc:docMk/>
          <pc:sldMk cId="1462022097" sldId="2551"/>
        </pc:sldMkLst>
        <pc:spChg chg="del">
          <ac:chgData name="fuminori sakuma" userId="289d416634db11fc" providerId="LiveId" clId="{E1AB84CB-E3F0-4640-B9F4-9AAC628F2994}" dt="2024-04-05T06:57:42.062" v="11508" actId="478"/>
          <ac:spMkLst>
            <pc:docMk/>
            <pc:sldMk cId="1462022097" sldId="2551"/>
            <ac:spMk id="7" creationId="{FF787109-BB8F-D515-D75D-3E31044225E4}"/>
          </ac:spMkLst>
        </pc:spChg>
        <pc:spChg chg="mod">
          <ac:chgData name="fuminori sakuma" userId="289d416634db11fc" providerId="LiveId" clId="{E1AB84CB-E3F0-4640-B9F4-9AAC628F2994}" dt="2024-04-05T07:11:41.944" v="11751"/>
          <ac:spMkLst>
            <pc:docMk/>
            <pc:sldMk cId="1462022097" sldId="2551"/>
            <ac:spMk id="67" creationId="{A71A5608-79BF-24FF-FFAF-3C1E170F1CF9}"/>
          </ac:spMkLst>
        </pc:spChg>
        <pc:spChg chg="mod">
          <ac:chgData name="fuminori sakuma" userId="289d416634db11fc" providerId="LiveId" clId="{E1AB84CB-E3F0-4640-B9F4-9AAC628F2994}" dt="2024-04-05T07:02:43.409" v="11750" actId="1076"/>
          <ac:spMkLst>
            <pc:docMk/>
            <pc:sldMk cId="1462022097" sldId="2551"/>
            <ac:spMk id="68" creationId="{2D3EEBFA-1B7E-31F0-7F8C-F7DDC57BA44F}"/>
          </ac:spMkLst>
        </pc:spChg>
      </pc:sldChg>
    </pc:docChg>
  </pc:docChgLst>
  <pc:docChgLst>
    <pc:chgData name="sakuma fuminori" userId="289d416634db11fc" providerId="LiveId" clId="{FC98317E-CE65-4AAE-BDC0-13BD9A21ED73}"/>
    <pc:docChg chg="undo redo custSel addSld delSld modSld sldOrd modMainMaster">
      <pc:chgData name="sakuma fuminori" userId="289d416634db11fc" providerId="LiveId" clId="{FC98317E-CE65-4AAE-BDC0-13BD9A21ED73}" dt="2021-06-24T23:23:02.576" v="15716" actId="1076"/>
      <pc:docMkLst>
        <pc:docMk/>
      </pc:docMkLst>
      <pc:sldChg chg="addSp modSp">
        <pc:chgData name="sakuma fuminori" userId="289d416634db11fc" providerId="LiveId" clId="{FC98317E-CE65-4AAE-BDC0-13BD9A21ED73}" dt="2021-06-24T05:56:38.057" v="11699" actId="207"/>
        <pc:sldMkLst>
          <pc:docMk/>
          <pc:sldMk cId="2236302496" sldId="256"/>
        </pc:sldMkLst>
        <pc:spChg chg="add mod">
          <ac:chgData name="sakuma fuminori" userId="289d416634db11fc" providerId="LiveId" clId="{FC98317E-CE65-4AAE-BDC0-13BD9A21ED73}" dt="2021-06-22T02:26:43.244" v="2112" actId="1036"/>
          <ac:spMkLst>
            <pc:docMk/>
            <pc:sldMk cId="2236302496" sldId="256"/>
            <ac:spMk id="2" creationId="{0DBF7FC0-36FA-4777-9A1E-6FC39BA7B6FD}"/>
          </ac:spMkLst>
        </pc:spChg>
        <pc:spChg chg="add mod">
          <ac:chgData name="sakuma fuminori" userId="289d416634db11fc" providerId="LiveId" clId="{FC98317E-CE65-4AAE-BDC0-13BD9A21ED73}" dt="2021-06-24T05:55:48.148" v="11692" actId="14100"/>
          <ac:spMkLst>
            <pc:docMk/>
            <pc:sldMk cId="2236302496" sldId="256"/>
            <ac:spMk id="3" creationId="{681E196A-E1B0-4EDF-B50A-C1B5CEC4F3F6}"/>
          </ac:spMkLst>
        </pc:spChg>
        <pc:spChg chg="mod">
          <ac:chgData name="sakuma fuminori" userId="289d416634db11fc" providerId="LiveId" clId="{FC98317E-CE65-4AAE-BDC0-13BD9A21ED73}" dt="2021-06-23T14:57:28.439" v="8049" actId="113"/>
          <ac:spMkLst>
            <pc:docMk/>
            <pc:sldMk cId="2236302496" sldId="256"/>
            <ac:spMk id="6" creationId="{9F4E6F1D-1865-4697-9679-AC2AF028BAC6}"/>
          </ac:spMkLst>
        </pc:spChg>
        <pc:spChg chg="mod">
          <ac:chgData name="sakuma fuminori" userId="289d416634db11fc" providerId="LiveId" clId="{FC98317E-CE65-4AAE-BDC0-13BD9A21ED73}" dt="2021-06-24T05:56:38.057" v="11699" actId="207"/>
          <ac:spMkLst>
            <pc:docMk/>
            <pc:sldMk cId="2236302496" sldId="256"/>
            <ac:spMk id="15" creationId="{76BA85BD-AA4C-4B25-9945-DF336FDF4C11}"/>
          </ac:spMkLst>
        </pc:spChg>
        <pc:picChg chg="mod">
          <ac:chgData name="sakuma fuminori" userId="289d416634db11fc" providerId="LiveId" clId="{FC98317E-CE65-4AAE-BDC0-13BD9A21ED73}" dt="2021-06-24T05:56:38.057" v="11699" actId="207"/>
          <ac:picMkLst>
            <pc:docMk/>
            <pc:sldMk cId="2236302496" sldId="256"/>
            <ac:picMk id="11" creationId="{840DF9FD-C045-41E3-99A5-7EFCD31030A3}"/>
          </ac:picMkLst>
        </pc:picChg>
      </pc:sldChg>
      <pc:sldChg chg="modSp">
        <pc:chgData name="sakuma fuminori" userId="289d416634db11fc" providerId="LiveId" clId="{FC98317E-CE65-4AAE-BDC0-13BD9A21ED73}" dt="2021-06-24T08:25:09.088" v="13215"/>
        <pc:sldMkLst>
          <pc:docMk/>
          <pc:sldMk cId="1981201839" sldId="259"/>
        </pc:sldMkLst>
        <pc:spChg chg="mod">
          <ac:chgData name="sakuma fuminori" userId="289d416634db11fc" providerId="LiveId" clId="{FC98317E-CE65-4AAE-BDC0-13BD9A21ED73}" dt="2021-06-24T08:25:09.088" v="13215"/>
          <ac:spMkLst>
            <pc:docMk/>
            <pc:sldMk cId="1981201839" sldId="259"/>
            <ac:spMk id="2" creationId="{6FB79BA2-4AB2-4109-92FA-37469D0C8A6A}"/>
          </ac:spMkLst>
        </pc:spChg>
        <pc:spChg chg="mod">
          <ac:chgData name="sakuma fuminori" userId="289d416634db11fc" providerId="LiveId" clId="{FC98317E-CE65-4AAE-BDC0-13BD9A21ED73}" dt="2021-06-23T15:11:32.800" v="8075" actId="122"/>
          <ac:spMkLst>
            <pc:docMk/>
            <pc:sldMk cId="1981201839" sldId="259"/>
            <ac:spMk id="7" creationId="{3C74B611-493E-4C51-AB2A-5C958DD736C9}"/>
          </ac:spMkLst>
        </pc:spChg>
      </pc:sldChg>
      <pc:sldChg chg="addSp delSp modSp add del">
        <pc:chgData name="sakuma fuminori" userId="289d416634db11fc" providerId="LiveId" clId="{FC98317E-CE65-4AAE-BDC0-13BD9A21ED73}" dt="2021-06-22T02:07:57.673" v="2044" actId="1076"/>
        <pc:sldMkLst>
          <pc:docMk/>
          <pc:sldMk cId="0" sldId="260"/>
        </pc:sldMkLst>
        <pc:spChg chg="add mod">
          <ac:chgData name="sakuma fuminori" userId="289d416634db11fc" providerId="LiveId" clId="{FC98317E-CE65-4AAE-BDC0-13BD9A21ED73}" dt="2021-06-22T02:07:57.673" v="2044" actId="1076"/>
          <ac:spMkLst>
            <pc:docMk/>
            <pc:sldMk cId="0" sldId="260"/>
            <ac:spMk id="42" creationId="{E4F67464-1A01-41F3-BB1C-D62025385BB9}"/>
          </ac:spMkLst>
        </pc:spChg>
        <pc:spChg chg="mod">
          <ac:chgData name="sakuma fuminori" userId="289d416634db11fc" providerId="LiveId" clId="{FC98317E-CE65-4AAE-BDC0-13BD9A21ED73}" dt="2021-06-22T02:07:30.821" v="2042" actId="1076"/>
          <ac:spMkLst>
            <pc:docMk/>
            <pc:sldMk cId="0" sldId="260"/>
            <ac:spMk id="328" creationId="{00000000-0000-0000-0000-000000000000}"/>
          </ac:spMkLst>
        </pc:spChg>
        <pc:spChg chg="mod">
          <ac:chgData name="sakuma fuminori" userId="289d416634db11fc" providerId="LiveId" clId="{FC98317E-CE65-4AAE-BDC0-13BD9A21ED73}" dt="2021-06-22T02:07:24.592" v="2038" actId="1076"/>
          <ac:spMkLst>
            <pc:docMk/>
            <pc:sldMk cId="0" sldId="260"/>
            <ac:spMk id="330" creationId="{00000000-0000-0000-0000-000000000000}"/>
          </ac:spMkLst>
        </pc:spChg>
        <pc:spChg chg="mod">
          <ac:chgData name="sakuma fuminori" userId="289d416634db11fc" providerId="LiveId" clId="{FC98317E-CE65-4AAE-BDC0-13BD9A21ED73}" dt="2021-06-22T02:05:09.212" v="2008" actId="27636"/>
          <ac:spMkLst>
            <pc:docMk/>
            <pc:sldMk cId="0" sldId="260"/>
            <ac:spMk id="343" creationId="{00000000-0000-0000-0000-000000000000}"/>
          </ac:spMkLst>
        </pc:spChg>
        <pc:spChg chg="mod">
          <ac:chgData name="sakuma fuminori" userId="289d416634db11fc" providerId="LiveId" clId="{FC98317E-CE65-4AAE-BDC0-13BD9A21ED73}" dt="2021-06-22T02:07:16.709" v="2031" actId="1076"/>
          <ac:spMkLst>
            <pc:docMk/>
            <pc:sldMk cId="0" sldId="260"/>
            <ac:spMk id="344" creationId="{00000000-0000-0000-0000-000000000000}"/>
          </ac:spMkLst>
        </pc:spChg>
        <pc:spChg chg="del">
          <ac:chgData name="sakuma fuminori" userId="289d416634db11fc" providerId="LiveId" clId="{FC98317E-CE65-4AAE-BDC0-13BD9A21ED73}" dt="2021-06-22T02:07:10.246" v="2027" actId="478"/>
          <ac:spMkLst>
            <pc:docMk/>
            <pc:sldMk cId="0" sldId="260"/>
            <ac:spMk id="345" creationId="{00000000-0000-0000-0000-000000000000}"/>
          </ac:spMkLst>
        </pc:spChg>
        <pc:grpChg chg="del">
          <ac:chgData name="sakuma fuminori" userId="289d416634db11fc" providerId="LiveId" clId="{FC98317E-CE65-4AAE-BDC0-13BD9A21ED73}" dt="2021-06-22T02:06:46.582" v="2022" actId="478"/>
          <ac:grpSpMkLst>
            <pc:docMk/>
            <pc:sldMk cId="0" sldId="260"/>
            <ac:grpSpMk id="310" creationId="{00000000-0000-0000-0000-000000000000}"/>
          </ac:grpSpMkLst>
        </pc:grpChg>
        <pc:grpChg chg="del">
          <ac:chgData name="sakuma fuminori" userId="289d416634db11fc" providerId="LiveId" clId="{FC98317E-CE65-4AAE-BDC0-13BD9A21ED73}" dt="2021-06-22T02:06:46.582" v="2022" actId="478"/>
          <ac:grpSpMkLst>
            <pc:docMk/>
            <pc:sldMk cId="0" sldId="260"/>
            <ac:grpSpMk id="325" creationId="{00000000-0000-0000-0000-000000000000}"/>
          </ac:grpSpMkLst>
        </pc:grpChg>
        <pc:picChg chg="add mod">
          <ac:chgData name="sakuma fuminori" userId="289d416634db11fc" providerId="LiveId" clId="{FC98317E-CE65-4AAE-BDC0-13BD9A21ED73}" dt="2021-06-22T02:07:57.673" v="2044" actId="1076"/>
          <ac:picMkLst>
            <pc:docMk/>
            <pc:sldMk cId="0" sldId="260"/>
            <ac:picMk id="41" creationId="{B0C750DE-3A29-4E87-A175-B670F69DAFDB}"/>
          </ac:picMkLst>
        </pc:picChg>
        <pc:picChg chg="add mod">
          <ac:chgData name="sakuma fuminori" userId="289d416634db11fc" providerId="LiveId" clId="{FC98317E-CE65-4AAE-BDC0-13BD9A21ED73}" dt="2021-06-22T02:07:57.673" v="2044" actId="1076"/>
          <ac:picMkLst>
            <pc:docMk/>
            <pc:sldMk cId="0" sldId="260"/>
            <ac:picMk id="43" creationId="{017BDD75-2CCC-487B-869B-ECCEFBADC01A}"/>
          </ac:picMkLst>
        </pc:picChg>
      </pc:sldChg>
      <pc:sldChg chg="addSp delSp modSp">
        <pc:chgData name="sakuma fuminori" userId="289d416634db11fc" providerId="LiveId" clId="{FC98317E-CE65-4AAE-BDC0-13BD9A21ED73}" dt="2021-06-24T06:25:03.104" v="11916"/>
        <pc:sldMkLst>
          <pc:docMk/>
          <pc:sldMk cId="964342264" sldId="261"/>
        </pc:sldMkLst>
        <pc:spChg chg="add mod">
          <ac:chgData name="sakuma fuminori" userId="289d416634db11fc" providerId="LiveId" clId="{FC98317E-CE65-4AAE-BDC0-13BD9A21ED73}" dt="2021-06-24T06:25:03.104" v="11916"/>
          <ac:spMkLst>
            <pc:docMk/>
            <pc:sldMk cId="964342264" sldId="261"/>
            <ac:spMk id="3" creationId="{B0AE443A-CDBE-4763-8B6E-F46B35D19954}"/>
          </ac:spMkLst>
        </pc:spChg>
        <pc:spChg chg="mod">
          <ac:chgData name="sakuma fuminori" userId="289d416634db11fc" providerId="LiveId" clId="{FC98317E-CE65-4AAE-BDC0-13BD9A21ED73}" dt="2021-06-23T02:10:56.588" v="3290" actId="2711"/>
          <ac:spMkLst>
            <pc:docMk/>
            <pc:sldMk cId="964342264" sldId="261"/>
            <ac:spMk id="5" creationId="{3F374684-08AA-4413-A8B3-A88AC70AC9EA}"/>
          </ac:spMkLst>
        </pc:spChg>
        <pc:spChg chg="mod">
          <ac:chgData name="sakuma fuminori" userId="289d416634db11fc" providerId="LiveId" clId="{FC98317E-CE65-4AAE-BDC0-13BD9A21ED73}" dt="2021-06-23T15:08:11.776" v="8063" actId="692"/>
          <ac:spMkLst>
            <pc:docMk/>
            <pc:sldMk cId="964342264" sldId="261"/>
            <ac:spMk id="6" creationId="{EA70CB05-F6C1-4220-A436-B9DFA72C5839}"/>
          </ac:spMkLst>
        </pc:spChg>
        <pc:spChg chg="mod">
          <ac:chgData name="sakuma fuminori" userId="289d416634db11fc" providerId="LiveId" clId="{FC98317E-CE65-4AAE-BDC0-13BD9A21ED73}" dt="2021-06-23T13:45:51.807" v="7061" actId="1036"/>
          <ac:spMkLst>
            <pc:docMk/>
            <pc:sldMk cId="964342264" sldId="261"/>
            <ac:spMk id="8" creationId="{83715538-8725-47B9-A09B-D5F74EAEC1B1}"/>
          </ac:spMkLst>
        </pc:spChg>
        <pc:spChg chg="mod">
          <ac:chgData name="sakuma fuminori" userId="289d416634db11fc" providerId="LiveId" clId="{FC98317E-CE65-4AAE-BDC0-13BD9A21ED73}" dt="2021-06-23T13:45:55.379" v="7064" actId="1035"/>
          <ac:spMkLst>
            <pc:docMk/>
            <pc:sldMk cId="964342264" sldId="261"/>
            <ac:spMk id="10" creationId="{0737290A-403B-492E-BF2E-870230C3825B}"/>
          </ac:spMkLst>
        </pc:spChg>
        <pc:spChg chg="del mod">
          <ac:chgData name="sakuma fuminori" userId="289d416634db11fc" providerId="LiveId" clId="{FC98317E-CE65-4AAE-BDC0-13BD9A21ED73}" dt="2021-06-23T12:02:29.753" v="5224"/>
          <ac:spMkLst>
            <pc:docMk/>
            <pc:sldMk cId="964342264" sldId="261"/>
            <ac:spMk id="11" creationId="{9EDB6235-9009-47D9-ABCE-D1DF8BB5CDE2}"/>
          </ac:spMkLst>
        </pc:spChg>
        <pc:spChg chg="mod">
          <ac:chgData name="sakuma fuminori" userId="289d416634db11fc" providerId="LiveId" clId="{FC98317E-CE65-4AAE-BDC0-13BD9A21ED73}" dt="2021-06-23T01:40:55.451" v="2913" actId="1076"/>
          <ac:spMkLst>
            <pc:docMk/>
            <pc:sldMk cId="964342264" sldId="261"/>
            <ac:spMk id="12" creationId="{34A0132D-B75B-42AB-843A-617DADCB28B9}"/>
          </ac:spMkLst>
        </pc:spChg>
        <pc:spChg chg="mod">
          <ac:chgData name="sakuma fuminori" userId="289d416634db11fc" providerId="LiveId" clId="{FC98317E-CE65-4AAE-BDC0-13BD9A21ED73}" dt="2021-06-23T01:40:55.451" v="2913" actId="1076"/>
          <ac:spMkLst>
            <pc:docMk/>
            <pc:sldMk cId="964342264" sldId="261"/>
            <ac:spMk id="13" creationId="{461CB163-D8B2-4CE7-8A09-759634303847}"/>
          </ac:spMkLst>
        </pc:spChg>
        <pc:spChg chg="add mod">
          <ac:chgData name="sakuma fuminori" userId="289d416634db11fc" providerId="LiveId" clId="{FC98317E-CE65-4AAE-BDC0-13BD9A21ED73}" dt="2021-06-23T01:40:55.451" v="2913" actId="1076"/>
          <ac:spMkLst>
            <pc:docMk/>
            <pc:sldMk cId="964342264" sldId="261"/>
            <ac:spMk id="15" creationId="{B07872EA-E0AE-47FB-9A37-694996127F6E}"/>
          </ac:spMkLst>
        </pc:spChg>
        <pc:spChg chg="add mod">
          <ac:chgData name="sakuma fuminori" userId="289d416634db11fc" providerId="LiveId" clId="{FC98317E-CE65-4AAE-BDC0-13BD9A21ED73}" dt="2021-06-23T02:10:43.286" v="3279" actId="2711"/>
          <ac:spMkLst>
            <pc:docMk/>
            <pc:sldMk cId="964342264" sldId="261"/>
            <ac:spMk id="16" creationId="{C501B2CC-083E-4C6A-8D12-5F607816CDD6}"/>
          </ac:spMkLst>
        </pc:spChg>
        <pc:picChg chg="mod">
          <ac:chgData name="sakuma fuminori" userId="289d416634db11fc" providerId="LiveId" clId="{FC98317E-CE65-4AAE-BDC0-13BD9A21ED73}" dt="2021-06-23T13:46:35.096" v="7080" actId="1076"/>
          <ac:picMkLst>
            <pc:docMk/>
            <pc:sldMk cId="964342264" sldId="261"/>
            <ac:picMk id="4" creationId="{E8EB931C-B12C-4316-B017-34E0FBEE41BA}"/>
          </ac:picMkLst>
        </pc:picChg>
      </pc:sldChg>
      <pc:sldChg chg="delSp modSp del">
        <pc:chgData name="sakuma fuminori" userId="289d416634db11fc" providerId="LiveId" clId="{FC98317E-CE65-4AAE-BDC0-13BD9A21ED73}" dt="2021-06-23T14:24:02.583" v="7528" actId="2696"/>
        <pc:sldMkLst>
          <pc:docMk/>
          <pc:sldMk cId="2964676713" sldId="262"/>
        </pc:sldMkLst>
        <pc:spChg chg="mod">
          <ac:chgData name="sakuma fuminori" userId="289d416634db11fc" providerId="LiveId" clId="{FC98317E-CE65-4AAE-BDC0-13BD9A21ED73}" dt="2021-06-23T14:17:56.030" v="7400" actId="6549"/>
          <ac:spMkLst>
            <pc:docMk/>
            <pc:sldMk cId="2964676713" sldId="262"/>
            <ac:spMk id="2" creationId="{52B6A025-3310-48DE-960F-4B84D7DFFF62}"/>
          </ac:spMkLst>
        </pc:spChg>
        <pc:spChg chg="mod">
          <ac:chgData name="sakuma fuminori" userId="289d416634db11fc" providerId="LiveId" clId="{FC98317E-CE65-4AAE-BDC0-13BD9A21ED73}" dt="2021-06-21T09:01:13.496" v="1439" actId="14100"/>
          <ac:spMkLst>
            <pc:docMk/>
            <pc:sldMk cId="2964676713" sldId="262"/>
            <ac:spMk id="4" creationId="{07CF6BEC-488E-415A-9E91-F9C49D0750AB}"/>
          </ac:spMkLst>
        </pc:spChg>
        <pc:spChg chg="mod">
          <ac:chgData name="sakuma fuminori" userId="289d416634db11fc" providerId="LiveId" clId="{FC98317E-CE65-4AAE-BDC0-13BD9A21ED73}" dt="2021-06-21T05:49:44.572" v="56" actId="1076"/>
          <ac:spMkLst>
            <pc:docMk/>
            <pc:sldMk cId="2964676713" sldId="262"/>
            <ac:spMk id="7" creationId="{1BC33E08-BA4E-4B6F-B661-ECE859B7ABCE}"/>
          </ac:spMkLst>
        </pc:spChg>
        <pc:spChg chg="mod">
          <ac:chgData name="sakuma fuminori" userId="289d416634db11fc" providerId="LiveId" clId="{FC98317E-CE65-4AAE-BDC0-13BD9A21ED73}" dt="2021-06-21T05:48:35.189" v="46" actId="1076"/>
          <ac:spMkLst>
            <pc:docMk/>
            <pc:sldMk cId="2964676713" sldId="262"/>
            <ac:spMk id="8" creationId="{D04A60C5-310C-4671-9D15-C6BD57F300D6}"/>
          </ac:spMkLst>
        </pc:spChg>
        <pc:spChg chg="mod">
          <ac:chgData name="sakuma fuminori" userId="289d416634db11fc" providerId="LiveId" clId="{FC98317E-CE65-4AAE-BDC0-13BD9A21ED73}" dt="2021-06-21T05:48:35.189" v="46" actId="1076"/>
          <ac:spMkLst>
            <pc:docMk/>
            <pc:sldMk cId="2964676713" sldId="262"/>
            <ac:spMk id="9" creationId="{F2BD235F-0B01-4C70-8547-2632875C0CE4}"/>
          </ac:spMkLst>
        </pc:spChg>
        <pc:spChg chg="mod">
          <ac:chgData name="sakuma fuminori" userId="289d416634db11fc" providerId="LiveId" clId="{FC98317E-CE65-4AAE-BDC0-13BD9A21ED73}" dt="2021-06-21T05:48:19.595" v="44" actId="14100"/>
          <ac:spMkLst>
            <pc:docMk/>
            <pc:sldMk cId="2964676713" sldId="262"/>
            <ac:spMk id="11" creationId="{3A709744-3049-42EB-A5DB-12B30B9D281B}"/>
          </ac:spMkLst>
        </pc:spChg>
        <pc:spChg chg="del mod">
          <ac:chgData name="sakuma fuminori" userId="289d416634db11fc" providerId="LiveId" clId="{FC98317E-CE65-4AAE-BDC0-13BD9A21ED73}" dt="2021-06-21T05:49:18.447" v="54" actId="478"/>
          <ac:spMkLst>
            <pc:docMk/>
            <pc:sldMk cId="2964676713" sldId="262"/>
            <ac:spMk id="12" creationId="{5D4FC014-A58F-4490-B7D9-4A77A51AF690}"/>
          </ac:spMkLst>
        </pc:spChg>
        <pc:picChg chg="mod">
          <ac:chgData name="sakuma fuminori" userId="289d416634db11fc" providerId="LiveId" clId="{FC98317E-CE65-4AAE-BDC0-13BD9A21ED73}" dt="2021-06-21T05:48:38.481" v="48" actId="1076"/>
          <ac:picMkLst>
            <pc:docMk/>
            <pc:sldMk cId="2964676713" sldId="262"/>
            <ac:picMk id="5" creationId="{BCF0FAB5-93DE-4367-ABB6-8F783E50D960}"/>
          </ac:picMkLst>
        </pc:picChg>
      </pc:sldChg>
      <pc:sldChg chg="del">
        <pc:chgData name="sakuma fuminori" userId="289d416634db11fc" providerId="LiveId" clId="{FC98317E-CE65-4AAE-BDC0-13BD9A21ED73}" dt="2021-06-24T04:46:43.899" v="9478" actId="2696"/>
        <pc:sldMkLst>
          <pc:docMk/>
          <pc:sldMk cId="1037627625" sldId="263"/>
        </pc:sldMkLst>
      </pc:sldChg>
      <pc:sldChg chg="add del">
        <pc:chgData name="sakuma fuminori" userId="289d416634db11fc" providerId="LiveId" clId="{FC98317E-CE65-4AAE-BDC0-13BD9A21ED73}" dt="2021-06-24T22:38:15.262" v="15699"/>
        <pc:sldMkLst>
          <pc:docMk/>
          <pc:sldMk cId="793284664" sldId="269"/>
        </pc:sldMkLst>
      </pc:sldChg>
      <pc:sldChg chg="addSp delSp modSp">
        <pc:chgData name="sakuma fuminori" userId="289d416634db11fc" providerId="LiveId" clId="{FC98317E-CE65-4AAE-BDC0-13BD9A21ED73}" dt="2021-06-24T10:50:29.391" v="13724" actId="1076"/>
        <pc:sldMkLst>
          <pc:docMk/>
          <pc:sldMk cId="682756384" sldId="276"/>
        </pc:sldMkLst>
        <pc:spChg chg="mod">
          <ac:chgData name="sakuma fuminori" userId="289d416634db11fc" providerId="LiveId" clId="{FC98317E-CE65-4AAE-BDC0-13BD9A21ED73}" dt="2021-06-24T07:11:06.926" v="12406" actId="6549"/>
          <ac:spMkLst>
            <pc:docMk/>
            <pc:sldMk cId="682756384" sldId="276"/>
            <ac:spMk id="17" creationId="{11F17760-BE0A-4F73-9946-B1D8F943CDC0}"/>
          </ac:spMkLst>
        </pc:spChg>
        <pc:spChg chg="mod">
          <ac:chgData name="sakuma fuminori" userId="289d416634db11fc" providerId="LiveId" clId="{FC98317E-CE65-4AAE-BDC0-13BD9A21ED73}" dt="2021-06-24T10:50:21.918" v="13723" actId="20577"/>
          <ac:spMkLst>
            <pc:docMk/>
            <pc:sldMk cId="682756384" sldId="276"/>
            <ac:spMk id="20" creationId="{F185FBAA-9206-440C-AFE5-E9D6B79D7BAC}"/>
          </ac:spMkLst>
        </pc:spChg>
        <pc:spChg chg="add del mod">
          <ac:chgData name="sakuma fuminori" userId="289d416634db11fc" providerId="LiveId" clId="{FC98317E-CE65-4AAE-BDC0-13BD9A21ED73}" dt="2021-06-24T07:14:12.452" v="12437" actId="478"/>
          <ac:spMkLst>
            <pc:docMk/>
            <pc:sldMk cId="682756384" sldId="276"/>
            <ac:spMk id="30" creationId="{C5B27771-8AC1-4DBC-ABDB-595178954210}"/>
          </ac:spMkLst>
        </pc:spChg>
        <pc:spChg chg="add del mod">
          <ac:chgData name="sakuma fuminori" userId="289d416634db11fc" providerId="LiveId" clId="{FC98317E-CE65-4AAE-BDC0-13BD9A21ED73}" dt="2021-06-24T08:02:58.874" v="12846" actId="478"/>
          <ac:spMkLst>
            <pc:docMk/>
            <pc:sldMk cId="682756384" sldId="276"/>
            <ac:spMk id="31" creationId="{B12B6806-F4E6-4C70-A7D1-B708B92403E9}"/>
          </ac:spMkLst>
        </pc:spChg>
        <pc:spChg chg="add del">
          <ac:chgData name="sakuma fuminori" userId="289d416634db11fc" providerId="LiveId" clId="{FC98317E-CE65-4AAE-BDC0-13BD9A21ED73}" dt="2021-06-22T03:01:04.982" v="2558" actId="478"/>
          <ac:spMkLst>
            <pc:docMk/>
            <pc:sldMk cId="682756384" sldId="276"/>
            <ac:spMk id="32" creationId="{A0658665-0099-4D8E-A931-A995663F8F33}"/>
          </ac:spMkLst>
        </pc:spChg>
        <pc:grpChg chg="del">
          <ac:chgData name="sakuma fuminori" userId="289d416634db11fc" providerId="LiveId" clId="{FC98317E-CE65-4AAE-BDC0-13BD9A21ED73}" dt="2021-06-24T07:14:09.997" v="12436" actId="478"/>
          <ac:grpSpMkLst>
            <pc:docMk/>
            <pc:sldMk cId="682756384" sldId="276"/>
            <ac:grpSpMk id="26" creationId="{29A9A538-C34B-456B-96D0-10FC00FE0A93}"/>
          </ac:grpSpMkLst>
        </pc:grpChg>
        <pc:picChg chg="mod">
          <ac:chgData name="sakuma fuminori" userId="289d416634db11fc" providerId="LiveId" clId="{FC98317E-CE65-4AAE-BDC0-13BD9A21ED73}" dt="2021-06-24T10:50:29.391" v="13724" actId="1076"/>
          <ac:picMkLst>
            <pc:docMk/>
            <pc:sldMk cId="682756384" sldId="276"/>
            <ac:picMk id="29" creationId="{79DF6502-68D7-452A-9C8D-840A6CD6D72C}"/>
          </ac:picMkLst>
        </pc:picChg>
        <pc:picChg chg="add">
          <ac:chgData name="sakuma fuminori" userId="289d416634db11fc" providerId="LiveId" clId="{FC98317E-CE65-4AAE-BDC0-13BD9A21ED73}" dt="2021-06-24T07:13:51.882" v="12435"/>
          <ac:picMkLst>
            <pc:docMk/>
            <pc:sldMk cId="682756384" sldId="276"/>
            <ac:picMk id="35" creationId="{40E30334-E46E-BC44-859C-EC020DA6BD04}"/>
          </ac:picMkLst>
        </pc:picChg>
        <pc:picChg chg="add mod">
          <ac:chgData name="sakuma fuminori" userId="289d416634db11fc" providerId="LiveId" clId="{FC98317E-CE65-4AAE-BDC0-13BD9A21ED73}" dt="2021-06-24T08:03:11.573" v="12850" actId="1076"/>
          <ac:picMkLst>
            <pc:docMk/>
            <pc:sldMk cId="682756384" sldId="276"/>
            <ac:picMk id="36" creationId="{247955BB-1708-492F-840A-FB5FF95AE8FC}"/>
          </ac:picMkLst>
        </pc:picChg>
      </pc:sldChg>
      <pc:sldChg chg="add del">
        <pc:chgData name="sakuma fuminori" userId="289d416634db11fc" providerId="LiveId" clId="{FC98317E-CE65-4AAE-BDC0-13BD9A21ED73}" dt="2021-06-23T13:50:11.241" v="7136" actId="2696"/>
        <pc:sldMkLst>
          <pc:docMk/>
          <pc:sldMk cId="135876312" sldId="277"/>
        </pc:sldMkLst>
      </pc:sldChg>
      <pc:sldChg chg="add del">
        <pc:chgData name="sakuma fuminori" userId="289d416634db11fc" providerId="LiveId" clId="{FC98317E-CE65-4AAE-BDC0-13BD9A21ED73}" dt="2021-06-23T13:50:11.478" v="7137" actId="2696"/>
        <pc:sldMkLst>
          <pc:docMk/>
          <pc:sldMk cId="3902923529" sldId="278"/>
        </pc:sldMkLst>
      </pc:sldChg>
      <pc:sldChg chg="addSp modSp add del">
        <pc:chgData name="sakuma fuminori" userId="289d416634db11fc" providerId="LiveId" clId="{FC98317E-CE65-4AAE-BDC0-13BD9A21ED73}" dt="2021-06-23T13:51:15.379" v="7148" actId="2696"/>
        <pc:sldMkLst>
          <pc:docMk/>
          <pc:sldMk cId="2956974820" sldId="279"/>
        </pc:sldMkLst>
        <pc:spChg chg="add mod">
          <ac:chgData name="sakuma fuminori" userId="289d416634db11fc" providerId="LiveId" clId="{FC98317E-CE65-4AAE-BDC0-13BD9A21ED73}" dt="2021-06-23T01:48:55.710" v="3064" actId="1076"/>
          <ac:spMkLst>
            <pc:docMk/>
            <pc:sldMk cId="2956974820" sldId="279"/>
            <ac:spMk id="23" creationId="{D86E66F5-4D1D-4186-AB73-039634D86856}"/>
          </ac:spMkLst>
        </pc:spChg>
        <pc:spChg chg="mod">
          <ac:chgData name="sakuma fuminori" userId="289d416634db11fc" providerId="LiveId" clId="{FC98317E-CE65-4AAE-BDC0-13BD9A21ED73}" dt="2021-06-23T01:48:33.407" v="3061" actId="692"/>
          <ac:spMkLst>
            <pc:docMk/>
            <pc:sldMk cId="2956974820" sldId="279"/>
            <ac:spMk id="25" creationId="{00000000-0000-0000-0000-000000000000}"/>
          </ac:spMkLst>
        </pc:spChg>
        <pc:spChg chg="add mod">
          <ac:chgData name="sakuma fuminori" userId="289d416634db11fc" providerId="LiveId" clId="{FC98317E-CE65-4AAE-BDC0-13BD9A21ED73}" dt="2021-06-23T01:49:03.522" v="3067" actId="14100"/>
          <ac:spMkLst>
            <pc:docMk/>
            <pc:sldMk cId="2956974820" sldId="279"/>
            <ac:spMk id="27" creationId="{1C805267-A654-4B78-976B-3A96FB63E04A}"/>
          </ac:spMkLst>
        </pc:spChg>
        <pc:picChg chg="mod">
          <ac:chgData name="sakuma fuminori" userId="289d416634db11fc" providerId="LiveId" clId="{FC98317E-CE65-4AAE-BDC0-13BD9A21ED73}" dt="2021-06-23T02:12:48.278" v="3296" actId="14826"/>
          <ac:picMkLst>
            <pc:docMk/>
            <pc:sldMk cId="2956974820" sldId="279"/>
            <ac:picMk id="24" creationId="{00000000-0000-0000-0000-000000000000}"/>
          </ac:picMkLst>
        </pc:picChg>
      </pc:sldChg>
      <pc:sldChg chg="modSp del">
        <pc:chgData name="sakuma fuminori" userId="289d416634db11fc" providerId="LiveId" clId="{FC98317E-CE65-4AAE-BDC0-13BD9A21ED73}" dt="2021-06-24T04:49:16.496" v="9490" actId="2696"/>
        <pc:sldMkLst>
          <pc:docMk/>
          <pc:sldMk cId="1419650558" sldId="280"/>
        </pc:sldMkLst>
        <pc:spChg chg="mod">
          <ac:chgData name="sakuma fuminori" userId="289d416634db11fc" providerId="LiveId" clId="{FC98317E-CE65-4AAE-BDC0-13BD9A21ED73}" dt="2021-06-24T04:47:25.261" v="9484" actId="20577"/>
          <ac:spMkLst>
            <pc:docMk/>
            <pc:sldMk cId="1419650558" sldId="280"/>
            <ac:spMk id="2" creationId="{E546A5B8-6524-4CF4-90FF-DBA6D4AA22C8}"/>
          </ac:spMkLst>
        </pc:spChg>
      </pc:sldChg>
      <pc:sldChg chg="add del">
        <pc:chgData name="sakuma fuminori" userId="289d416634db11fc" providerId="LiveId" clId="{FC98317E-CE65-4AAE-BDC0-13BD9A21ED73}" dt="2021-06-24T04:49:51.369" v="9498" actId="2696"/>
        <pc:sldMkLst>
          <pc:docMk/>
          <pc:sldMk cId="1109766189" sldId="282"/>
        </pc:sldMkLst>
      </pc:sldChg>
      <pc:sldChg chg="add del">
        <pc:chgData name="sakuma fuminori" userId="289d416634db11fc" providerId="LiveId" clId="{FC98317E-CE65-4AAE-BDC0-13BD9A21ED73}" dt="2021-06-24T03:27:18.227" v="9384" actId="2696"/>
        <pc:sldMkLst>
          <pc:docMk/>
          <pc:sldMk cId="1268191846" sldId="282"/>
        </pc:sldMkLst>
      </pc:sldChg>
      <pc:sldChg chg="add del">
        <pc:chgData name="sakuma fuminori" userId="289d416634db11fc" providerId="LiveId" clId="{FC98317E-CE65-4AAE-BDC0-13BD9A21ED73}" dt="2021-06-24T06:58:56.726" v="12217" actId="2696"/>
        <pc:sldMkLst>
          <pc:docMk/>
          <pc:sldMk cId="4058712789" sldId="282"/>
        </pc:sldMkLst>
      </pc:sldChg>
      <pc:sldChg chg="delSp add">
        <pc:chgData name="sakuma fuminori" userId="289d416634db11fc" providerId="LiveId" clId="{FC98317E-CE65-4AAE-BDC0-13BD9A21ED73}" dt="2021-06-23T03:27:39.412" v="3450" actId="478"/>
        <pc:sldMkLst>
          <pc:docMk/>
          <pc:sldMk cId="1007778517" sldId="283"/>
        </pc:sldMkLst>
        <pc:spChg chg="del">
          <ac:chgData name="sakuma fuminori" userId="289d416634db11fc" providerId="LiveId" clId="{FC98317E-CE65-4AAE-BDC0-13BD9A21ED73}" dt="2021-06-23T03:27:39.412" v="3450" actId="478"/>
          <ac:spMkLst>
            <pc:docMk/>
            <pc:sldMk cId="1007778517" sldId="283"/>
            <ac:spMk id="4" creationId="{A325AC3A-9F98-4709-BFC7-2D3151BD2A52}"/>
          </ac:spMkLst>
        </pc:spChg>
      </pc:sldChg>
      <pc:sldChg chg="add">
        <pc:chgData name="sakuma fuminori" userId="289d416634db11fc" providerId="LiveId" clId="{FC98317E-CE65-4AAE-BDC0-13BD9A21ED73}" dt="2021-06-24T06:32:06.446" v="11970"/>
        <pc:sldMkLst>
          <pc:docMk/>
          <pc:sldMk cId="953850092" sldId="284"/>
        </pc:sldMkLst>
      </pc:sldChg>
      <pc:sldChg chg="addSp delSp modSp">
        <pc:chgData name="sakuma fuminori" userId="289d416634db11fc" providerId="LiveId" clId="{FC98317E-CE65-4AAE-BDC0-13BD9A21ED73}" dt="2021-06-24T11:04:01.331" v="13889" actId="1076"/>
        <pc:sldMkLst>
          <pc:docMk/>
          <pc:sldMk cId="521192799" sldId="285"/>
        </pc:sldMkLst>
        <pc:spChg chg="mod">
          <ac:chgData name="sakuma fuminori" userId="289d416634db11fc" providerId="LiveId" clId="{FC98317E-CE65-4AAE-BDC0-13BD9A21ED73}" dt="2021-06-24T11:04:01.331" v="13889" actId="1076"/>
          <ac:spMkLst>
            <pc:docMk/>
            <pc:sldMk cId="521192799" sldId="285"/>
            <ac:spMk id="3" creationId="{AC20EDDC-C4BE-4754-B2A6-FBF300131B8E}"/>
          </ac:spMkLst>
        </pc:spChg>
        <pc:spChg chg="add del">
          <ac:chgData name="sakuma fuminori" userId="289d416634db11fc" providerId="LiveId" clId="{FC98317E-CE65-4AAE-BDC0-13BD9A21ED73}" dt="2021-06-24T11:03:30.021" v="13871"/>
          <ac:spMkLst>
            <pc:docMk/>
            <pc:sldMk cId="521192799" sldId="285"/>
            <ac:spMk id="5" creationId="{B9489674-127E-4D13-BEB6-706F533BCC04}"/>
          </ac:spMkLst>
        </pc:spChg>
      </pc:sldChg>
      <pc:sldChg chg="modSp">
        <pc:chgData name="sakuma fuminori" userId="289d416634db11fc" providerId="LiveId" clId="{FC98317E-CE65-4AAE-BDC0-13BD9A21ED73}" dt="2021-06-24T01:02:40.105" v="8153"/>
        <pc:sldMkLst>
          <pc:docMk/>
          <pc:sldMk cId="3289629466" sldId="286"/>
        </pc:sldMkLst>
        <pc:spChg chg="mod">
          <ac:chgData name="sakuma fuminori" userId="289d416634db11fc" providerId="LiveId" clId="{FC98317E-CE65-4AAE-BDC0-13BD9A21ED73}" dt="2021-06-24T01:02:40.105" v="8153"/>
          <ac:spMkLst>
            <pc:docMk/>
            <pc:sldMk cId="3289629466" sldId="286"/>
            <ac:spMk id="3" creationId="{DCE8C27E-6AD3-4C0F-BA65-FA26AD0FD84F}"/>
          </ac:spMkLst>
        </pc:spChg>
      </pc:sldChg>
      <pc:sldChg chg="modSp">
        <pc:chgData name="sakuma fuminori" userId="289d416634db11fc" providerId="LiveId" clId="{FC98317E-CE65-4AAE-BDC0-13BD9A21ED73}" dt="2021-06-24T01:02:40.105" v="8153"/>
        <pc:sldMkLst>
          <pc:docMk/>
          <pc:sldMk cId="620734297" sldId="288"/>
        </pc:sldMkLst>
        <pc:spChg chg="mod">
          <ac:chgData name="sakuma fuminori" userId="289d416634db11fc" providerId="LiveId" clId="{FC98317E-CE65-4AAE-BDC0-13BD9A21ED73}" dt="2021-06-24T01:02:40.105" v="8153"/>
          <ac:spMkLst>
            <pc:docMk/>
            <pc:sldMk cId="620734297" sldId="288"/>
            <ac:spMk id="3" creationId="{1727DAF9-02C1-41F2-AC39-4D3D8BE50D3C}"/>
          </ac:spMkLst>
        </pc:spChg>
      </pc:sldChg>
      <pc:sldChg chg="add del">
        <pc:chgData name="sakuma fuminori" userId="289d416634db11fc" providerId="LiveId" clId="{FC98317E-CE65-4AAE-BDC0-13BD9A21ED73}" dt="2021-06-24T06:27:34.031" v="11918" actId="2696"/>
        <pc:sldMkLst>
          <pc:docMk/>
          <pc:sldMk cId="2005355828" sldId="289"/>
        </pc:sldMkLst>
      </pc:sldChg>
      <pc:sldChg chg="addSp delSp modSp add">
        <pc:chgData name="sakuma fuminori" userId="289d416634db11fc" providerId="LiveId" clId="{FC98317E-CE65-4AAE-BDC0-13BD9A21ED73}" dt="2021-06-24T22:37:35.582" v="15694"/>
        <pc:sldMkLst>
          <pc:docMk/>
          <pc:sldMk cId="2229280852" sldId="289"/>
        </pc:sldMkLst>
        <pc:spChg chg="mod">
          <ac:chgData name="sakuma fuminori" userId="289d416634db11fc" providerId="LiveId" clId="{FC98317E-CE65-4AAE-BDC0-13BD9A21ED73}" dt="2021-06-24T12:08:18.886" v="15110" actId="207"/>
          <ac:spMkLst>
            <pc:docMk/>
            <pc:sldMk cId="2229280852" sldId="289"/>
            <ac:spMk id="2" creationId="{56FEC95E-8A96-43ED-B0A9-E8CB516EF9F8}"/>
          </ac:spMkLst>
        </pc:spChg>
        <pc:spChg chg="add del mod">
          <ac:chgData name="sakuma fuminori" userId="289d416634db11fc" providerId="LiveId" clId="{FC98317E-CE65-4AAE-BDC0-13BD9A21ED73}" dt="2021-06-24T11:11:09.804" v="14089" actId="478"/>
          <ac:spMkLst>
            <pc:docMk/>
            <pc:sldMk cId="2229280852" sldId="289"/>
            <ac:spMk id="3" creationId="{37B81A5A-8F5F-444F-BD6F-72857981EB1E}"/>
          </ac:spMkLst>
        </pc:spChg>
        <pc:spChg chg="mod">
          <ac:chgData name="sakuma fuminori" userId="289d416634db11fc" providerId="LiveId" clId="{FC98317E-CE65-4AAE-BDC0-13BD9A21ED73}" dt="2021-06-24T12:07:11.932" v="15098" actId="2711"/>
          <ac:spMkLst>
            <pc:docMk/>
            <pc:sldMk cId="2229280852" sldId="289"/>
            <ac:spMk id="6" creationId="{00000000-0000-0000-0000-000000000000}"/>
          </ac:spMkLst>
        </pc:spChg>
        <pc:spChg chg="mod">
          <ac:chgData name="sakuma fuminori" userId="289d416634db11fc" providerId="LiveId" clId="{FC98317E-CE65-4AAE-BDC0-13BD9A21ED73}" dt="2021-06-24T11:38:23.622" v="14531" actId="20577"/>
          <ac:spMkLst>
            <pc:docMk/>
            <pc:sldMk cId="2229280852" sldId="289"/>
            <ac:spMk id="30" creationId="{75E9476B-E173-41B2-9A62-3EF8348D5072}"/>
          </ac:spMkLst>
        </pc:spChg>
        <pc:spChg chg="del">
          <ac:chgData name="sakuma fuminori" userId="289d416634db11fc" providerId="LiveId" clId="{FC98317E-CE65-4AAE-BDC0-13BD9A21ED73}" dt="2021-06-24T11:13:38.505" v="14093" actId="478"/>
          <ac:spMkLst>
            <pc:docMk/>
            <pc:sldMk cId="2229280852" sldId="289"/>
            <ac:spMk id="35" creationId="{00000000-0000-0000-0000-000000000000}"/>
          </ac:spMkLst>
        </pc:spChg>
        <pc:spChg chg="mod">
          <ac:chgData name="sakuma fuminori" userId="289d416634db11fc" providerId="LiveId" clId="{FC98317E-CE65-4AAE-BDC0-13BD9A21ED73}" dt="2021-06-24T12:10:40.878" v="15129" actId="207"/>
          <ac:spMkLst>
            <pc:docMk/>
            <pc:sldMk cId="2229280852" sldId="289"/>
            <ac:spMk id="39" creationId="{00000000-0000-0000-0000-000000000000}"/>
          </ac:spMkLst>
        </pc:spChg>
        <pc:spChg chg="del">
          <ac:chgData name="sakuma fuminori" userId="289d416634db11fc" providerId="LiveId" clId="{FC98317E-CE65-4AAE-BDC0-13BD9A21ED73}" dt="2021-06-24T11:09:44.711" v="13984" actId="478"/>
          <ac:spMkLst>
            <pc:docMk/>
            <pc:sldMk cId="2229280852" sldId="289"/>
            <ac:spMk id="47" creationId="{00000000-0000-0000-0000-000000000000}"/>
          </ac:spMkLst>
        </pc:spChg>
        <pc:spChg chg="mod">
          <ac:chgData name="sakuma fuminori" userId="289d416634db11fc" providerId="LiveId" clId="{FC98317E-CE65-4AAE-BDC0-13BD9A21ED73}" dt="2021-06-24T11:33:05.447" v="14487" actId="1076"/>
          <ac:spMkLst>
            <pc:docMk/>
            <pc:sldMk cId="2229280852" sldId="289"/>
            <ac:spMk id="53" creationId="{00000000-0000-0000-0000-000000000000}"/>
          </ac:spMkLst>
        </pc:spChg>
        <pc:spChg chg="mod">
          <ac:chgData name="sakuma fuminori" userId="289d416634db11fc" providerId="LiveId" clId="{FC98317E-CE65-4AAE-BDC0-13BD9A21ED73}" dt="2021-06-24T11:32:05.928" v="14483" actId="20577"/>
          <ac:spMkLst>
            <pc:docMk/>
            <pc:sldMk cId="2229280852" sldId="289"/>
            <ac:spMk id="70" creationId="{00000000-0000-0000-0000-000000000000}"/>
          </ac:spMkLst>
        </pc:spChg>
        <pc:spChg chg="mod">
          <ac:chgData name="sakuma fuminori" userId="289d416634db11fc" providerId="LiveId" clId="{FC98317E-CE65-4AAE-BDC0-13BD9A21ED73}" dt="2021-06-24T12:06:27.382" v="15081" actId="20577"/>
          <ac:spMkLst>
            <pc:docMk/>
            <pc:sldMk cId="2229280852" sldId="289"/>
            <ac:spMk id="71" creationId="{00000000-0000-0000-0000-000000000000}"/>
          </ac:spMkLst>
        </pc:spChg>
        <pc:spChg chg="mod">
          <ac:chgData name="sakuma fuminori" userId="289d416634db11fc" providerId="LiveId" clId="{FC98317E-CE65-4AAE-BDC0-13BD9A21ED73}" dt="2021-06-24T11:12:11.962" v="14092" actId="14100"/>
          <ac:spMkLst>
            <pc:docMk/>
            <pc:sldMk cId="2229280852" sldId="289"/>
            <ac:spMk id="73" creationId="{00000000-0000-0000-0000-000000000000}"/>
          </ac:spMkLst>
        </pc:spChg>
        <pc:grpChg chg="mod">
          <ac:chgData name="sakuma fuminori" userId="289d416634db11fc" providerId="LiveId" clId="{FC98317E-CE65-4AAE-BDC0-13BD9A21ED73}" dt="2021-06-24T11:09:37.386" v="13983" actId="6549"/>
          <ac:grpSpMkLst>
            <pc:docMk/>
            <pc:sldMk cId="2229280852" sldId="289"/>
            <ac:grpSpMk id="16" creationId="{00000000-0000-0000-0000-000000000000}"/>
          </ac:grpSpMkLst>
        </pc:grpChg>
        <pc:grpChg chg="add">
          <ac:chgData name="sakuma fuminori" userId="289d416634db11fc" providerId="LiveId" clId="{FC98317E-CE65-4AAE-BDC0-13BD9A21ED73}" dt="2021-06-24T22:37:35.582" v="15694"/>
          <ac:grpSpMkLst>
            <pc:docMk/>
            <pc:sldMk cId="2229280852" sldId="289"/>
            <ac:grpSpMk id="46" creationId="{3D2AD630-A41C-409F-A59C-A8617B1BE7C5}"/>
          </ac:grpSpMkLst>
        </pc:grpChg>
        <pc:grpChg chg="del ord">
          <ac:chgData name="sakuma fuminori" userId="289d416634db11fc" providerId="LiveId" clId="{FC98317E-CE65-4AAE-BDC0-13BD9A21ED73}" dt="2021-06-24T22:37:34.734" v="15693" actId="478"/>
          <ac:grpSpMkLst>
            <pc:docMk/>
            <pc:sldMk cId="2229280852" sldId="289"/>
            <ac:grpSpMk id="65" creationId="{00000000-0000-0000-0000-000000000000}"/>
          </ac:grpSpMkLst>
        </pc:grpChg>
        <pc:picChg chg="del">
          <ac:chgData name="sakuma fuminori" userId="289d416634db11fc" providerId="LiveId" clId="{FC98317E-CE65-4AAE-BDC0-13BD9A21ED73}" dt="2021-06-24T11:13:38.505" v="14093" actId="478"/>
          <ac:picMkLst>
            <pc:docMk/>
            <pc:sldMk cId="2229280852" sldId="289"/>
            <ac:picMk id="34" creationId="{00000000-0000-0000-0000-000000000000}"/>
          </ac:picMkLst>
        </pc:picChg>
        <pc:picChg chg="mod ord">
          <ac:chgData name="sakuma fuminori" userId="289d416634db11fc" providerId="LiveId" clId="{FC98317E-CE65-4AAE-BDC0-13BD9A21ED73}" dt="2021-06-24T11:10:31.546" v="14087" actId="166"/>
          <ac:picMkLst>
            <pc:docMk/>
            <pc:sldMk cId="2229280852" sldId="289"/>
            <ac:picMk id="83" creationId="{00000000-0000-0000-0000-000000000000}"/>
          </ac:picMkLst>
        </pc:picChg>
      </pc:sldChg>
      <pc:sldChg chg="addSp delSp modSp add del">
        <pc:chgData name="sakuma fuminori" userId="289d416634db11fc" providerId="LiveId" clId="{FC98317E-CE65-4AAE-BDC0-13BD9A21ED73}" dt="2021-06-24T11:36:31.284" v="14520" actId="2696"/>
        <pc:sldMkLst>
          <pc:docMk/>
          <pc:sldMk cId="81445761" sldId="292"/>
        </pc:sldMkLst>
        <pc:spChg chg="add mod">
          <ac:chgData name="sakuma fuminori" userId="289d416634db11fc" providerId="LiveId" clId="{FC98317E-CE65-4AAE-BDC0-13BD9A21ED73}" dt="2021-06-24T08:17:33.715" v="13095" actId="1037"/>
          <ac:spMkLst>
            <pc:docMk/>
            <pc:sldMk cId="81445761" sldId="292"/>
            <ac:spMk id="3" creationId="{E2095D78-C819-4895-BA3E-EB5DD2B86FBB}"/>
          </ac:spMkLst>
        </pc:spChg>
        <pc:spChg chg="mod topLvl">
          <ac:chgData name="sakuma fuminori" userId="289d416634db11fc" providerId="LiveId" clId="{FC98317E-CE65-4AAE-BDC0-13BD9A21ED73}" dt="2021-06-24T11:34:38.729" v="14491" actId="165"/>
          <ac:spMkLst>
            <pc:docMk/>
            <pc:sldMk cId="81445761" sldId="292"/>
            <ac:spMk id="6" creationId="{00000000-0000-0000-0000-000000000000}"/>
          </ac:spMkLst>
        </pc:spChg>
        <pc:spChg chg="mod topLvl">
          <ac:chgData name="sakuma fuminori" userId="289d416634db11fc" providerId="LiveId" clId="{FC98317E-CE65-4AAE-BDC0-13BD9A21ED73}" dt="2021-06-24T11:34:46.741" v="14492" actId="165"/>
          <ac:spMkLst>
            <pc:docMk/>
            <pc:sldMk cId="81445761" sldId="292"/>
            <ac:spMk id="49" creationId="{4C4F0F5D-C7ED-4FF3-A4BF-8A94A914DCDC}"/>
          </ac:spMkLst>
        </pc:spChg>
        <pc:spChg chg="mod topLvl">
          <ac:chgData name="sakuma fuminori" userId="289d416634db11fc" providerId="LiveId" clId="{FC98317E-CE65-4AAE-BDC0-13BD9A21ED73}" dt="2021-06-24T11:34:46.741" v="14492" actId="165"/>
          <ac:spMkLst>
            <pc:docMk/>
            <pc:sldMk cId="81445761" sldId="292"/>
            <ac:spMk id="52" creationId="{7278A1FF-C5A4-44E2-BF35-55286D34B922}"/>
          </ac:spMkLst>
        </pc:spChg>
        <pc:spChg chg="mod ord topLvl">
          <ac:chgData name="sakuma fuminori" userId="289d416634db11fc" providerId="LiveId" clId="{FC98317E-CE65-4AAE-BDC0-13BD9A21ED73}" dt="2021-06-24T11:34:46.741" v="14492" actId="165"/>
          <ac:spMkLst>
            <pc:docMk/>
            <pc:sldMk cId="81445761" sldId="292"/>
            <ac:spMk id="62" creationId="{EC04E3F5-783B-4E08-8776-00CFB788CC27}"/>
          </ac:spMkLst>
        </pc:spChg>
        <pc:spChg chg="mod topLvl">
          <ac:chgData name="sakuma fuminori" userId="289d416634db11fc" providerId="LiveId" clId="{FC98317E-CE65-4AAE-BDC0-13BD9A21ED73}" dt="2021-06-24T11:34:46.741" v="14492" actId="165"/>
          <ac:spMkLst>
            <pc:docMk/>
            <pc:sldMk cId="81445761" sldId="292"/>
            <ac:spMk id="63" creationId="{CCDA37B6-CAED-44DB-AF03-4651CF5FF29B}"/>
          </ac:spMkLst>
        </pc:spChg>
        <pc:spChg chg="add mod">
          <ac:chgData name="sakuma fuminori" userId="289d416634db11fc" providerId="LiveId" clId="{FC98317E-CE65-4AAE-BDC0-13BD9A21ED73}" dt="2021-06-24T08:00:35.117" v="12834" actId="692"/>
          <ac:spMkLst>
            <pc:docMk/>
            <pc:sldMk cId="81445761" sldId="292"/>
            <ac:spMk id="64" creationId="{9A9F83F3-31EF-4558-B2B4-9654C9801E56}"/>
          </ac:spMkLst>
        </pc:spChg>
        <pc:spChg chg="mod">
          <ac:chgData name="sakuma fuminori" userId="289d416634db11fc" providerId="LiveId" clId="{FC98317E-CE65-4AAE-BDC0-13BD9A21ED73}" dt="2021-06-24T07:57:06.682" v="12697"/>
          <ac:spMkLst>
            <pc:docMk/>
            <pc:sldMk cId="81445761" sldId="292"/>
            <ac:spMk id="70" creationId="{00000000-0000-0000-0000-000000000000}"/>
          </ac:spMkLst>
        </pc:spChg>
        <pc:spChg chg="mod">
          <ac:chgData name="sakuma fuminori" userId="289d416634db11fc" providerId="LiveId" clId="{FC98317E-CE65-4AAE-BDC0-13BD9A21ED73}" dt="2021-06-24T06:37:43.401" v="12079" actId="113"/>
          <ac:spMkLst>
            <pc:docMk/>
            <pc:sldMk cId="81445761" sldId="292"/>
            <ac:spMk id="71" creationId="{00000000-0000-0000-0000-000000000000}"/>
          </ac:spMkLst>
        </pc:spChg>
        <pc:spChg chg="mod topLvl">
          <ac:chgData name="sakuma fuminori" userId="289d416634db11fc" providerId="LiveId" clId="{FC98317E-CE65-4AAE-BDC0-13BD9A21ED73}" dt="2021-06-24T11:34:38.729" v="14491" actId="165"/>
          <ac:spMkLst>
            <pc:docMk/>
            <pc:sldMk cId="81445761" sldId="292"/>
            <ac:spMk id="73" creationId="{00000000-0000-0000-0000-000000000000}"/>
          </ac:spMkLst>
        </pc:spChg>
        <pc:grpChg chg="del">
          <ac:chgData name="sakuma fuminori" userId="289d416634db11fc" providerId="LiveId" clId="{FC98317E-CE65-4AAE-BDC0-13BD9A21ED73}" dt="2021-06-24T11:34:38.729" v="14491" actId="165"/>
          <ac:grpSpMkLst>
            <pc:docMk/>
            <pc:sldMk cId="81445761" sldId="292"/>
            <ac:grpSpMk id="16" creationId="{00000000-0000-0000-0000-000000000000}"/>
          </ac:grpSpMkLst>
        </pc:grpChg>
        <pc:grpChg chg="del">
          <ac:chgData name="sakuma fuminori" userId="289d416634db11fc" providerId="LiveId" clId="{FC98317E-CE65-4AAE-BDC0-13BD9A21ED73}" dt="2021-06-24T11:34:46.741" v="14492" actId="165"/>
          <ac:grpSpMkLst>
            <pc:docMk/>
            <pc:sldMk cId="81445761" sldId="292"/>
            <ac:grpSpMk id="46" creationId="{00000000-0000-0000-0000-000000000000}"/>
          </ac:grpSpMkLst>
        </pc:grpChg>
        <pc:picChg chg="mod topLvl">
          <ac:chgData name="sakuma fuminori" userId="289d416634db11fc" providerId="LiveId" clId="{FC98317E-CE65-4AAE-BDC0-13BD9A21ED73}" dt="2021-06-24T11:34:46.741" v="14492" actId="165"/>
          <ac:picMkLst>
            <pc:docMk/>
            <pc:sldMk cId="81445761" sldId="292"/>
            <ac:picMk id="48" creationId="{E26A04A2-251E-4E4A-8825-9269ADEB8846}"/>
          </ac:picMkLst>
        </pc:picChg>
      </pc:sldChg>
      <pc:sldChg chg="add del">
        <pc:chgData name="sakuma fuminori" userId="289d416634db11fc" providerId="LiveId" clId="{FC98317E-CE65-4AAE-BDC0-13BD9A21ED73}" dt="2021-06-24T06:27:34.197" v="11919" actId="2696"/>
        <pc:sldMkLst>
          <pc:docMk/>
          <pc:sldMk cId="777575492" sldId="292"/>
        </pc:sldMkLst>
      </pc:sldChg>
      <pc:sldChg chg="add">
        <pc:chgData name="sakuma fuminori" userId="289d416634db11fc" providerId="LiveId" clId="{FC98317E-CE65-4AAE-BDC0-13BD9A21ED73}" dt="2021-06-24T22:38:15.262" v="15699"/>
        <pc:sldMkLst>
          <pc:docMk/>
          <pc:sldMk cId="1823067504" sldId="293"/>
        </pc:sldMkLst>
      </pc:sldChg>
      <pc:sldChg chg="add">
        <pc:chgData name="sakuma fuminori" userId="289d416634db11fc" providerId="LiveId" clId="{FC98317E-CE65-4AAE-BDC0-13BD9A21ED73}" dt="2021-06-24T22:39:28.130" v="15708"/>
        <pc:sldMkLst>
          <pc:docMk/>
          <pc:sldMk cId="890448625" sldId="297"/>
        </pc:sldMkLst>
      </pc:sldChg>
      <pc:sldChg chg="add">
        <pc:chgData name="sakuma fuminori" userId="289d416634db11fc" providerId="LiveId" clId="{FC98317E-CE65-4AAE-BDC0-13BD9A21ED73}" dt="2021-06-22T02:09:00.059" v="2051"/>
        <pc:sldMkLst>
          <pc:docMk/>
          <pc:sldMk cId="2665065845" sldId="353"/>
        </pc:sldMkLst>
      </pc:sldChg>
      <pc:sldChg chg="add">
        <pc:chgData name="sakuma fuminori" userId="289d416634db11fc" providerId="LiveId" clId="{FC98317E-CE65-4AAE-BDC0-13BD9A21ED73}" dt="2021-06-22T01:56:51.980" v="1891"/>
        <pc:sldMkLst>
          <pc:docMk/>
          <pc:sldMk cId="4147041179" sldId="354"/>
        </pc:sldMkLst>
      </pc:sldChg>
      <pc:sldChg chg="add">
        <pc:chgData name="sakuma fuminori" userId="289d416634db11fc" providerId="LiveId" clId="{FC98317E-CE65-4AAE-BDC0-13BD9A21ED73}" dt="2021-06-22T02:09:00.059" v="2051"/>
        <pc:sldMkLst>
          <pc:docMk/>
          <pc:sldMk cId="2373231653" sldId="356"/>
        </pc:sldMkLst>
      </pc:sldChg>
      <pc:sldChg chg="modSp">
        <pc:chgData name="sakuma fuminori" userId="289d416634db11fc" providerId="LiveId" clId="{FC98317E-CE65-4AAE-BDC0-13BD9A21ED73}" dt="2021-06-21T05:38:40.897" v="8" actId="20577"/>
        <pc:sldMkLst>
          <pc:docMk/>
          <pc:sldMk cId="2000512445" sldId="364"/>
        </pc:sldMkLst>
        <pc:spChg chg="mod">
          <ac:chgData name="sakuma fuminori" userId="289d416634db11fc" providerId="LiveId" clId="{FC98317E-CE65-4AAE-BDC0-13BD9A21ED73}" dt="2021-06-21T05:38:40.897" v="8" actId="20577"/>
          <ac:spMkLst>
            <pc:docMk/>
            <pc:sldMk cId="2000512445" sldId="364"/>
            <ac:spMk id="3" creationId="{8BA8AE19-42DB-4AB3-AB1A-F148BFBE36F6}"/>
          </ac:spMkLst>
        </pc:spChg>
      </pc:sldChg>
      <pc:sldChg chg="add">
        <pc:chgData name="sakuma fuminori" userId="289d416634db11fc" providerId="LiveId" clId="{FC98317E-CE65-4AAE-BDC0-13BD9A21ED73}" dt="2021-06-22T02:09:00.059" v="2051"/>
        <pc:sldMkLst>
          <pc:docMk/>
          <pc:sldMk cId="1572681035" sldId="370"/>
        </pc:sldMkLst>
      </pc:sldChg>
      <pc:sldChg chg="add ord">
        <pc:chgData name="sakuma fuminori" userId="289d416634db11fc" providerId="LiveId" clId="{FC98317E-CE65-4AAE-BDC0-13BD9A21ED73}" dt="2021-06-22T02:04:06.767" v="1970"/>
        <pc:sldMkLst>
          <pc:docMk/>
          <pc:sldMk cId="1913295672" sldId="372"/>
        </pc:sldMkLst>
      </pc:sldChg>
      <pc:sldChg chg="modSp add">
        <pc:chgData name="sakuma fuminori" userId="289d416634db11fc" providerId="LiveId" clId="{FC98317E-CE65-4AAE-BDC0-13BD9A21ED73}" dt="2021-06-22T02:29:13.052" v="2146" actId="20577"/>
        <pc:sldMkLst>
          <pc:docMk/>
          <pc:sldMk cId="3198012813" sldId="374"/>
        </pc:sldMkLst>
        <pc:spChg chg="mod">
          <ac:chgData name="sakuma fuminori" userId="289d416634db11fc" providerId="LiveId" clId="{FC98317E-CE65-4AAE-BDC0-13BD9A21ED73}" dt="2021-06-22T02:29:13.052" v="2146" actId="20577"/>
          <ac:spMkLst>
            <pc:docMk/>
            <pc:sldMk cId="3198012813" sldId="374"/>
            <ac:spMk id="24" creationId="{861A1299-4757-4529-B588-8A023B132AF9}"/>
          </ac:spMkLst>
        </pc:spChg>
      </pc:sldChg>
      <pc:sldChg chg="add">
        <pc:chgData name="sakuma fuminori" userId="289d416634db11fc" providerId="LiveId" clId="{FC98317E-CE65-4AAE-BDC0-13BD9A21ED73}" dt="2021-06-22T02:28:13.925" v="2126"/>
        <pc:sldMkLst>
          <pc:docMk/>
          <pc:sldMk cId="176007001" sldId="375"/>
        </pc:sldMkLst>
      </pc:sldChg>
      <pc:sldChg chg="delSp modSp">
        <pc:chgData name="sakuma fuminori" userId="289d416634db11fc" providerId="LiveId" clId="{FC98317E-CE65-4AAE-BDC0-13BD9A21ED73}" dt="2021-06-24T12:17:26.233" v="15226" actId="6549"/>
        <pc:sldMkLst>
          <pc:docMk/>
          <pc:sldMk cId="3506677801" sldId="380"/>
        </pc:sldMkLst>
        <pc:spChg chg="mod">
          <ac:chgData name="sakuma fuminori" userId="289d416634db11fc" providerId="LiveId" clId="{FC98317E-CE65-4AAE-BDC0-13BD9A21ED73}" dt="2021-06-24T09:28:23.416" v="13679" actId="1036"/>
          <ac:spMkLst>
            <pc:docMk/>
            <pc:sldMk cId="3506677801" sldId="380"/>
            <ac:spMk id="10" creationId="{5DF89BE2-6CAC-4547-B3A4-2C9D44BAA478}"/>
          </ac:spMkLst>
        </pc:spChg>
        <pc:spChg chg="mod">
          <ac:chgData name="sakuma fuminori" userId="289d416634db11fc" providerId="LiveId" clId="{FC98317E-CE65-4AAE-BDC0-13BD9A21ED73}" dt="2021-06-23T02:13:36.723" v="3355" actId="1038"/>
          <ac:spMkLst>
            <pc:docMk/>
            <pc:sldMk cId="3506677801" sldId="380"/>
            <ac:spMk id="16" creationId="{247A02B0-18C7-40A0-8882-E78C46495224}"/>
          </ac:spMkLst>
        </pc:spChg>
        <pc:spChg chg="mod">
          <ac:chgData name="sakuma fuminori" userId="289d416634db11fc" providerId="LiveId" clId="{FC98317E-CE65-4AAE-BDC0-13BD9A21ED73}" dt="2021-06-24T08:53:18.343" v="13445" actId="1038"/>
          <ac:spMkLst>
            <pc:docMk/>
            <pc:sldMk cId="3506677801" sldId="380"/>
            <ac:spMk id="20" creationId="{95E81076-0740-43F4-9C30-6EEA20CE78CD}"/>
          </ac:spMkLst>
        </pc:spChg>
        <pc:spChg chg="mod">
          <ac:chgData name="sakuma fuminori" userId="289d416634db11fc" providerId="LiveId" clId="{FC98317E-CE65-4AAE-BDC0-13BD9A21ED73}" dt="2021-06-24T09:30:40.036" v="13712" actId="6549"/>
          <ac:spMkLst>
            <pc:docMk/>
            <pc:sldMk cId="3506677801" sldId="380"/>
            <ac:spMk id="23" creationId="{C1CB4AF4-3B05-4D09-B4C6-2C19573E25E5}"/>
          </ac:spMkLst>
        </pc:spChg>
        <pc:spChg chg="mod">
          <ac:chgData name="sakuma fuminori" userId="289d416634db11fc" providerId="LiveId" clId="{FC98317E-CE65-4AAE-BDC0-13BD9A21ED73}" dt="2021-06-24T12:17:26.233" v="15226" actId="6549"/>
          <ac:spMkLst>
            <pc:docMk/>
            <pc:sldMk cId="3506677801" sldId="380"/>
            <ac:spMk id="27" creationId="{7BB9EF29-DA6E-462E-98E3-B243C671044A}"/>
          </ac:spMkLst>
        </pc:spChg>
        <pc:spChg chg="del">
          <ac:chgData name="sakuma fuminori" userId="289d416634db11fc" providerId="LiveId" clId="{FC98317E-CE65-4AAE-BDC0-13BD9A21ED73}" dt="2021-06-23T11:26:42.820" v="5201" actId="478"/>
          <ac:spMkLst>
            <pc:docMk/>
            <pc:sldMk cId="3506677801" sldId="380"/>
            <ac:spMk id="37" creationId="{064DE432-95CA-479D-9ECA-93106A0AE95A}"/>
          </ac:spMkLst>
        </pc:spChg>
        <pc:picChg chg="mod">
          <ac:chgData name="sakuma fuminori" userId="289d416634db11fc" providerId="LiveId" clId="{FC98317E-CE65-4AAE-BDC0-13BD9A21ED73}" dt="2021-06-22T03:16:07.358" v="2600" actId="1076"/>
          <ac:picMkLst>
            <pc:docMk/>
            <pc:sldMk cId="3506677801" sldId="380"/>
            <ac:picMk id="5" creationId="{1DFE850A-97E5-4AA1-B8E4-357F55A22A4A}"/>
          </ac:picMkLst>
        </pc:picChg>
        <pc:picChg chg="mod">
          <ac:chgData name="sakuma fuminori" userId="289d416634db11fc" providerId="LiveId" clId="{FC98317E-CE65-4AAE-BDC0-13BD9A21ED73}" dt="2021-06-24T09:28:19.971" v="13672" actId="1037"/>
          <ac:picMkLst>
            <pc:docMk/>
            <pc:sldMk cId="3506677801" sldId="380"/>
            <ac:picMk id="8194" creationId="{7B04047A-2410-4522-B0E8-F1065274FEE8}"/>
          </ac:picMkLst>
        </pc:picChg>
      </pc:sldChg>
      <pc:sldChg chg="add">
        <pc:chgData name="sakuma fuminori" userId="289d416634db11fc" providerId="LiveId" clId="{FC98317E-CE65-4AAE-BDC0-13BD9A21ED73}" dt="2021-06-24T05:57:36.697" v="11701"/>
        <pc:sldMkLst>
          <pc:docMk/>
          <pc:sldMk cId="1262240821" sldId="386"/>
        </pc:sldMkLst>
      </pc:sldChg>
      <pc:sldChg chg="addSp delSp modSp del">
        <pc:chgData name="sakuma fuminori" userId="289d416634db11fc" providerId="LiveId" clId="{FC98317E-CE65-4AAE-BDC0-13BD9A21ED73}" dt="2021-06-24T05:57:34.842" v="11700" actId="2696"/>
        <pc:sldMkLst>
          <pc:docMk/>
          <pc:sldMk cId="2059809930" sldId="386"/>
        </pc:sldMkLst>
        <pc:spChg chg="mod">
          <ac:chgData name="sakuma fuminori" userId="289d416634db11fc" providerId="LiveId" clId="{FC98317E-CE65-4AAE-BDC0-13BD9A21ED73}" dt="2021-06-21T06:17:57.013" v="142" actId="122"/>
          <ac:spMkLst>
            <pc:docMk/>
            <pc:sldMk cId="2059809930" sldId="386"/>
            <ac:spMk id="2" creationId="{ECCC06F8-4832-4439-B479-7643C24615F5}"/>
          </ac:spMkLst>
        </pc:spChg>
        <pc:spChg chg="mod">
          <ac:chgData name="sakuma fuminori" userId="289d416634db11fc" providerId="LiveId" clId="{FC98317E-CE65-4AAE-BDC0-13BD9A21ED73}" dt="2021-06-23T15:12:23.590" v="8079" actId="115"/>
          <ac:spMkLst>
            <pc:docMk/>
            <pc:sldMk cId="2059809930" sldId="386"/>
            <ac:spMk id="3" creationId="{9F0F78DA-9B43-4224-94C2-CEF8FF264765}"/>
          </ac:spMkLst>
        </pc:spChg>
        <pc:spChg chg="add del mod">
          <ac:chgData name="sakuma fuminori" userId="289d416634db11fc" providerId="LiveId" clId="{FC98317E-CE65-4AAE-BDC0-13BD9A21ED73}" dt="2021-06-21T06:35:17.684" v="387" actId="478"/>
          <ac:spMkLst>
            <pc:docMk/>
            <pc:sldMk cId="2059809930" sldId="386"/>
            <ac:spMk id="6" creationId="{0315F510-B6E7-4283-8F25-B9C5DE9A8F6B}"/>
          </ac:spMkLst>
        </pc:spChg>
        <pc:spChg chg="add mod">
          <ac:chgData name="sakuma fuminori" userId="289d416634db11fc" providerId="LiveId" clId="{FC98317E-CE65-4AAE-BDC0-13BD9A21ED73}" dt="2021-06-23T01:55:34.518" v="3197" actId="164"/>
          <ac:spMkLst>
            <pc:docMk/>
            <pc:sldMk cId="2059809930" sldId="386"/>
            <ac:spMk id="7" creationId="{8769EADF-008B-4F77-9E30-26941255957E}"/>
          </ac:spMkLst>
        </pc:spChg>
        <pc:spChg chg="add del mod">
          <ac:chgData name="sakuma fuminori" userId="289d416634db11fc" providerId="LiveId" clId="{FC98317E-CE65-4AAE-BDC0-13BD9A21ED73}" dt="2021-06-23T11:23:45.353" v="5166" actId="478"/>
          <ac:spMkLst>
            <pc:docMk/>
            <pc:sldMk cId="2059809930" sldId="386"/>
            <ac:spMk id="8" creationId="{A92CBF98-4F40-482B-B85F-BB02020F030E}"/>
          </ac:spMkLst>
        </pc:spChg>
        <pc:spChg chg="add mod">
          <ac:chgData name="sakuma fuminori" userId="289d416634db11fc" providerId="LiveId" clId="{FC98317E-CE65-4AAE-BDC0-13BD9A21ED73}" dt="2021-06-23T12:11:56.970" v="5273" actId="6549"/>
          <ac:spMkLst>
            <pc:docMk/>
            <pc:sldMk cId="2059809930" sldId="386"/>
            <ac:spMk id="10" creationId="{3C05B31F-A7A6-496A-8296-C1DF28E5C1AA}"/>
          </ac:spMkLst>
        </pc:spChg>
        <pc:spChg chg="add mod">
          <ac:chgData name="sakuma fuminori" userId="289d416634db11fc" providerId="LiveId" clId="{FC98317E-CE65-4AAE-BDC0-13BD9A21ED73}" dt="2021-06-23T12:12:02.391" v="5275" actId="6549"/>
          <ac:spMkLst>
            <pc:docMk/>
            <pc:sldMk cId="2059809930" sldId="386"/>
            <ac:spMk id="11" creationId="{A11BEE95-2407-43EB-B604-7957BDC0BC8C}"/>
          </ac:spMkLst>
        </pc:spChg>
        <pc:spChg chg="add mod">
          <ac:chgData name="sakuma fuminori" userId="289d416634db11fc" providerId="LiveId" clId="{FC98317E-CE65-4AAE-BDC0-13BD9A21ED73}" dt="2021-06-23T12:12:12.541" v="5280" actId="6549"/>
          <ac:spMkLst>
            <pc:docMk/>
            <pc:sldMk cId="2059809930" sldId="386"/>
            <ac:spMk id="12" creationId="{02E5F8F3-12DB-46E0-AA02-F24D6C44CEAA}"/>
          </ac:spMkLst>
        </pc:spChg>
        <pc:spChg chg="add mod">
          <ac:chgData name="sakuma fuminori" userId="289d416634db11fc" providerId="LiveId" clId="{FC98317E-CE65-4AAE-BDC0-13BD9A21ED73}" dt="2021-06-23T12:12:07.132" v="5277" actId="6549"/>
          <ac:spMkLst>
            <pc:docMk/>
            <pc:sldMk cId="2059809930" sldId="386"/>
            <ac:spMk id="13" creationId="{1943F0C5-9FDD-458F-8DBD-41B00A360D95}"/>
          </ac:spMkLst>
        </pc:spChg>
        <pc:spChg chg="add mod">
          <ac:chgData name="sakuma fuminori" userId="289d416634db11fc" providerId="LiveId" clId="{FC98317E-CE65-4AAE-BDC0-13BD9A21ED73}" dt="2021-06-24T02:00:04.240" v="8936"/>
          <ac:spMkLst>
            <pc:docMk/>
            <pc:sldMk cId="2059809930" sldId="386"/>
            <ac:spMk id="14" creationId="{2B4C7231-8350-4221-88AD-695A48CE1BA1}"/>
          </ac:spMkLst>
        </pc:spChg>
        <pc:spChg chg="add mod">
          <ac:chgData name="sakuma fuminori" userId="289d416634db11fc" providerId="LiveId" clId="{FC98317E-CE65-4AAE-BDC0-13BD9A21ED73}" dt="2021-06-24T02:01:53.207" v="8937" actId="6549"/>
          <ac:spMkLst>
            <pc:docMk/>
            <pc:sldMk cId="2059809930" sldId="386"/>
            <ac:spMk id="15" creationId="{FD81C8D3-E203-4726-B14B-929D5005B471}"/>
          </ac:spMkLst>
        </pc:spChg>
        <pc:spChg chg="add del mod">
          <ac:chgData name="sakuma fuminori" userId="289d416634db11fc" providerId="LiveId" clId="{FC98317E-CE65-4AAE-BDC0-13BD9A21ED73}" dt="2021-06-23T11:23:47.687" v="5167" actId="478"/>
          <ac:spMkLst>
            <pc:docMk/>
            <pc:sldMk cId="2059809930" sldId="386"/>
            <ac:spMk id="16" creationId="{44831C85-989E-4404-AE5B-366636DD0DDC}"/>
          </ac:spMkLst>
        </pc:spChg>
        <pc:spChg chg="add del">
          <ac:chgData name="sakuma fuminori" userId="289d416634db11fc" providerId="LiveId" clId="{FC98317E-CE65-4AAE-BDC0-13BD9A21ED73}" dt="2021-06-21T06:39:59.875" v="622"/>
          <ac:spMkLst>
            <pc:docMk/>
            <pc:sldMk cId="2059809930" sldId="386"/>
            <ac:spMk id="16" creationId="{C5161A6E-856B-4C5E-BF1E-483B7D1515A9}"/>
          </ac:spMkLst>
        </pc:spChg>
        <pc:spChg chg="add mod">
          <ac:chgData name="sakuma fuminori" userId="289d416634db11fc" providerId="LiveId" clId="{FC98317E-CE65-4AAE-BDC0-13BD9A21ED73}" dt="2021-06-24T02:01:55.904" v="8938" actId="6549"/>
          <ac:spMkLst>
            <pc:docMk/>
            <pc:sldMk cId="2059809930" sldId="386"/>
            <ac:spMk id="17" creationId="{18D75237-5780-4B54-8B65-722BAC9936CD}"/>
          </ac:spMkLst>
        </pc:spChg>
        <pc:spChg chg="add del mod">
          <ac:chgData name="sakuma fuminori" userId="289d416634db11fc" providerId="LiveId" clId="{FC98317E-CE65-4AAE-BDC0-13BD9A21ED73}" dt="2021-06-21T06:40:47.484" v="638" actId="478"/>
          <ac:spMkLst>
            <pc:docMk/>
            <pc:sldMk cId="2059809930" sldId="386"/>
            <ac:spMk id="18" creationId="{450717FE-AFEA-42A0-A77B-C5A21E5DF264}"/>
          </ac:spMkLst>
        </pc:spChg>
        <pc:spChg chg="add del mod">
          <ac:chgData name="sakuma fuminori" userId="289d416634db11fc" providerId="LiveId" clId="{FC98317E-CE65-4AAE-BDC0-13BD9A21ED73}" dt="2021-06-23T01:56:44.378" v="3213" actId="164"/>
          <ac:spMkLst>
            <pc:docMk/>
            <pc:sldMk cId="2059809930" sldId="386"/>
            <ac:spMk id="19" creationId="{C9FD831D-BA58-45D2-B42B-42DFD9702B3B}"/>
          </ac:spMkLst>
        </pc:spChg>
        <pc:spChg chg="add mod">
          <ac:chgData name="sakuma fuminori" userId="289d416634db11fc" providerId="LiveId" clId="{FC98317E-CE65-4AAE-BDC0-13BD9A21ED73}" dt="2021-06-23T01:56:44.378" v="3213" actId="164"/>
          <ac:spMkLst>
            <pc:docMk/>
            <pc:sldMk cId="2059809930" sldId="386"/>
            <ac:spMk id="20" creationId="{CD3445B0-A980-4E57-9A32-9B179A56A0A5}"/>
          </ac:spMkLst>
        </pc:spChg>
        <pc:spChg chg="add mod">
          <ac:chgData name="sakuma fuminori" userId="289d416634db11fc" providerId="LiveId" clId="{FC98317E-CE65-4AAE-BDC0-13BD9A21ED73}" dt="2021-06-23T12:12:10.916" v="5279" actId="6549"/>
          <ac:spMkLst>
            <pc:docMk/>
            <pc:sldMk cId="2059809930" sldId="386"/>
            <ac:spMk id="21" creationId="{4A9D418B-FCE7-4639-AA68-BC18C64EBEB5}"/>
          </ac:spMkLst>
        </pc:spChg>
        <pc:spChg chg="add mod">
          <ac:chgData name="sakuma fuminori" userId="289d416634db11fc" providerId="LiveId" clId="{FC98317E-CE65-4AAE-BDC0-13BD9A21ED73}" dt="2021-06-23T01:56:44.378" v="3213" actId="164"/>
          <ac:spMkLst>
            <pc:docMk/>
            <pc:sldMk cId="2059809930" sldId="386"/>
            <ac:spMk id="22" creationId="{4097AE8E-D2F2-4F01-8C87-2AB5AF3ED8B4}"/>
          </ac:spMkLst>
        </pc:spChg>
        <pc:spChg chg="add mod">
          <ac:chgData name="sakuma fuminori" userId="289d416634db11fc" providerId="LiveId" clId="{FC98317E-CE65-4AAE-BDC0-13BD9A21ED73}" dt="2021-06-23T15:13:12.265" v="8096" actId="6549"/>
          <ac:spMkLst>
            <pc:docMk/>
            <pc:sldMk cId="2059809930" sldId="386"/>
            <ac:spMk id="23" creationId="{31CFEB3E-DD1B-47D2-85F1-D5DFD680D1ED}"/>
          </ac:spMkLst>
        </pc:spChg>
        <pc:grpChg chg="add mod">
          <ac:chgData name="sakuma fuminori" userId="289d416634db11fc" providerId="LiveId" clId="{FC98317E-CE65-4AAE-BDC0-13BD9A21ED73}" dt="2021-06-23T01:55:23.162" v="3196" actId="164"/>
          <ac:grpSpMkLst>
            <pc:docMk/>
            <pc:sldMk cId="2059809930" sldId="386"/>
            <ac:grpSpMk id="18" creationId="{4D839AF7-1A0F-47F2-8776-80C4F4D253D2}"/>
          </ac:grpSpMkLst>
        </pc:grpChg>
        <pc:grpChg chg="add mod">
          <ac:chgData name="sakuma fuminori" userId="289d416634db11fc" providerId="LiveId" clId="{FC98317E-CE65-4AAE-BDC0-13BD9A21ED73}" dt="2021-06-23T14:14:18.926" v="7390" actId="1076"/>
          <ac:grpSpMkLst>
            <pc:docMk/>
            <pc:sldMk cId="2059809930" sldId="386"/>
            <ac:grpSpMk id="24" creationId="{5387AF39-01E1-49F5-9DA2-4B92AFF26113}"/>
          </ac:grpSpMkLst>
        </pc:grpChg>
        <pc:grpChg chg="add mod">
          <ac:chgData name="sakuma fuminori" userId="289d416634db11fc" providerId="LiveId" clId="{FC98317E-CE65-4AAE-BDC0-13BD9A21ED73}" dt="2021-06-23T15:12:35.872" v="8080" actId="1076"/>
          <ac:grpSpMkLst>
            <pc:docMk/>
            <pc:sldMk cId="2059809930" sldId="386"/>
            <ac:grpSpMk id="25" creationId="{9A8947B6-3258-44DA-ABFB-3CFAD61DCC03}"/>
          </ac:grpSpMkLst>
        </pc:grpChg>
        <pc:picChg chg="del mod modCrop">
          <ac:chgData name="sakuma fuminori" userId="289d416634db11fc" providerId="LiveId" clId="{FC98317E-CE65-4AAE-BDC0-13BD9A21ED73}" dt="2021-06-23T01:38:38.730" v="2822" actId="478"/>
          <ac:picMkLst>
            <pc:docMk/>
            <pc:sldMk cId="2059809930" sldId="386"/>
            <ac:picMk id="5" creationId="{0C068A0F-F1C4-4E20-A67E-2BF0884C22D8}"/>
          </ac:picMkLst>
        </pc:picChg>
        <pc:picChg chg="mod modCrop">
          <ac:chgData name="sakuma fuminori" userId="289d416634db11fc" providerId="LiveId" clId="{FC98317E-CE65-4AAE-BDC0-13BD9A21ED73}" dt="2021-06-23T01:55:34.518" v="3197" actId="164"/>
          <ac:picMkLst>
            <pc:docMk/>
            <pc:sldMk cId="2059809930" sldId="386"/>
            <ac:picMk id="6" creationId="{0F073061-DFA6-482E-8FAE-F70C0C05C7BF}"/>
          </ac:picMkLst>
        </pc:picChg>
        <pc:picChg chg="del">
          <ac:chgData name="sakuma fuminori" userId="289d416634db11fc" providerId="LiveId" clId="{FC98317E-CE65-4AAE-BDC0-13BD9A21ED73}" dt="2021-06-21T06:21:17.879" v="193" actId="478"/>
          <ac:picMkLst>
            <pc:docMk/>
            <pc:sldMk cId="2059809930" sldId="386"/>
            <ac:picMk id="7" creationId="{0F1C003D-6197-4C0E-ABF5-8BA973399C5C}"/>
          </ac:picMkLst>
        </pc:picChg>
        <pc:picChg chg="add mod">
          <ac:chgData name="sakuma fuminori" userId="289d416634db11fc" providerId="LiveId" clId="{FC98317E-CE65-4AAE-BDC0-13BD9A21ED73}" dt="2021-06-23T02:13:19.293" v="3299" actId="14826"/>
          <ac:picMkLst>
            <pc:docMk/>
            <pc:sldMk cId="2059809930" sldId="386"/>
            <ac:picMk id="9" creationId="{0551A21F-50D4-47F2-AC47-6A57F556468E}"/>
          </ac:picMkLst>
        </pc:picChg>
      </pc:sldChg>
      <pc:sldChg chg="addSp delSp modSp">
        <pc:chgData name="sakuma fuminori" userId="289d416634db11fc" providerId="LiveId" clId="{FC98317E-CE65-4AAE-BDC0-13BD9A21ED73}" dt="2021-06-23T15:16:52.039" v="8132" actId="1038"/>
        <pc:sldMkLst>
          <pc:docMk/>
          <pc:sldMk cId="375477190" sldId="387"/>
        </pc:sldMkLst>
        <pc:spChg chg="add mod">
          <ac:chgData name="sakuma fuminori" userId="289d416634db11fc" providerId="LiveId" clId="{FC98317E-CE65-4AAE-BDC0-13BD9A21ED73}" dt="2021-06-23T15:16:52.039" v="8132" actId="1038"/>
          <ac:spMkLst>
            <pc:docMk/>
            <pc:sldMk cId="375477190" sldId="387"/>
            <ac:spMk id="31" creationId="{3A7FB53D-34EB-40F9-A782-4F64AA090122}"/>
          </ac:spMkLst>
        </pc:spChg>
        <pc:spChg chg="del">
          <ac:chgData name="sakuma fuminori" userId="289d416634db11fc" providerId="LiveId" clId="{FC98317E-CE65-4AAE-BDC0-13BD9A21ED73}" dt="2021-06-21T10:16:31.754" v="1481" actId="478"/>
          <ac:spMkLst>
            <pc:docMk/>
            <pc:sldMk cId="375477190" sldId="387"/>
            <ac:spMk id="31" creationId="{445B339F-F114-4F59-B0CB-524BA9874333}"/>
          </ac:spMkLst>
        </pc:spChg>
        <pc:spChg chg="del">
          <ac:chgData name="sakuma fuminori" userId="289d416634db11fc" providerId="LiveId" clId="{FC98317E-CE65-4AAE-BDC0-13BD9A21ED73}" dt="2021-06-21T10:05:23.434" v="1477" actId="478"/>
          <ac:spMkLst>
            <pc:docMk/>
            <pc:sldMk cId="375477190" sldId="387"/>
            <ac:spMk id="33" creationId="{853A5D93-EE10-428D-856C-480884813CF8}"/>
          </ac:spMkLst>
        </pc:spChg>
        <pc:spChg chg="del">
          <ac:chgData name="sakuma fuminori" userId="289d416634db11fc" providerId="LiveId" clId="{FC98317E-CE65-4AAE-BDC0-13BD9A21ED73}" dt="2021-06-21T10:05:19.448" v="1476" actId="478"/>
          <ac:spMkLst>
            <pc:docMk/>
            <pc:sldMk cId="375477190" sldId="387"/>
            <ac:spMk id="35" creationId="{5D5B5441-9304-4A5F-A513-F902254CC16F}"/>
          </ac:spMkLst>
        </pc:spChg>
        <pc:picChg chg="mod ord">
          <ac:chgData name="sakuma fuminori" userId="289d416634db11fc" providerId="LiveId" clId="{FC98317E-CE65-4AAE-BDC0-13BD9A21ED73}" dt="2021-06-21T10:31:27.731" v="1711" actId="14826"/>
          <ac:picMkLst>
            <pc:docMk/>
            <pc:sldMk cId="375477190" sldId="387"/>
            <ac:picMk id="30" creationId="{65A25375-627A-4364-885F-D0D777F2B103}"/>
          </ac:picMkLst>
        </pc:picChg>
      </pc:sldChg>
      <pc:sldChg chg="addSp delSp modSp">
        <pc:chgData name="sakuma fuminori" userId="289d416634db11fc" providerId="LiveId" clId="{FC98317E-CE65-4AAE-BDC0-13BD9A21ED73}" dt="2021-06-24T01:28:47.151" v="8700" actId="14100"/>
        <pc:sldMkLst>
          <pc:docMk/>
          <pc:sldMk cId="3238114790" sldId="388"/>
        </pc:sldMkLst>
        <pc:spChg chg="add mod ord">
          <ac:chgData name="sakuma fuminori" userId="289d416634db11fc" providerId="LiveId" clId="{FC98317E-CE65-4AAE-BDC0-13BD9A21ED73}" dt="2021-06-24T01:28:37.861" v="8697" actId="113"/>
          <ac:spMkLst>
            <pc:docMk/>
            <pc:sldMk cId="3238114790" sldId="388"/>
            <ac:spMk id="23" creationId="{6479CD03-ED1B-46FD-8DAC-566FE2013CCE}"/>
          </ac:spMkLst>
        </pc:spChg>
        <pc:spChg chg="add mod ord">
          <ac:chgData name="sakuma fuminori" userId="289d416634db11fc" providerId="LiveId" clId="{FC98317E-CE65-4AAE-BDC0-13BD9A21ED73}" dt="2021-06-24T01:28:37.861" v="8697" actId="113"/>
          <ac:spMkLst>
            <pc:docMk/>
            <pc:sldMk cId="3238114790" sldId="388"/>
            <ac:spMk id="24" creationId="{7F7FF914-4993-4646-8080-3D2FF1FE6BDD}"/>
          </ac:spMkLst>
        </pc:spChg>
        <pc:grpChg chg="del">
          <ac:chgData name="sakuma fuminori" userId="289d416634db11fc" providerId="LiveId" clId="{FC98317E-CE65-4AAE-BDC0-13BD9A21ED73}" dt="2021-06-24T01:24:13.642" v="8476" actId="165"/>
          <ac:grpSpMkLst>
            <pc:docMk/>
            <pc:sldMk cId="3238114790" sldId="388"/>
            <ac:grpSpMk id="12" creationId="{C923D0B5-013A-48FC-8292-C6E300D43D95}"/>
          </ac:grpSpMkLst>
        </pc:grpChg>
        <pc:grpChg chg="add mod ord">
          <ac:chgData name="sakuma fuminori" userId="289d416634db11fc" providerId="LiveId" clId="{FC98317E-CE65-4AAE-BDC0-13BD9A21ED73}" dt="2021-06-24T01:28:44.732" v="8699" actId="1076"/>
          <ac:grpSpMkLst>
            <pc:docMk/>
            <pc:sldMk cId="3238114790" sldId="388"/>
            <ac:grpSpMk id="32" creationId="{DA9870FD-758C-4384-A582-3B0FF78044D0}"/>
          </ac:grpSpMkLst>
        </pc:grpChg>
        <pc:picChg chg="mod topLvl">
          <ac:chgData name="sakuma fuminori" userId="289d416634db11fc" providerId="LiveId" clId="{FC98317E-CE65-4AAE-BDC0-13BD9A21ED73}" dt="2021-06-24T01:24:21.316" v="8477" actId="164"/>
          <ac:picMkLst>
            <pc:docMk/>
            <pc:sldMk cId="3238114790" sldId="388"/>
            <ac:picMk id="5" creationId="{D390459D-150B-457E-AD59-2649E86EF610}"/>
          </ac:picMkLst>
        </pc:picChg>
        <pc:picChg chg="mod">
          <ac:chgData name="sakuma fuminori" userId="289d416634db11fc" providerId="LiveId" clId="{FC98317E-CE65-4AAE-BDC0-13BD9A21ED73}" dt="2021-06-24T01:25:12.817" v="8536" actId="1076"/>
          <ac:picMkLst>
            <pc:docMk/>
            <pc:sldMk cId="3238114790" sldId="388"/>
            <ac:picMk id="6" creationId="{78D848C0-EEEF-4971-85AA-A2EB180A7E4E}"/>
          </ac:picMkLst>
        </pc:picChg>
        <pc:picChg chg="del">
          <ac:chgData name="sakuma fuminori" userId="289d416634db11fc" providerId="LiveId" clId="{FC98317E-CE65-4AAE-BDC0-13BD9A21ED73}" dt="2021-06-24T01:23:56.324" v="8452" actId="478"/>
          <ac:picMkLst>
            <pc:docMk/>
            <pc:sldMk cId="3238114790" sldId="388"/>
            <ac:picMk id="13" creationId="{121D594E-1083-4415-AD94-133DFB8AD109}"/>
          </ac:picMkLst>
        </pc:picChg>
        <pc:cxnChg chg="mod topLvl">
          <ac:chgData name="sakuma fuminori" userId="289d416634db11fc" providerId="LiveId" clId="{FC98317E-CE65-4AAE-BDC0-13BD9A21ED73}" dt="2021-06-24T01:24:21.316" v="8477" actId="164"/>
          <ac:cxnSpMkLst>
            <pc:docMk/>
            <pc:sldMk cId="3238114790" sldId="388"/>
            <ac:cxnSpMk id="7" creationId="{40DF6141-73BC-4C9B-AF1F-6AFB124DDA46}"/>
          </ac:cxnSpMkLst>
        </pc:cxnChg>
        <pc:cxnChg chg="mod topLvl">
          <ac:chgData name="sakuma fuminori" userId="289d416634db11fc" providerId="LiveId" clId="{FC98317E-CE65-4AAE-BDC0-13BD9A21ED73}" dt="2021-06-24T01:24:21.316" v="8477" actId="164"/>
          <ac:cxnSpMkLst>
            <pc:docMk/>
            <pc:sldMk cId="3238114790" sldId="388"/>
            <ac:cxnSpMk id="8" creationId="{F26948E5-9CBE-42F1-A6C1-56E93838F849}"/>
          </ac:cxnSpMkLst>
        </pc:cxnChg>
        <pc:cxnChg chg="del">
          <ac:chgData name="sakuma fuminori" userId="289d416634db11fc" providerId="LiveId" clId="{FC98317E-CE65-4AAE-BDC0-13BD9A21ED73}" dt="2021-06-24T01:19:33.756" v="8298" actId="478"/>
          <ac:cxnSpMkLst>
            <pc:docMk/>
            <pc:sldMk cId="3238114790" sldId="388"/>
            <ac:cxnSpMk id="10" creationId="{30988A4D-744C-4CD2-BE39-0BE05D553461}"/>
          </ac:cxnSpMkLst>
        </pc:cxnChg>
        <pc:cxnChg chg="mod">
          <ac:chgData name="sakuma fuminori" userId="289d416634db11fc" providerId="LiveId" clId="{FC98317E-CE65-4AAE-BDC0-13BD9A21ED73}" dt="2021-06-24T01:24:21.316" v="8477" actId="164"/>
          <ac:cxnSpMkLst>
            <pc:docMk/>
            <pc:sldMk cId="3238114790" sldId="388"/>
            <ac:cxnSpMk id="11" creationId="{753F6DE1-ED3E-44F5-A6AC-E7FFC7352BC5}"/>
          </ac:cxnSpMkLst>
        </pc:cxnChg>
        <pc:cxnChg chg="del">
          <ac:chgData name="sakuma fuminori" userId="289d416634db11fc" providerId="LiveId" clId="{FC98317E-CE65-4AAE-BDC0-13BD9A21ED73}" dt="2021-06-24T01:23:56.324" v="8452" actId="478"/>
          <ac:cxnSpMkLst>
            <pc:docMk/>
            <pc:sldMk cId="3238114790" sldId="388"/>
            <ac:cxnSpMk id="14" creationId="{4513FD87-FD95-4EE9-B488-A4E21D9952D0}"/>
          </ac:cxnSpMkLst>
        </pc:cxnChg>
        <pc:cxnChg chg="del mod">
          <ac:chgData name="sakuma fuminori" userId="289d416634db11fc" providerId="LiveId" clId="{FC98317E-CE65-4AAE-BDC0-13BD9A21ED73}" dt="2021-06-24T01:23:56.324" v="8452" actId="478"/>
          <ac:cxnSpMkLst>
            <pc:docMk/>
            <pc:sldMk cId="3238114790" sldId="388"/>
            <ac:cxnSpMk id="15" creationId="{20E8F48A-101A-48B8-8AA1-BFDD4875F37C}"/>
          </ac:cxnSpMkLst>
        </pc:cxnChg>
        <pc:cxnChg chg="add del">
          <ac:chgData name="sakuma fuminori" userId="289d416634db11fc" providerId="LiveId" clId="{FC98317E-CE65-4AAE-BDC0-13BD9A21ED73}" dt="2021-06-24T01:19:43.305" v="8300"/>
          <ac:cxnSpMkLst>
            <pc:docMk/>
            <pc:sldMk cId="3238114790" sldId="388"/>
            <ac:cxnSpMk id="18" creationId="{979A0DA6-F90F-4F5F-B0FA-64B4984BC91B}"/>
          </ac:cxnSpMkLst>
        </pc:cxnChg>
        <pc:cxnChg chg="add mod">
          <ac:chgData name="sakuma fuminori" userId="289d416634db11fc" providerId="LiveId" clId="{FC98317E-CE65-4AAE-BDC0-13BD9A21ED73}" dt="2021-06-24T01:24:21.316" v="8477" actId="164"/>
          <ac:cxnSpMkLst>
            <pc:docMk/>
            <pc:sldMk cId="3238114790" sldId="388"/>
            <ac:cxnSpMk id="19" creationId="{7819A028-E6C5-48BF-8404-EA543D76C678}"/>
          </ac:cxnSpMkLst>
        </pc:cxnChg>
        <pc:cxnChg chg="add mod">
          <ac:chgData name="sakuma fuminori" userId="289d416634db11fc" providerId="LiveId" clId="{FC98317E-CE65-4AAE-BDC0-13BD9A21ED73}" dt="2021-06-24T01:24:21.316" v="8477" actId="164"/>
          <ac:cxnSpMkLst>
            <pc:docMk/>
            <pc:sldMk cId="3238114790" sldId="388"/>
            <ac:cxnSpMk id="21" creationId="{29E4B6A4-AD0F-4221-A51A-49C067B6838C}"/>
          </ac:cxnSpMkLst>
        </pc:cxnChg>
        <pc:cxnChg chg="add mod ord">
          <ac:chgData name="sakuma fuminori" userId="289d416634db11fc" providerId="LiveId" clId="{FC98317E-CE65-4AAE-BDC0-13BD9A21ED73}" dt="2021-06-24T01:26:47.367" v="8623" actId="14100"/>
          <ac:cxnSpMkLst>
            <pc:docMk/>
            <pc:sldMk cId="3238114790" sldId="388"/>
            <ac:cxnSpMk id="26" creationId="{9B7F3349-D25B-4114-8ABE-E34414815C23}"/>
          </ac:cxnSpMkLst>
        </pc:cxnChg>
        <pc:cxnChg chg="add mod ord">
          <ac:chgData name="sakuma fuminori" userId="289d416634db11fc" providerId="LiveId" clId="{FC98317E-CE65-4AAE-BDC0-13BD9A21ED73}" dt="2021-06-24T01:28:47.151" v="8700" actId="14100"/>
          <ac:cxnSpMkLst>
            <pc:docMk/>
            <pc:sldMk cId="3238114790" sldId="388"/>
            <ac:cxnSpMk id="29" creationId="{D340CA6F-451A-4094-99BB-5339DCA066FA}"/>
          </ac:cxnSpMkLst>
        </pc:cxnChg>
      </pc:sldChg>
      <pc:sldChg chg="modSp add">
        <pc:chgData name="sakuma fuminori" userId="289d416634db11fc" providerId="LiveId" clId="{FC98317E-CE65-4AAE-BDC0-13BD9A21ED73}" dt="2021-06-23T15:14:02.577" v="8098" actId="1076"/>
        <pc:sldMkLst>
          <pc:docMk/>
          <pc:sldMk cId="3805704395" sldId="394"/>
        </pc:sldMkLst>
        <pc:spChg chg="mod">
          <ac:chgData name="sakuma fuminori" userId="289d416634db11fc" providerId="LiveId" clId="{FC98317E-CE65-4AAE-BDC0-13BD9A21ED73}" dt="2021-06-21T06:55:19.594" v="869"/>
          <ac:spMkLst>
            <pc:docMk/>
            <pc:sldMk cId="3805704395" sldId="394"/>
            <ac:spMk id="2" creationId="{2B6CB192-44BF-46AD-BA86-B7FD36D41F63}"/>
          </ac:spMkLst>
        </pc:spChg>
        <pc:picChg chg="mod">
          <ac:chgData name="sakuma fuminori" userId="289d416634db11fc" providerId="LiveId" clId="{FC98317E-CE65-4AAE-BDC0-13BD9A21ED73}" dt="2021-06-23T15:14:02.577" v="8098" actId="1076"/>
          <ac:picMkLst>
            <pc:docMk/>
            <pc:sldMk cId="3805704395" sldId="394"/>
            <ac:picMk id="5" creationId="{06C813CC-E7F2-4644-AB94-BF19977B6386}"/>
          </ac:picMkLst>
        </pc:picChg>
      </pc:sldChg>
      <pc:sldChg chg="modSp del">
        <pc:chgData name="sakuma fuminori" userId="289d416634db11fc" providerId="LiveId" clId="{FC98317E-CE65-4AAE-BDC0-13BD9A21ED73}" dt="2021-06-24T04:47:17.275" v="9479" actId="2696"/>
        <pc:sldMkLst>
          <pc:docMk/>
          <pc:sldMk cId="1779201225" sldId="396"/>
        </pc:sldMkLst>
        <pc:spChg chg="mod">
          <ac:chgData name="sakuma fuminori" userId="289d416634db11fc" providerId="LiveId" clId="{FC98317E-CE65-4AAE-BDC0-13BD9A21ED73}" dt="2021-06-23T14:17:15.876" v="7399" actId="20577"/>
          <ac:spMkLst>
            <pc:docMk/>
            <pc:sldMk cId="1779201225" sldId="396"/>
            <ac:spMk id="3" creationId="{B6B8FEEE-BDB6-45C7-9959-46B5ADFC1752}"/>
          </ac:spMkLst>
        </pc:spChg>
      </pc:sldChg>
      <pc:sldChg chg="modSp">
        <pc:chgData name="sakuma fuminori" userId="289d416634db11fc" providerId="LiveId" clId="{FC98317E-CE65-4AAE-BDC0-13BD9A21ED73}" dt="2021-06-23T13:22:06.794" v="6448" actId="6549"/>
        <pc:sldMkLst>
          <pc:docMk/>
          <pc:sldMk cId="638052196" sldId="397"/>
        </pc:sldMkLst>
        <pc:spChg chg="mod">
          <ac:chgData name="sakuma fuminori" userId="289d416634db11fc" providerId="LiveId" clId="{FC98317E-CE65-4AAE-BDC0-13BD9A21ED73}" dt="2021-06-23T13:22:06.794" v="6448" actId="6549"/>
          <ac:spMkLst>
            <pc:docMk/>
            <pc:sldMk cId="638052196" sldId="397"/>
            <ac:spMk id="3" creationId="{78406B91-28E9-4973-86D1-B3334FD53BE2}"/>
          </ac:spMkLst>
        </pc:spChg>
        <pc:spChg chg="mod">
          <ac:chgData name="sakuma fuminori" userId="289d416634db11fc" providerId="LiveId" clId="{FC98317E-CE65-4AAE-BDC0-13BD9A21ED73}" dt="2021-06-23T09:17:13.877" v="5066" actId="1035"/>
          <ac:spMkLst>
            <pc:docMk/>
            <pc:sldMk cId="638052196" sldId="397"/>
            <ac:spMk id="30" creationId="{DE15D640-D5E4-4A2E-98E6-34AE643E647B}"/>
          </ac:spMkLst>
        </pc:spChg>
      </pc:sldChg>
      <pc:sldChg chg="del">
        <pc:chgData name="sakuma fuminori" userId="289d416634db11fc" providerId="LiveId" clId="{FC98317E-CE65-4AAE-BDC0-13BD9A21ED73}" dt="2021-06-24T04:46:39.728" v="9477" actId="2696"/>
        <pc:sldMkLst>
          <pc:docMk/>
          <pc:sldMk cId="2494604278" sldId="398"/>
        </pc:sldMkLst>
      </pc:sldChg>
      <pc:sldChg chg="modSp">
        <pc:chgData name="sakuma fuminori" userId="289d416634db11fc" providerId="LiveId" clId="{FC98317E-CE65-4AAE-BDC0-13BD9A21ED73}" dt="2021-06-24T10:54:51.415" v="13729" actId="20577"/>
        <pc:sldMkLst>
          <pc:docMk/>
          <pc:sldMk cId="1781450081" sldId="399"/>
        </pc:sldMkLst>
        <pc:graphicFrameChg chg="mod modGraphic">
          <ac:chgData name="sakuma fuminori" userId="289d416634db11fc" providerId="LiveId" clId="{FC98317E-CE65-4AAE-BDC0-13BD9A21ED73}" dt="2021-06-24T10:54:51.415" v="13729" actId="20577"/>
          <ac:graphicFrameMkLst>
            <pc:docMk/>
            <pc:sldMk cId="1781450081" sldId="399"/>
            <ac:graphicFrameMk id="4" creationId="{50EC5999-8E8D-42B8-B81E-938285E64CB1}"/>
          </ac:graphicFrameMkLst>
        </pc:graphicFrameChg>
      </pc:sldChg>
      <pc:sldChg chg="delSp modSp">
        <pc:chgData name="sakuma fuminori" userId="289d416634db11fc" providerId="LiveId" clId="{FC98317E-CE65-4AAE-BDC0-13BD9A21ED73}" dt="2021-06-24T08:50:39.903" v="13407" actId="20577"/>
        <pc:sldMkLst>
          <pc:docMk/>
          <pc:sldMk cId="315629800" sldId="408"/>
        </pc:sldMkLst>
        <pc:spChg chg="mod">
          <ac:chgData name="sakuma fuminori" userId="289d416634db11fc" providerId="LiveId" clId="{FC98317E-CE65-4AAE-BDC0-13BD9A21ED73}" dt="2021-06-24T08:50:39.903" v="13407" actId="20577"/>
          <ac:spMkLst>
            <pc:docMk/>
            <pc:sldMk cId="315629800" sldId="408"/>
            <ac:spMk id="10" creationId="{7789447D-F14C-4081-912C-6AFDE7B360C5}"/>
          </ac:spMkLst>
        </pc:spChg>
        <pc:spChg chg="mod">
          <ac:chgData name="sakuma fuminori" userId="289d416634db11fc" providerId="LiveId" clId="{FC98317E-CE65-4AAE-BDC0-13BD9A21ED73}" dt="2021-06-23T09:22:03.908" v="5068" actId="403"/>
          <ac:spMkLst>
            <pc:docMk/>
            <pc:sldMk cId="315629800" sldId="408"/>
            <ac:spMk id="11" creationId="{A7396187-7C36-47F4-A16F-8A200C41B614}"/>
          </ac:spMkLst>
        </pc:spChg>
        <pc:spChg chg="del">
          <ac:chgData name="sakuma fuminori" userId="289d416634db11fc" providerId="LiveId" clId="{FC98317E-CE65-4AAE-BDC0-13BD9A21ED73}" dt="2021-06-24T01:18:28.680" v="8295" actId="478"/>
          <ac:spMkLst>
            <pc:docMk/>
            <pc:sldMk cId="315629800" sldId="408"/>
            <ac:spMk id="14" creationId="{404703E6-BB9F-4B7D-BBB1-29A85C1DCE06}"/>
          </ac:spMkLst>
        </pc:spChg>
        <pc:spChg chg="mod">
          <ac:chgData name="sakuma fuminori" userId="289d416634db11fc" providerId="LiveId" clId="{FC98317E-CE65-4AAE-BDC0-13BD9A21ED73}" dt="2021-06-22T06:39:45.872" v="2675" actId="1036"/>
          <ac:spMkLst>
            <pc:docMk/>
            <pc:sldMk cId="315629800" sldId="408"/>
            <ac:spMk id="15" creationId="{A3685351-7816-44BF-9158-E878179D8E0A}"/>
          </ac:spMkLst>
        </pc:spChg>
        <pc:picChg chg="mod">
          <ac:chgData name="sakuma fuminori" userId="289d416634db11fc" providerId="LiveId" clId="{FC98317E-CE65-4AAE-BDC0-13BD9A21ED73}" dt="2021-06-24T05:43:12.540" v="10678" actId="1036"/>
          <ac:picMkLst>
            <pc:docMk/>
            <pc:sldMk cId="315629800" sldId="408"/>
            <ac:picMk id="5" creationId="{DE96C536-AC69-43BB-A4AA-EC5710524171}"/>
          </ac:picMkLst>
        </pc:picChg>
        <pc:picChg chg="mod">
          <ac:chgData name="sakuma fuminori" userId="289d416634db11fc" providerId="LiveId" clId="{FC98317E-CE65-4AAE-BDC0-13BD9A21ED73}" dt="2021-06-23T02:12:26.584" v="3294" actId="14826"/>
          <ac:picMkLst>
            <pc:docMk/>
            <pc:sldMk cId="315629800" sldId="408"/>
            <ac:picMk id="7" creationId="{51B1C538-EBBC-45CC-ADBC-8C7E8C983368}"/>
          </ac:picMkLst>
        </pc:picChg>
      </pc:sldChg>
      <pc:sldChg chg="addSp modSp del">
        <pc:chgData name="sakuma fuminori" userId="289d416634db11fc" providerId="LiveId" clId="{FC98317E-CE65-4AAE-BDC0-13BD9A21ED73}" dt="2021-06-23T13:21:13.648" v="6392" actId="2696"/>
        <pc:sldMkLst>
          <pc:docMk/>
          <pc:sldMk cId="54064876" sldId="409"/>
        </pc:sldMkLst>
        <pc:spChg chg="add mod">
          <ac:chgData name="sakuma fuminori" userId="289d416634db11fc" providerId="LiveId" clId="{FC98317E-CE65-4AAE-BDC0-13BD9A21ED73}" dt="2021-06-23T09:35:04.125" v="5126"/>
          <ac:spMkLst>
            <pc:docMk/>
            <pc:sldMk cId="54064876" sldId="409"/>
            <ac:spMk id="3" creationId="{831A6BBB-5C1C-47C9-891F-E3FE3BC5091D}"/>
          </ac:spMkLst>
        </pc:spChg>
        <pc:spChg chg="mod">
          <ac:chgData name="sakuma fuminori" userId="289d416634db11fc" providerId="LiveId" clId="{FC98317E-CE65-4AAE-BDC0-13BD9A21ED73}" dt="2021-06-23T09:24:43.481" v="5109" actId="6549"/>
          <ac:spMkLst>
            <pc:docMk/>
            <pc:sldMk cId="54064876" sldId="409"/>
            <ac:spMk id="13" creationId="{23D2D94C-CEE0-41AF-AC8D-5F04C253E00D}"/>
          </ac:spMkLst>
        </pc:spChg>
      </pc:sldChg>
      <pc:sldChg chg="addSp modSp">
        <pc:chgData name="sakuma fuminori" userId="289d416634db11fc" providerId="LiveId" clId="{FC98317E-CE65-4AAE-BDC0-13BD9A21ED73}" dt="2021-06-23T01:41:47.256" v="2918"/>
        <pc:sldMkLst>
          <pc:docMk/>
          <pc:sldMk cId="2651779383" sldId="410"/>
        </pc:sldMkLst>
        <pc:spChg chg="add mod">
          <ac:chgData name="sakuma fuminori" userId="289d416634db11fc" providerId="LiveId" clId="{FC98317E-CE65-4AAE-BDC0-13BD9A21ED73}" dt="2021-06-22T02:26:55.350" v="2118" actId="1076"/>
          <ac:spMkLst>
            <pc:docMk/>
            <pc:sldMk cId="2651779383" sldId="410"/>
            <ac:spMk id="9" creationId="{087BAFF9-09FC-4EDB-ADAF-8E73460FBF51}"/>
          </ac:spMkLst>
        </pc:spChg>
        <pc:picChg chg="mod">
          <ac:chgData name="sakuma fuminori" userId="289d416634db11fc" providerId="LiveId" clId="{FC98317E-CE65-4AAE-BDC0-13BD9A21ED73}" dt="2021-06-23T01:41:47.256" v="2918"/>
          <ac:picMkLst>
            <pc:docMk/>
            <pc:sldMk cId="2651779383" sldId="410"/>
            <ac:picMk id="5" creationId="{4B58F925-E713-4FA6-8002-A6CCF4B03D94}"/>
          </ac:picMkLst>
        </pc:picChg>
      </pc:sldChg>
      <pc:sldChg chg="addSp delSp modSp add del">
        <pc:chgData name="sakuma fuminori" userId="289d416634db11fc" providerId="LiveId" clId="{FC98317E-CE65-4AAE-BDC0-13BD9A21ED73}" dt="2021-06-23T13:40:20.406" v="6999" actId="478"/>
        <pc:sldMkLst>
          <pc:docMk/>
          <pc:sldMk cId="3853278817" sldId="419"/>
        </pc:sldMkLst>
        <pc:spChg chg="add mod">
          <ac:chgData name="sakuma fuminori" userId="289d416634db11fc" providerId="LiveId" clId="{FC98317E-CE65-4AAE-BDC0-13BD9A21ED73}" dt="2021-06-23T13:40:20.406" v="6999" actId="478"/>
          <ac:spMkLst>
            <pc:docMk/>
            <pc:sldMk cId="3853278817" sldId="419"/>
            <ac:spMk id="7" creationId="{215D8F2F-10DC-454E-9770-950444D1CB46}"/>
          </ac:spMkLst>
        </pc:spChg>
        <pc:graphicFrameChg chg="del mod modGraphic">
          <ac:chgData name="sakuma fuminori" userId="289d416634db11fc" providerId="LiveId" clId="{FC98317E-CE65-4AAE-BDC0-13BD9A21ED73}" dt="2021-06-23T13:40:20.406" v="6999" actId="478"/>
          <ac:graphicFrameMkLst>
            <pc:docMk/>
            <pc:sldMk cId="3853278817" sldId="419"/>
            <ac:graphicFrameMk id="5" creationId="{8F73CA6C-A169-4A5F-A089-44FEA63587C3}"/>
          </ac:graphicFrameMkLst>
        </pc:graphicFrameChg>
      </pc:sldChg>
      <pc:sldChg chg="addSp modSp ord">
        <pc:chgData name="sakuma fuminori" userId="289d416634db11fc" providerId="LiveId" clId="{FC98317E-CE65-4AAE-BDC0-13BD9A21ED73}" dt="2021-06-24T11:05:24.668" v="13918"/>
        <pc:sldMkLst>
          <pc:docMk/>
          <pc:sldMk cId="769901096" sldId="427"/>
        </pc:sldMkLst>
        <pc:spChg chg="mod">
          <ac:chgData name="sakuma fuminori" userId="289d416634db11fc" providerId="LiveId" clId="{FC98317E-CE65-4AAE-BDC0-13BD9A21ED73}" dt="2021-06-24T06:47:01.580" v="12172"/>
          <ac:spMkLst>
            <pc:docMk/>
            <pc:sldMk cId="769901096" sldId="427"/>
            <ac:spMk id="2" creationId="{858780DA-4AC9-467F-8D7B-D3772C07732F}"/>
          </ac:spMkLst>
        </pc:spChg>
        <pc:spChg chg="add mod">
          <ac:chgData name="sakuma fuminori" userId="289d416634db11fc" providerId="LiveId" clId="{FC98317E-CE65-4AAE-BDC0-13BD9A21ED73}" dt="2021-06-24T11:05:24.668" v="13918"/>
          <ac:spMkLst>
            <pc:docMk/>
            <pc:sldMk cId="769901096" sldId="427"/>
            <ac:spMk id="3" creationId="{D8EB2C01-A8C6-45FF-96CE-479BD36FC740}"/>
          </ac:spMkLst>
        </pc:spChg>
        <pc:graphicFrameChg chg="mod modGraphic">
          <ac:chgData name="sakuma fuminori" userId="289d416634db11fc" providerId="LiveId" clId="{FC98317E-CE65-4AAE-BDC0-13BD9A21ED73}" dt="2021-06-24T08:56:43.056" v="13529" actId="20577"/>
          <ac:graphicFrameMkLst>
            <pc:docMk/>
            <pc:sldMk cId="769901096" sldId="427"/>
            <ac:graphicFrameMk id="5" creationId="{8B6A8C8C-8CCD-46A0-A671-DD42DA51702F}"/>
          </ac:graphicFrameMkLst>
        </pc:graphicFrameChg>
      </pc:sldChg>
      <pc:sldChg chg="modSp">
        <pc:chgData name="sakuma fuminori" userId="289d416634db11fc" providerId="LiveId" clId="{FC98317E-CE65-4AAE-BDC0-13BD9A21ED73}" dt="2021-06-23T14:43:19.721" v="7699" actId="207"/>
        <pc:sldMkLst>
          <pc:docMk/>
          <pc:sldMk cId="2704067763" sldId="428"/>
        </pc:sldMkLst>
        <pc:spChg chg="mod">
          <ac:chgData name="sakuma fuminori" userId="289d416634db11fc" providerId="LiveId" clId="{FC98317E-CE65-4AAE-BDC0-13BD9A21ED73}" dt="2021-06-23T14:43:19.721" v="7699" actId="207"/>
          <ac:spMkLst>
            <pc:docMk/>
            <pc:sldMk cId="2704067763" sldId="428"/>
            <ac:spMk id="3" creationId="{68E7497D-744A-4ABB-8A63-5CC4CD4E2CAC}"/>
          </ac:spMkLst>
        </pc:spChg>
      </pc:sldChg>
      <pc:sldChg chg="addSp delSp modSp">
        <pc:chgData name="sakuma fuminori" userId="289d416634db11fc" providerId="LiveId" clId="{FC98317E-CE65-4AAE-BDC0-13BD9A21ED73}" dt="2021-06-24T05:36:00.807" v="10632" actId="1038"/>
        <pc:sldMkLst>
          <pc:docMk/>
          <pc:sldMk cId="2681617183" sldId="429"/>
        </pc:sldMkLst>
        <pc:spChg chg="add mod">
          <ac:chgData name="sakuma fuminori" userId="289d416634db11fc" providerId="LiveId" clId="{FC98317E-CE65-4AAE-BDC0-13BD9A21ED73}" dt="2021-06-24T01:51:11.405" v="8932" actId="6549"/>
          <ac:spMkLst>
            <pc:docMk/>
            <pc:sldMk cId="2681617183" sldId="429"/>
            <ac:spMk id="3" creationId="{1CECFB38-9F2E-4F10-A392-99580BF86089}"/>
          </ac:spMkLst>
        </pc:spChg>
        <pc:spChg chg="mod">
          <ac:chgData name="sakuma fuminori" userId="289d416634db11fc" providerId="LiveId" clId="{FC98317E-CE65-4AAE-BDC0-13BD9A21ED73}" dt="2021-06-24T05:36:00.807" v="10632" actId="1038"/>
          <ac:spMkLst>
            <pc:docMk/>
            <pc:sldMk cId="2681617183" sldId="429"/>
            <ac:spMk id="10" creationId="{DA6B95F3-385B-4C93-81DA-4F5E0C9AF80E}"/>
          </ac:spMkLst>
        </pc:spChg>
        <pc:spChg chg="mod">
          <ac:chgData name="sakuma fuminori" userId="289d416634db11fc" providerId="LiveId" clId="{FC98317E-CE65-4AAE-BDC0-13BD9A21ED73}" dt="2021-06-24T05:34:32.130" v="10488" actId="20577"/>
          <ac:spMkLst>
            <pc:docMk/>
            <pc:sldMk cId="2681617183" sldId="429"/>
            <ac:spMk id="11" creationId="{8AC2A566-FF55-429A-9F12-4720F5CBC37D}"/>
          </ac:spMkLst>
        </pc:spChg>
        <pc:spChg chg="del mod">
          <ac:chgData name="sakuma fuminori" userId="289d416634db11fc" providerId="LiveId" clId="{FC98317E-CE65-4AAE-BDC0-13BD9A21ED73}" dt="2021-06-24T01:34:24.620" v="8859" actId="478"/>
          <ac:spMkLst>
            <pc:docMk/>
            <pc:sldMk cId="2681617183" sldId="429"/>
            <ac:spMk id="13" creationId="{60F8AFC7-4B2E-4476-A285-D887F4D4DC00}"/>
          </ac:spMkLst>
        </pc:spChg>
        <pc:spChg chg="mod">
          <ac:chgData name="sakuma fuminori" userId="289d416634db11fc" providerId="LiveId" clId="{FC98317E-CE65-4AAE-BDC0-13BD9A21ED73}" dt="2021-06-24T05:35:48.394" v="10608"/>
          <ac:spMkLst>
            <pc:docMk/>
            <pc:sldMk cId="2681617183" sldId="429"/>
            <ac:spMk id="19" creationId="{6B50DABA-3398-4B25-BA2B-A19B1814E35D}"/>
          </ac:spMkLst>
        </pc:spChg>
        <pc:spChg chg="mod">
          <ac:chgData name="sakuma fuminori" userId="289d416634db11fc" providerId="LiveId" clId="{FC98317E-CE65-4AAE-BDC0-13BD9A21ED73}" dt="2021-06-24T05:34:17.934" v="10482"/>
          <ac:spMkLst>
            <pc:docMk/>
            <pc:sldMk cId="2681617183" sldId="429"/>
            <ac:spMk id="27" creationId="{D3110B12-B5C2-441B-8543-C4A7E066A05B}"/>
          </ac:spMkLst>
        </pc:spChg>
        <pc:picChg chg="mod">
          <ac:chgData name="sakuma fuminori" userId="289d416634db11fc" providerId="LiveId" clId="{FC98317E-CE65-4AAE-BDC0-13BD9A21ED73}" dt="2021-06-24T01:34:37.857" v="8862" actId="14100"/>
          <ac:picMkLst>
            <pc:docMk/>
            <pc:sldMk cId="2681617183" sldId="429"/>
            <ac:picMk id="7" creationId="{897471E4-004C-4AA8-96C0-CCE937C4DC39}"/>
          </ac:picMkLst>
        </pc:picChg>
        <pc:picChg chg="mod modCrop">
          <ac:chgData name="sakuma fuminori" userId="289d416634db11fc" providerId="LiveId" clId="{FC98317E-CE65-4AAE-BDC0-13BD9A21ED73}" dt="2021-06-24T01:33:43.646" v="8846" actId="1076"/>
          <ac:picMkLst>
            <pc:docMk/>
            <pc:sldMk cId="2681617183" sldId="429"/>
            <ac:picMk id="18" creationId="{A7D0FF5A-AD59-4E23-BA1F-DF530F0D409B}"/>
          </ac:picMkLst>
        </pc:picChg>
        <pc:picChg chg="mod">
          <ac:chgData name="sakuma fuminori" userId="289d416634db11fc" providerId="LiveId" clId="{FC98317E-CE65-4AAE-BDC0-13BD9A21ED73}" dt="2021-06-24T00:24:41.433" v="8147" actId="1076"/>
          <ac:picMkLst>
            <pc:docMk/>
            <pc:sldMk cId="2681617183" sldId="429"/>
            <ac:picMk id="22" creationId="{9DEA0B95-1EE1-4BA7-864A-3ECEEC05D2E4}"/>
          </ac:picMkLst>
        </pc:picChg>
        <pc:picChg chg="del mod">
          <ac:chgData name="sakuma fuminori" userId="289d416634db11fc" providerId="LiveId" clId="{FC98317E-CE65-4AAE-BDC0-13BD9A21ED73}" dt="2021-06-24T00:24:24.351" v="8142" actId="478"/>
          <ac:picMkLst>
            <pc:docMk/>
            <pc:sldMk cId="2681617183" sldId="429"/>
            <ac:picMk id="23" creationId="{2C6FDF5F-419C-4872-B6E3-AE6F3306671F}"/>
          </ac:picMkLst>
        </pc:picChg>
      </pc:sldChg>
      <pc:sldChg chg="addSp delSp modSp">
        <pc:chgData name="sakuma fuminori" userId="289d416634db11fc" providerId="LiveId" clId="{FC98317E-CE65-4AAE-BDC0-13BD9A21ED73}" dt="2021-06-24T05:36:43.347" v="10638"/>
        <pc:sldMkLst>
          <pc:docMk/>
          <pc:sldMk cId="2669689459" sldId="430"/>
        </pc:sldMkLst>
        <pc:spChg chg="add del mod">
          <ac:chgData name="sakuma fuminori" userId="289d416634db11fc" providerId="LiveId" clId="{FC98317E-CE65-4AAE-BDC0-13BD9A21ED73}" dt="2021-06-23T13:57:32.088" v="7165" actId="478"/>
          <ac:spMkLst>
            <pc:docMk/>
            <pc:sldMk cId="2669689459" sldId="430"/>
            <ac:spMk id="3" creationId="{A5F19B3F-1C72-4D8D-8C3E-BB4578371DDD}"/>
          </ac:spMkLst>
        </pc:spChg>
        <pc:spChg chg="mod">
          <ac:chgData name="sakuma fuminori" userId="289d416634db11fc" providerId="LiveId" clId="{FC98317E-CE65-4AAE-BDC0-13BD9A21ED73}" dt="2021-06-24T05:35:20.471" v="10555" actId="6549"/>
          <ac:spMkLst>
            <pc:docMk/>
            <pc:sldMk cId="2669689459" sldId="430"/>
            <ac:spMk id="26" creationId="{C89F6496-C883-490B-B297-DCB83B00B161}"/>
          </ac:spMkLst>
        </pc:spChg>
        <pc:spChg chg="mod">
          <ac:chgData name="sakuma fuminori" userId="289d416634db11fc" providerId="LiveId" clId="{FC98317E-CE65-4AAE-BDC0-13BD9A21ED73}" dt="2021-06-24T05:36:43.347" v="10638"/>
          <ac:spMkLst>
            <pc:docMk/>
            <pc:sldMk cId="2669689459" sldId="430"/>
            <ac:spMk id="32" creationId="{8EBEA0C9-2E64-486D-9B09-69B877635311}"/>
          </ac:spMkLst>
        </pc:spChg>
        <pc:spChg chg="mod">
          <ac:chgData name="sakuma fuminori" userId="289d416634db11fc" providerId="LiveId" clId="{FC98317E-CE65-4AAE-BDC0-13BD9A21ED73}" dt="2021-06-21T05:39:51.604" v="15" actId="1076"/>
          <ac:spMkLst>
            <pc:docMk/>
            <pc:sldMk cId="2669689459" sldId="430"/>
            <ac:spMk id="36" creationId="{7B209E87-C21A-4160-BC9A-29DB8DD67C83}"/>
          </ac:spMkLst>
        </pc:spChg>
        <pc:grpChg chg="del mod">
          <ac:chgData name="sakuma fuminori" userId="289d416634db11fc" providerId="LiveId" clId="{FC98317E-CE65-4AAE-BDC0-13BD9A21ED73}" dt="2021-06-21T05:37:01.198" v="1"/>
          <ac:grpSpMkLst>
            <pc:docMk/>
            <pc:sldMk cId="2669689459" sldId="430"/>
            <ac:grpSpMk id="5" creationId="{7DBB7504-4A41-4CF0-BDCF-CC0A177A76E9}"/>
          </ac:grpSpMkLst>
        </pc:grpChg>
        <pc:picChg chg="add mod ord modCrop">
          <ac:chgData name="sakuma fuminori" userId="289d416634db11fc" providerId="LiveId" clId="{FC98317E-CE65-4AAE-BDC0-13BD9A21ED73}" dt="2021-06-21T05:45:35.664" v="35" actId="1076"/>
          <ac:picMkLst>
            <pc:docMk/>
            <pc:sldMk cId="2669689459" sldId="430"/>
            <ac:picMk id="6" creationId="{38357B66-3B71-4B60-9F9C-FFDAA836C336}"/>
          </ac:picMkLst>
        </pc:picChg>
        <pc:picChg chg="mod">
          <ac:chgData name="sakuma fuminori" userId="289d416634db11fc" providerId="LiveId" clId="{FC98317E-CE65-4AAE-BDC0-13BD9A21ED73}" dt="2021-06-21T05:39:58.817" v="17" actId="1076"/>
          <ac:picMkLst>
            <pc:docMk/>
            <pc:sldMk cId="2669689459" sldId="430"/>
            <ac:picMk id="17" creationId="{2E48CA39-D043-45B6-B6A6-34E95D2AA6FF}"/>
          </ac:picMkLst>
        </pc:picChg>
        <pc:picChg chg="del mod">
          <ac:chgData name="sakuma fuminori" userId="289d416634db11fc" providerId="LiveId" clId="{FC98317E-CE65-4AAE-BDC0-13BD9A21ED73}" dt="2021-06-21T05:45:16.348" v="32" actId="478"/>
          <ac:picMkLst>
            <pc:docMk/>
            <pc:sldMk cId="2669689459" sldId="430"/>
            <ac:picMk id="30" creationId="{84AD00D2-7609-412A-8AC3-EEA6B3EC6778}"/>
          </ac:picMkLst>
        </pc:picChg>
        <pc:picChg chg="mod">
          <ac:chgData name="sakuma fuminori" userId="289d416634db11fc" providerId="LiveId" clId="{FC98317E-CE65-4AAE-BDC0-13BD9A21ED73}" dt="2021-06-21T05:45:29.150" v="34" actId="1076"/>
          <ac:picMkLst>
            <pc:docMk/>
            <pc:sldMk cId="2669689459" sldId="430"/>
            <ac:picMk id="38" creationId="{98B7DA2E-EF16-44FB-A90B-A61E85E3BC44}"/>
          </ac:picMkLst>
        </pc:picChg>
        <pc:picChg chg="mod">
          <ac:chgData name="sakuma fuminori" userId="289d416634db11fc" providerId="LiveId" clId="{FC98317E-CE65-4AAE-BDC0-13BD9A21ED73}" dt="2021-06-21T05:45:37.928" v="36" actId="1076"/>
          <ac:picMkLst>
            <pc:docMk/>
            <pc:sldMk cId="2669689459" sldId="430"/>
            <ac:picMk id="42" creationId="{D9863C83-5A54-48AC-BF1D-02159FC6D588}"/>
          </ac:picMkLst>
        </pc:picChg>
        <pc:cxnChg chg="add mod">
          <ac:chgData name="sakuma fuminori" userId="289d416634db11fc" providerId="LiveId" clId="{FC98317E-CE65-4AAE-BDC0-13BD9A21ED73}" dt="2021-06-23T13:57:58.012" v="7175" actId="692"/>
          <ac:cxnSpMkLst>
            <pc:docMk/>
            <pc:sldMk cId="2669689459" sldId="430"/>
            <ac:cxnSpMk id="7" creationId="{6F2A6EAF-7772-48A3-9A9E-3D2178317E8B}"/>
          </ac:cxnSpMkLst>
        </pc:cxnChg>
        <pc:cxnChg chg="mod">
          <ac:chgData name="sakuma fuminori" userId="289d416634db11fc" providerId="LiveId" clId="{FC98317E-CE65-4AAE-BDC0-13BD9A21ED73}" dt="2021-06-21T05:39:55.919" v="16" actId="14100"/>
          <ac:cxnSpMkLst>
            <pc:docMk/>
            <pc:sldMk cId="2669689459" sldId="430"/>
            <ac:cxnSpMk id="37" creationId="{76C8812A-76BE-4321-B1C2-47C0E15AF6C3}"/>
          </ac:cxnSpMkLst>
        </pc:cxnChg>
      </pc:sldChg>
      <pc:sldChg chg="add">
        <pc:chgData name="sakuma fuminori" userId="289d416634db11fc" providerId="LiveId" clId="{FC98317E-CE65-4AAE-BDC0-13BD9A21ED73}" dt="2021-06-22T02:28:02.066" v="2124"/>
        <pc:sldMkLst>
          <pc:docMk/>
          <pc:sldMk cId="2329283390" sldId="444"/>
        </pc:sldMkLst>
      </pc:sldChg>
      <pc:sldChg chg="modSp">
        <pc:chgData name="sakuma fuminori" userId="289d416634db11fc" providerId="LiveId" clId="{FC98317E-CE65-4AAE-BDC0-13BD9A21ED73}" dt="2021-06-24T05:40:35.692" v="10640" actId="207"/>
        <pc:sldMkLst>
          <pc:docMk/>
          <pc:sldMk cId="991999599" sldId="445"/>
        </pc:sldMkLst>
        <pc:spChg chg="mod">
          <ac:chgData name="sakuma fuminori" userId="289d416634db11fc" providerId="LiveId" clId="{FC98317E-CE65-4AAE-BDC0-13BD9A21ED73}" dt="2021-06-24T05:40:35.692" v="10640" actId="207"/>
          <ac:spMkLst>
            <pc:docMk/>
            <pc:sldMk cId="991999599" sldId="445"/>
            <ac:spMk id="9" creationId="{5EC5381B-7A32-4BC2-93EC-529B1093A02C}"/>
          </ac:spMkLst>
        </pc:spChg>
        <pc:spChg chg="mod">
          <ac:chgData name="sakuma fuminori" userId="289d416634db11fc" providerId="LiveId" clId="{FC98317E-CE65-4AAE-BDC0-13BD9A21ED73}" dt="2021-06-24T05:40:35.692" v="10640" actId="207"/>
          <ac:spMkLst>
            <pc:docMk/>
            <pc:sldMk cId="991999599" sldId="445"/>
            <ac:spMk id="10" creationId="{FCFB3261-9DE8-4214-895F-ACDA852A3A66}"/>
          </ac:spMkLst>
        </pc:spChg>
        <pc:spChg chg="mod">
          <ac:chgData name="sakuma fuminori" userId="289d416634db11fc" providerId="LiveId" clId="{FC98317E-CE65-4AAE-BDC0-13BD9A21ED73}" dt="2021-06-24T05:40:35.692" v="10640" actId="207"/>
          <ac:spMkLst>
            <pc:docMk/>
            <pc:sldMk cId="991999599" sldId="445"/>
            <ac:spMk id="11" creationId="{8721CBDC-C821-4104-9873-6185A5D92EDF}"/>
          </ac:spMkLst>
        </pc:spChg>
        <pc:spChg chg="mod">
          <ac:chgData name="sakuma fuminori" userId="289d416634db11fc" providerId="LiveId" clId="{FC98317E-CE65-4AAE-BDC0-13BD9A21ED73}" dt="2021-06-22T02:55:04.638" v="2550" actId="122"/>
          <ac:spMkLst>
            <pc:docMk/>
            <pc:sldMk cId="991999599" sldId="445"/>
            <ac:spMk id="20" creationId="{4013187D-233C-49A3-A54B-D1EFB602CD45}"/>
          </ac:spMkLst>
        </pc:spChg>
        <pc:spChg chg="mod">
          <ac:chgData name="sakuma fuminori" userId="289d416634db11fc" providerId="LiveId" clId="{FC98317E-CE65-4AAE-BDC0-13BD9A21ED73}" dt="2021-06-22T02:55:11.632" v="2551" actId="122"/>
          <ac:spMkLst>
            <pc:docMk/>
            <pc:sldMk cId="991999599" sldId="445"/>
            <ac:spMk id="21" creationId="{AA12B6B2-F94C-48F3-BC4E-CA9105CBE6C7}"/>
          </ac:spMkLst>
        </pc:spChg>
      </pc:sldChg>
      <pc:sldChg chg="del">
        <pc:chgData name="sakuma fuminori" userId="289d416634db11fc" providerId="LiveId" clId="{FC98317E-CE65-4AAE-BDC0-13BD9A21ED73}" dt="2021-06-23T03:27:14.253" v="3448" actId="2696"/>
        <pc:sldMkLst>
          <pc:docMk/>
          <pc:sldMk cId="1396280488" sldId="446"/>
        </pc:sldMkLst>
      </pc:sldChg>
      <pc:sldChg chg="addSp delSp modSp add">
        <pc:chgData name="sakuma fuminori" userId="289d416634db11fc" providerId="LiveId" clId="{FC98317E-CE65-4AAE-BDC0-13BD9A21ED73}" dt="2021-06-24T10:53:40.156" v="13727" actId="14100"/>
        <pc:sldMkLst>
          <pc:docMk/>
          <pc:sldMk cId="2874000428" sldId="446"/>
        </pc:sldMkLst>
        <pc:spChg chg="del">
          <ac:chgData name="sakuma fuminori" userId="289d416634db11fc" providerId="LiveId" clId="{FC98317E-CE65-4AAE-BDC0-13BD9A21ED73}" dt="2021-06-24T04:45:05.665" v="9464" actId="478"/>
          <ac:spMkLst>
            <pc:docMk/>
            <pc:sldMk cId="2874000428" sldId="446"/>
            <ac:spMk id="3" creationId="{78F304DC-57E2-4868-9331-E25C9E7B1FF5}"/>
          </ac:spMkLst>
        </pc:spChg>
        <pc:spChg chg="add del mod">
          <ac:chgData name="sakuma fuminori" userId="289d416634db11fc" providerId="LiveId" clId="{FC98317E-CE65-4AAE-BDC0-13BD9A21ED73}" dt="2021-06-24T04:45:07.972" v="9465" actId="478"/>
          <ac:spMkLst>
            <pc:docMk/>
            <pc:sldMk cId="2874000428" sldId="446"/>
            <ac:spMk id="6" creationId="{56601647-42CF-43F6-8D7D-B9E87B00A68A}"/>
          </ac:spMkLst>
        </pc:spChg>
        <pc:picChg chg="add mod">
          <ac:chgData name="sakuma fuminori" userId="289d416634db11fc" providerId="LiveId" clId="{FC98317E-CE65-4AAE-BDC0-13BD9A21ED73}" dt="2021-06-24T10:53:40.156" v="13727" actId="14100"/>
          <ac:picMkLst>
            <pc:docMk/>
            <pc:sldMk cId="2874000428" sldId="446"/>
            <ac:picMk id="7" creationId="{36EDCD5C-5E45-4C2D-B604-0B6B5DEE9542}"/>
          </ac:picMkLst>
        </pc:picChg>
      </pc:sldChg>
      <pc:sldChg chg="delSp modSp del">
        <pc:chgData name="sakuma fuminori" userId="289d416634db11fc" providerId="LiveId" clId="{FC98317E-CE65-4AAE-BDC0-13BD9A21ED73}" dt="2021-06-24T05:49:42.076" v="11167" actId="2696"/>
        <pc:sldMkLst>
          <pc:docMk/>
          <pc:sldMk cId="1930666334" sldId="449"/>
        </pc:sldMkLst>
        <pc:spChg chg="del mod">
          <ac:chgData name="sakuma fuminori" userId="289d416634db11fc" providerId="LiveId" clId="{FC98317E-CE65-4AAE-BDC0-13BD9A21ED73}" dt="2021-06-24T03:01:52.609" v="9201" actId="478"/>
          <ac:spMkLst>
            <pc:docMk/>
            <pc:sldMk cId="1930666334" sldId="449"/>
            <ac:spMk id="3" creationId="{A356B8DA-E441-4842-8358-26930962DBDF}"/>
          </ac:spMkLst>
        </pc:spChg>
        <pc:spChg chg="mod">
          <ac:chgData name="sakuma fuminori" userId="289d416634db11fc" providerId="LiveId" clId="{FC98317E-CE65-4AAE-BDC0-13BD9A21ED73}" dt="2021-06-24T03:02:30.021" v="9213" actId="207"/>
          <ac:spMkLst>
            <pc:docMk/>
            <pc:sldMk cId="1930666334" sldId="449"/>
            <ac:spMk id="7" creationId="{A6C24983-B3CC-4292-99F8-7AFFAF171986}"/>
          </ac:spMkLst>
        </pc:spChg>
        <pc:spChg chg="del">
          <ac:chgData name="sakuma fuminori" userId="289d416634db11fc" providerId="LiveId" clId="{FC98317E-CE65-4AAE-BDC0-13BD9A21ED73}" dt="2021-06-24T03:01:58.932" v="9202" actId="478"/>
          <ac:spMkLst>
            <pc:docMk/>
            <pc:sldMk cId="1930666334" sldId="449"/>
            <ac:spMk id="9" creationId="{E51C4225-F92D-4349-93F4-A840681377DA}"/>
          </ac:spMkLst>
        </pc:spChg>
        <pc:spChg chg="del">
          <ac:chgData name="sakuma fuminori" userId="289d416634db11fc" providerId="LiveId" clId="{FC98317E-CE65-4AAE-BDC0-13BD9A21ED73}" dt="2021-06-24T03:01:58.932" v="9202" actId="478"/>
          <ac:spMkLst>
            <pc:docMk/>
            <pc:sldMk cId="1930666334" sldId="449"/>
            <ac:spMk id="10" creationId="{BD55C630-CFF9-4F96-B546-132735FBAE41}"/>
          </ac:spMkLst>
        </pc:spChg>
        <pc:spChg chg="del">
          <ac:chgData name="sakuma fuminori" userId="289d416634db11fc" providerId="LiveId" clId="{FC98317E-CE65-4AAE-BDC0-13BD9A21ED73}" dt="2021-06-24T03:01:58.932" v="9202" actId="478"/>
          <ac:spMkLst>
            <pc:docMk/>
            <pc:sldMk cId="1930666334" sldId="449"/>
            <ac:spMk id="11" creationId="{E6984CB7-A42E-4B88-ADAC-241F7C426C30}"/>
          </ac:spMkLst>
        </pc:spChg>
        <pc:spChg chg="del mod">
          <ac:chgData name="sakuma fuminori" userId="289d416634db11fc" providerId="LiveId" clId="{FC98317E-CE65-4AAE-BDC0-13BD9A21ED73}" dt="2021-06-24T03:01:58.932" v="9202" actId="478"/>
          <ac:spMkLst>
            <pc:docMk/>
            <pc:sldMk cId="1930666334" sldId="449"/>
            <ac:spMk id="12" creationId="{8D76B228-B3C8-4DB5-A936-97D2258B0531}"/>
          </ac:spMkLst>
        </pc:spChg>
        <pc:spChg chg="mod">
          <ac:chgData name="sakuma fuminori" userId="289d416634db11fc" providerId="LiveId" clId="{FC98317E-CE65-4AAE-BDC0-13BD9A21ED73}" dt="2021-06-24T03:02:08.220" v="9206" actId="1076"/>
          <ac:spMkLst>
            <pc:docMk/>
            <pc:sldMk cId="1930666334" sldId="449"/>
            <ac:spMk id="19" creationId="{2EDC9045-CCCB-4B40-A02C-035CADE88F1A}"/>
          </ac:spMkLst>
        </pc:spChg>
        <pc:spChg chg="del mod">
          <ac:chgData name="sakuma fuminori" userId="289d416634db11fc" providerId="LiveId" clId="{FC98317E-CE65-4AAE-BDC0-13BD9A21ED73}" dt="2021-06-24T03:01:58.932" v="9202" actId="478"/>
          <ac:spMkLst>
            <pc:docMk/>
            <pc:sldMk cId="1930666334" sldId="449"/>
            <ac:spMk id="20" creationId="{13F8FB80-7D89-4D48-BB54-D44AB42EB156}"/>
          </ac:spMkLst>
        </pc:spChg>
        <pc:spChg chg="del">
          <ac:chgData name="sakuma fuminori" userId="289d416634db11fc" providerId="LiveId" clId="{FC98317E-CE65-4AAE-BDC0-13BD9A21ED73}" dt="2021-06-24T03:02:01.228" v="9203" actId="478"/>
          <ac:spMkLst>
            <pc:docMk/>
            <pc:sldMk cId="1930666334" sldId="449"/>
            <ac:spMk id="21" creationId="{3821473D-1DC7-4BDD-B2E2-62F8ACD88822}"/>
          </ac:spMkLst>
        </pc:spChg>
        <pc:picChg chg="mod">
          <ac:chgData name="sakuma fuminori" userId="289d416634db11fc" providerId="LiveId" clId="{FC98317E-CE65-4AAE-BDC0-13BD9A21ED73}" dt="2021-06-24T03:02:57.102" v="9215" actId="14100"/>
          <ac:picMkLst>
            <pc:docMk/>
            <pc:sldMk cId="1930666334" sldId="449"/>
            <ac:picMk id="8" creationId="{4060AA35-A98C-4DA4-A785-98BDA0C763F9}"/>
          </ac:picMkLst>
        </pc:picChg>
      </pc:sldChg>
      <pc:sldChg chg="add">
        <pc:chgData name="sakuma fuminori" userId="289d416634db11fc" providerId="LiveId" clId="{FC98317E-CE65-4AAE-BDC0-13BD9A21ED73}" dt="2021-06-24T05:49:45.171" v="11168"/>
        <pc:sldMkLst>
          <pc:docMk/>
          <pc:sldMk cId="3102905435" sldId="449"/>
        </pc:sldMkLst>
      </pc:sldChg>
      <pc:sldChg chg="modSp">
        <pc:chgData name="sakuma fuminori" userId="289d416634db11fc" providerId="LiveId" clId="{FC98317E-CE65-4AAE-BDC0-13BD9A21ED73}" dt="2021-06-23T09:06:30.477" v="5004" actId="14100"/>
        <pc:sldMkLst>
          <pc:docMk/>
          <pc:sldMk cId="2926926110" sldId="450"/>
        </pc:sldMkLst>
        <pc:spChg chg="mod">
          <ac:chgData name="sakuma fuminori" userId="289d416634db11fc" providerId="LiveId" clId="{FC98317E-CE65-4AAE-BDC0-13BD9A21ED73}" dt="2021-06-23T09:06:30.477" v="5004" actId="14100"/>
          <ac:spMkLst>
            <pc:docMk/>
            <pc:sldMk cId="2926926110" sldId="450"/>
            <ac:spMk id="5" creationId="{574DAD54-5AFA-4CA8-844C-6387850B695B}"/>
          </ac:spMkLst>
        </pc:spChg>
      </pc:sldChg>
      <pc:sldChg chg="addSp delSp modSp">
        <pc:chgData name="sakuma fuminori" userId="289d416634db11fc" providerId="LiveId" clId="{FC98317E-CE65-4AAE-BDC0-13BD9A21ED73}" dt="2021-06-22T06:43:46.128" v="2732" actId="122"/>
        <pc:sldMkLst>
          <pc:docMk/>
          <pc:sldMk cId="124619375" sldId="452"/>
        </pc:sldMkLst>
        <pc:spChg chg="del">
          <ac:chgData name="sakuma fuminori" userId="289d416634db11fc" providerId="LiveId" clId="{FC98317E-CE65-4AAE-BDC0-13BD9A21ED73}" dt="2021-06-22T00:58:50.313" v="1787" actId="478"/>
          <ac:spMkLst>
            <pc:docMk/>
            <pc:sldMk cId="124619375" sldId="452"/>
            <ac:spMk id="3" creationId="{7C4A6FDF-6A8A-4C5B-9851-DA7F3597316C}"/>
          </ac:spMkLst>
        </pc:spChg>
        <pc:spChg chg="add del mod">
          <ac:chgData name="sakuma fuminori" userId="289d416634db11fc" providerId="LiveId" clId="{FC98317E-CE65-4AAE-BDC0-13BD9A21ED73}" dt="2021-06-22T00:58:51.537" v="1788" actId="478"/>
          <ac:spMkLst>
            <pc:docMk/>
            <pc:sldMk cId="124619375" sldId="452"/>
            <ac:spMk id="6" creationId="{6B51E30C-1817-46B2-9BF7-8C9F6BCCD151}"/>
          </ac:spMkLst>
        </pc:spChg>
        <pc:spChg chg="add mod">
          <ac:chgData name="sakuma fuminori" userId="289d416634db11fc" providerId="LiveId" clId="{FC98317E-CE65-4AAE-BDC0-13BD9A21ED73}" dt="2021-06-22T02:58:01.840" v="2556" actId="1076"/>
          <ac:spMkLst>
            <pc:docMk/>
            <pc:sldMk cId="124619375" sldId="452"/>
            <ac:spMk id="8" creationId="{F985ECA4-3E22-4090-9395-450EA487CA1F}"/>
          </ac:spMkLst>
        </pc:spChg>
        <pc:spChg chg="add mod">
          <ac:chgData name="sakuma fuminori" userId="289d416634db11fc" providerId="LiveId" clId="{FC98317E-CE65-4AAE-BDC0-13BD9A21ED73}" dt="2021-06-22T01:00:28.357" v="1828" actId="1076"/>
          <ac:spMkLst>
            <pc:docMk/>
            <pc:sldMk cId="124619375" sldId="452"/>
            <ac:spMk id="10" creationId="{8BE686DA-BA06-4D5B-9711-C11BA703CF81}"/>
          </ac:spMkLst>
        </pc:spChg>
        <pc:spChg chg="add mod">
          <ac:chgData name="sakuma fuminori" userId="289d416634db11fc" providerId="LiveId" clId="{FC98317E-CE65-4AAE-BDC0-13BD9A21ED73}" dt="2021-06-22T06:43:46.128" v="2732" actId="122"/>
          <ac:spMkLst>
            <pc:docMk/>
            <pc:sldMk cId="124619375" sldId="452"/>
            <ac:spMk id="11" creationId="{F45CCE7C-CBBE-47F6-8BD4-C5AEECD067FD}"/>
          </ac:spMkLst>
        </pc:spChg>
        <pc:spChg chg="add mod">
          <ac:chgData name="sakuma fuminori" userId="289d416634db11fc" providerId="LiveId" clId="{FC98317E-CE65-4AAE-BDC0-13BD9A21ED73}" dt="2021-06-22T00:59:35.277" v="1798" actId="1076"/>
          <ac:spMkLst>
            <pc:docMk/>
            <pc:sldMk cId="124619375" sldId="452"/>
            <ac:spMk id="12" creationId="{39C852ED-E25F-43B7-BEF4-950D65639554}"/>
          </ac:spMkLst>
        </pc:spChg>
        <pc:picChg chg="add del mod">
          <ac:chgData name="sakuma fuminori" userId="289d416634db11fc" providerId="LiveId" clId="{FC98317E-CE65-4AAE-BDC0-13BD9A21ED73}" dt="2021-06-22T02:45:20.763" v="2421" actId="478"/>
          <ac:picMkLst>
            <pc:docMk/>
            <pc:sldMk cId="124619375" sldId="452"/>
            <ac:picMk id="7" creationId="{29917019-1DAF-42AB-B0AD-AE4474388D67}"/>
          </ac:picMkLst>
        </pc:picChg>
        <pc:picChg chg="add del mod">
          <ac:chgData name="sakuma fuminori" userId="289d416634db11fc" providerId="LiveId" clId="{FC98317E-CE65-4AAE-BDC0-13BD9A21ED73}" dt="2021-06-22T02:44:50.551" v="2416" actId="478"/>
          <ac:picMkLst>
            <pc:docMk/>
            <pc:sldMk cId="124619375" sldId="452"/>
            <ac:picMk id="9" creationId="{0D0CB0C3-7E1A-4422-B2E7-5AD75288E1B3}"/>
          </ac:picMkLst>
        </pc:picChg>
        <pc:picChg chg="add del mod ord">
          <ac:chgData name="sakuma fuminori" userId="289d416634db11fc" providerId="LiveId" clId="{FC98317E-CE65-4AAE-BDC0-13BD9A21ED73}" dt="2021-06-22T02:44:49.986" v="2415"/>
          <ac:picMkLst>
            <pc:docMk/>
            <pc:sldMk cId="124619375" sldId="452"/>
            <ac:picMk id="13" creationId="{B11F2CF0-A334-43F7-9C6E-0D6AFD47ADD8}"/>
          </ac:picMkLst>
        </pc:picChg>
        <pc:picChg chg="add mod ord">
          <ac:chgData name="sakuma fuminori" userId="289d416634db11fc" providerId="LiveId" clId="{FC98317E-CE65-4AAE-BDC0-13BD9A21ED73}" dt="2021-06-22T02:45:45.919" v="2450" actId="1036"/>
          <ac:picMkLst>
            <pc:docMk/>
            <pc:sldMk cId="124619375" sldId="452"/>
            <ac:picMk id="14" creationId="{8CB28486-9F56-4BFB-B27B-98C3E5024B78}"/>
          </ac:picMkLst>
        </pc:picChg>
      </pc:sldChg>
      <pc:sldChg chg="modSp del">
        <pc:chgData name="sakuma fuminori" userId="289d416634db11fc" providerId="LiveId" clId="{FC98317E-CE65-4AAE-BDC0-13BD9A21ED73}" dt="2021-06-24T01:13:13.197" v="8234" actId="2696"/>
        <pc:sldMkLst>
          <pc:docMk/>
          <pc:sldMk cId="254321973" sldId="453"/>
        </pc:sldMkLst>
        <pc:spChg chg="mod">
          <ac:chgData name="sakuma fuminori" userId="289d416634db11fc" providerId="LiveId" clId="{FC98317E-CE65-4AAE-BDC0-13BD9A21ED73}" dt="2021-06-21T06:51:42.179" v="829" actId="404"/>
          <ac:spMkLst>
            <pc:docMk/>
            <pc:sldMk cId="254321973" sldId="453"/>
            <ac:spMk id="4" creationId="{E3FA67CB-FE25-42A9-96FF-F4905974C4B4}"/>
          </ac:spMkLst>
        </pc:spChg>
        <pc:spChg chg="mod">
          <ac:chgData name="sakuma fuminori" userId="289d416634db11fc" providerId="LiveId" clId="{FC98317E-CE65-4AAE-BDC0-13BD9A21ED73}" dt="2021-06-24T01:02:40.105" v="8153"/>
          <ac:spMkLst>
            <pc:docMk/>
            <pc:sldMk cId="254321973" sldId="453"/>
            <ac:spMk id="32" creationId="{67FE261A-E367-4811-9A44-92C8B000DCD5}"/>
          </ac:spMkLst>
        </pc:spChg>
        <pc:spChg chg="mod">
          <ac:chgData name="sakuma fuminori" userId="289d416634db11fc" providerId="LiveId" clId="{FC98317E-CE65-4AAE-BDC0-13BD9A21ED73}" dt="2021-06-21T09:15:25.667" v="1455" actId="114"/>
          <ac:spMkLst>
            <pc:docMk/>
            <pc:sldMk cId="254321973" sldId="453"/>
            <ac:spMk id="33" creationId="{4654DF46-EDC0-4721-84A2-E2801F94EABD}"/>
          </ac:spMkLst>
        </pc:spChg>
        <pc:spChg chg="mod">
          <ac:chgData name="sakuma fuminori" userId="289d416634db11fc" providerId="LiveId" clId="{FC98317E-CE65-4AAE-BDC0-13BD9A21ED73}" dt="2021-06-24T01:02:40.105" v="8153"/>
          <ac:spMkLst>
            <pc:docMk/>
            <pc:sldMk cId="254321973" sldId="453"/>
            <ac:spMk id="34" creationId="{2607F063-C71A-489D-8C04-AA38F00D28CF}"/>
          </ac:spMkLst>
        </pc:spChg>
      </pc:sldChg>
      <pc:sldChg chg="modSp add">
        <pc:chgData name="sakuma fuminori" userId="289d416634db11fc" providerId="LiveId" clId="{FC98317E-CE65-4AAE-BDC0-13BD9A21ED73}" dt="2021-06-24T05:41:20.775" v="10644" actId="207"/>
        <pc:sldMkLst>
          <pc:docMk/>
          <pc:sldMk cId="714146389" sldId="453"/>
        </pc:sldMkLst>
        <pc:spChg chg="mod">
          <ac:chgData name="sakuma fuminori" userId="289d416634db11fc" providerId="LiveId" clId="{FC98317E-CE65-4AAE-BDC0-13BD9A21ED73}" dt="2021-06-24T05:41:20.775" v="10644" actId="207"/>
          <ac:spMkLst>
            <pc:docMk/>
            <pc:sldMk cId="714146389" sldId="453"/>
            <ac:spMk id="19" creationId="{5761AA83-FA55-437E-82FF-228C24E56420}"/>
          </ac:spMkLst>
        </pc:spChg>
        <pc:spChg chg="mod">
          <ac:chgData name="sakuma fuminori" userId="289d416634db11fc" providerId="LiveId" clId="{FC98317E-CE65-4AAE-BDC0-13BD9A21ED73}" dt="2021-06-24T05:41:20.775" v="10644" actId="207"/>
          <ac:spMkLst>
            <pc:docMk/>
            <pc:sldMk cId="714146389" sldId="453"/>
            <ac:spMk id="24" creationId="{A77C791B-F355-48CB-8BE3-7C3F07A8D4E6}"/>
          </ac:spMkLst>
        </pc:spChg>
        <pc:spChg chg="mod">
          <ac:chgData name="sakuma fuminori" userId="289d416634db11fc" providerId="LiveId" clId="{FC98317E-CE65-4AAE-BDC0-13BD9A21ED73}" dt="2021-06-24T05:41:20.775" v="10644" actId="207"/>
          <ac:spMkLst>
            <pc:docMk/>
            <pc:sldMk cId="714146389" sldId="453"/>
            <ac:spMk id="26" creationId="{82AA585D-90C3-4D41-A6A9-BC33EB2E5B48}"/>
          </ac:spMkLst>
        </pc:spChg>
      </pc:sldChg>
      <pc:sldChg chg="modSp add del">
        <pc:chgData name="sakuma fuminori" userId="289d416634db11fc" providerId="LiveId" clId="{FC98317E-CE65-4AAE-BDC0-13BD9A21ED73}" dt="2021-06-24T04:46:32.678" v="9474" actId="2696"/>
        <pc:sldMkLst>
          <pc:docMk/>
          <pc:sldMk cId="2751101848" sldId="453"/>
        </pc:sldMkLst>
        <pc:spChg chg="mod">
          <ac:chgData name="sakuma fuminori" userId="289d416634db11fc" providerId="LiveId" clId="{FC98317E-CE65-4AAE-BDC0-13BD9A21ED73}" dt="2021-06-24T01:13:51.555" v="8268" actId="404"/>
          <ac:spMkLst>
            <pc:docMk/>
            <pc:sldMk cId="2751101848" sldId="453"/>
            <ac:spMk id="4" creationId="{E3FA67CB-FE25-42A9-96FF-F4905974C4B4}"/>
          </ac:spMkLst>
        </pc:spChg>
      </pc:sldChg>
      <pc:sldChg chg="modSp">
        <pc:chgData name="sakuma fuminori" userId="289d416634db11fc" providerId="LiveId" clId="{FC98317E-CE65-4AAE-BDC0-13BD9A21ED73}" dt="2021-06-24T01:02:40.105" v="8153"/>
        <pc:sldMkLst>
          <pc:docMk/>
          <pc:sldMk cId="2094884302" sldId="454"/>
        </pc:sldMkLst>
        <pc:spChg chg="mod">
          <ac:chgData name="sakuma fuminori" userId="289d416634db11fc" providerId="LiveId" clId="{FC98317E-CE65-4AAE-BDC0-13BD9A21ED73}" dt="2021-06-24T01:02:40.105" v="8153"/>
          <ac:spMkLst>
            <pc:docMk/>
            <pc:sldMk cId="2094884302" sldId="454"/>
            <ac:spMk id="32" creationId="{67FE261A-E367-4811-9A44-92C8B000DCD5}"/>
          </ac:spMkLst>
        </pc:spChg>
        <pc:spChg chg="mod">
          <ac:chgData name="sakuma fuminori" userId="289d416634db11fc" providerId="LiveId" clId="{FC98317E-CE65-4AAE-BDC0-13BD9A21ED73}" dt="2021-06-24T01:02:40.105" v="8153"/>
          <ac:spMkLst>
            <pc:docMk/>
            <pc:sldMk cId="2094884302" sldId="454"/>
            <ac:spMk id="34" creationId="{2607F063-C71A-489D-8C04-AA38F00D28CF}"/>
          </ac:spMkLst>
        </pc:spChg>
      </pc:sldChg>
      <pc:sldChg chg="modSp">
        <pc:chgData name="sakuma fuminori" userId="289d416634db11fc" providerId="LiveId" clId="{FC98317E-CE65-4AAE-BDC0-13BD9A21ED73}" dt="2021-06-24T01:02:40.105" v="8153"/>
        <pc:sldMkLst>
          <pc:docMk/>
          <pc:sldMk cId="1921851341" sldId="455"/>
        </pc:sldMkLst>
        <pc:spChg chg="mod">
          <ac:chgData name="sakuma fuminori" userId="289d416634db11fc" providerId="LiveId" clId="{FC98317E-CE65-4AAE-BDC0-13BD9A21ED73}" dt="2021-06-24T01:02:40.105" v="8153"/>
          <ac:spMkLst>
            <pc:docMk/>
            <pc:sldMk cId="1921851341" sldId="455"/>
            <ac:spMk id="32" creationId="{67FE261A-E367-4811-9A44-92C8B000DCD5}"/>
          </ac:spMkLst>
        </pc:spChg>
        <pc:spChg chg="mod">
          <ac:chgData name="sakuma fuminori" userId="289d416634db11fc" providerId="LiveId" clId="{FC98317E-CE65-4AAE-BDC0-13BD9A21ED73}" dt="2021-06-24T01:02:40.105" v="8153"/>
          <ac:spMkLst>
            <pc:docMk/>
            <pc:sldMk cId="1921851341" sldId="455"/>
            <ac:spMk id="34" creationId="{2607F063-C71A-489D-8C04-AA38F00D28CF}"/>
          </ac:spMkLst>
        </pc:spChg>
      </pc:sldChg>
      <pc:sldChg chg="modSp">
        <pc:chgData name="sakuma fuminori" userId="289d416634db11fc" providerId="LiveId" clId="{FC98317E-CE65-4AAE-BDC0-13BD9A21ED73}" dt="2021-06-24T01:02:40.105" v="8153"/>
        <pc:sldMkLst>
          <pc:docMk/>
          <pc:sldMk cId="3079520018" sldId="456"/>
        </pc:sldMkLst>
        <pc:spChg chg="mod">
          <ac:chgData name="sakuma fuminori" userId="289d416634db11fc" providerId="LiveId" clId="{FC98317E-CE65-4AAE-BDC0-13BD9A21ED73}" dt="2021-06-24T01:02:40.105" v="8153"/>
          <ac:spMkLst>
            <pc:docMk/>
            <pc:sldMk cId="3079520018" sldId="456"/>
            <ac:spMk id="32" creationId="{67FE261A-E367-4811-9A44-92C8B000DCD5}"/>
          </ac:spMkLst>
        </pc:spChg>
        <pc:spChg chg="mod">
          <ac:chgData name="sakuma fuminori" userId="289d416634db11fc" providerId="LiveId" clId="{FC98317E-CE65-4AAE-BDC0-13BD9A21ED73}" dt="2021-06-24T01:02:40.105" v="8153"/>
          <ac:spMkLst>
            <pc:docMk/>
            <pc:sldMk cId="3079520018" sldId="456"/>
            <ac:spMk id="34" creationId="{2607F063-C71A-489D-8C04-AA38F00D28CF}"/>
          </ac:spMkLst>
        </pc:spChg>
      </pc:sldChg>
      <pc:sldChg chg="addSp delSp modSp">
        <pc:chgData name="sakuma fuminori" userId="289d416634db11fc" providerId="LiveId" clId="{FC98317E-CE65-4AAE-BDC0-13BD9A21ED73}" dt="2021-06-24T12:53:30.942" v="15228" actId="478"/>
        <pc:sldMkLst>
          <pc:docMk/>
          <pc:sldMk cId="855131916" sldId="457"/>
        </pc:sldMkLst>
        <pc:spChg chg="add mod">
          <ac:chgData name="sakuma fuminori" userId="289d416634db11fc" providerId="LiveId" clId="{FC98317E-CE65-4AAE-BDC0-13BD9A21ED73}" dt="2021-06-23T14:10:32.769" v="7327" actId="164"/>
          <ac:spMkLst>
            <pc:docMk/>
            <pc:sldMk cId="855131916" sldId="457"/>
            <ac:spMk id="3" creationId="{507487E9-7782-497D-9109-D3E19F63A36A}"/>
          </ac:spMkLst>
        </pc:spChg>
        <pc:spChg chg="add mod">
          <ac:chgData name="sakuma fuminori" userId="289d416634db11fc" providerId="LiveId" clId="{FC98317E-CE65-4AAE-BDC0-13BD9A21ED73}" dt="2021-06-23T14:10:32.769" v="7327" actId="164"/>
          <ac:spMkLst>
            <pc:docMk/>
            <pc:sldMk cId="855131916" sldId="457"/>
            <ac:spMk id="6" creationId="{54922FD9-B235-4A06-8BE6-3900F96E3A7E}"/>
          </ac:spMkLst>
        </pc:spChg>
        <pc:spChg chg="add mod">
          <ac:chgData name="sakuma fuminori" userId="289d416634db11fc" providerId="LiveId" clId="{FC98317E-CE65-4AAE-BDC0-13BD9A21ED73}" dt="2021-06-24T12:13:46.778" v="15198" actId="1036"/>
          <ac:spMkLst>
            <pc:docMk/>
            <pc:sldMk cId="855131916" sldId="457"/>
            <ac:spMk id="25" creationId="{E5E2E333-D903-49DD-9C4E-7B3F5D23AD42}"/>
          </ac:spMkLst>
        </pc:spChg>
        <pc:spChg chg="add del mod">
          <ac:chgData name="sakuma fuminori" userId="289d416634db11fc" providerId="LiveId" clId="{FC98317E-CE65-4AAE-BDC0-13BD9A21ED73}" dt="2021-06-24T11:59:21.543" v="15035" actId="2085"/>
          <ac:spMkLst>
            <pc:docMk/>
            <pc:sldMk cId="855131916" sldId="457"/>
            <ac:spMk id="26" creationId="{9B810B21-27D5-4E0A-AEAD-90132373AC6D}"/>
          </ac:spMkLst>
        </pc:spChg>
        <pc:spChg chg="add del mod">
          <ac:chgData name="sakuma fuminori" userId="289d416634db11fc" providerId="LiveId" clId="{FC98317E-CE65-4AAE-BDC0-13BD9A21ED73}" dt="2021-06-24T11:55:35.661" v="14771" actId="478"/>
          <ac:spMkLst>
            <pc:docMk/>
            <pc:sldMk cId="855131916" sldId="457"/>
            <ac:spMk id="27" creationId="{A90E1ED2-B4F9-49AF-8229-3E3D20C36100}"/>
          </ac:spMkLst>
        </pc:spChg>
        <pc:spChg chg="add mod ord">
          <ac:chgData name="sakuma fuminori" userId="289d416634db11fc" providerId="LiveId" clId="{FC98317E-CE65-4AAE-BDC0-13BD9A21ED73}" dt="2021-06-24T12:13:51.436" v="15199" actId="14100"/>
          <ac:spMkLst>
            <pc:docMk/>
            <pc:sldMk cId="855131916" sldId="457"/>
            <ac:spMk id="29" creationId="{E4C610B3-583D-4509-93C0-B8ADAF89CCB0}"/>
          </ac:spMkLst>
        </pc:spChg>
        <pc:spChg chg="add mod">
          <ac:chgData name="sakuma fuminori" userId="289d416634db11fc" providerId="LiveId" clId="{FC98317E-CE65-4AAE-BDC0-13BD9A21ED73}" dt="2021-06-24T12:13:46.778" v="15198" actId="1036"/>
          <ac:spMkLst>
            <pc:docMk/>
            <pc:sldMk cId="855131916" sldId="457"/>
            <ac:spMk id="47" creationId="{F008CF3C-BCA5-4E0D-B54A-19D5B87CC2C2}"/>
          </ac:spMkLst>
        </pc:spChg>
        <pc:spChg chg="add mod">
          <ac:chgData name="sakuma fuminori" userId="289d416634db11fc" providerId="LiveId" clId="{FC98317E-CE65-4AAE-BDC0-13BD9A21ED73}" dt="2021-06-24T11:59:21.543" v="15035" actId="2085"/>
          <ac:spMkLst>
            <pc:docMk/>
            <pc:sldMk cId="855131916" sldId="457"/>
            <ac:spMk id="49" creationId="{2EB174D0-0682-4670-A348-FC3BA742C53D}"/>
          </ac:spMkLst>
        </pc:spChg>
        <pc:spChg chg="add mod">
          <ac:chgData name="sakuma fuminori" userId="289d416634db11fc" providerId="LiveId" clId="{FC98317E-CE65-4AAE-BDC0-13BD9A21ED73}" dt="2021-06-24T11:59:21.543" v="15035" actId="2085"/>
          <ac:spMkLst>
            <pc:docMk/>
            <pc:sldMk cId="855131916" sldId="457"/>
            <ac:spMk id="50" creationId="{5BB541A3-7811-4D00-9DF1-68B96FB51E4F}"/>
          </ac:spMkLst>
        </pc:spChg>
        <pc:spChg chg="add mod">
          <ac:chgData name="sakuma fuminori" userId="289d416634db11fc" providerId="LiveId" clId="{FC98317E-CE65-4AAE-BDC0-13BD9A21ED73}" dt="2021-06-24T12:13:32.065" v="15186" actId="1076"/>
          <ac:spMkLst>
            <pc:docMk/>
            <pc:sldMk cId="855131916" sldId="457"/>
            <ac:spMk id="66" creationId="{501019CC-613B-424B-8A54-692066C5B78A}"/>
          </ac:spMkLst>
        </pc:spChg>
        <pc:spChg chg="add mod">
          <ac:chgData name="sakuma fuminori" userId="289d416634db11fc" providerId="LiveId" clId="{FC98317E-CE65-4AAE-BDC0-13BD9A21ED73}" dt="2021-06-24T12:13:36.731" v="15187" actId="1076"/>
          <ac:spMkLst>
            <pc:docMk/>
            <pc:sldMk cId="855131916" sldId="457"/>
            <ac:spMk id="67" creationId="{3760646A-EC0B-4A7C-B0BE-B851543B912B}"/>
          </ac:spMkLst>
        </pc:spChg>
        <pc:spChg chg="add mod">
          <ac:chgData name="sakuma fuminori" userId="289d416634db11fc" providerId="LiveId" clId="{FC98317E-CE65-4AAE-BDC0-13BD9A21ED73}" dt="2021-06-24T12:13:28.261" v="15185" actId="1076"/>
          <ac:spMkLst>
            <pc:docMk/>
            <pc:sldMk cId="855131916" sldId="457"/>
            <ac:spMk id="68" creationId="{9876BD61-E173-4ED9-B7B3-886A5B925C23}"/>
          </ac:spMkLst>
        </pc:spChg>
        <pc:grpChg chg="add mod ord">
          <ac:chgData name="sakuma fuminori" userId="289d416634db11fc" providerId="LiveId" clId="{FC98317E-CE65-4AAE-BDC0-13BD9A21ED73}" dt="2021-06-24T11:59:44.652" v="15059" actId="167"/>
          <ac:grpSpMkLst>
            <pc:docMk/>
            <pc:sldMk cId="855131916" sldId="457"/>
            <ac:grpSpMk id="24" creationId="{6FBADF89-724E-4517-B5F5-F2710EA15A23}"/>
          </ac:grpSpMkLst>
        </pc:grpChg>
        <pc:grpChg chg="add mod">
          <ac:chgData name="sakuma fuminori" userId="289d416634db11fc" providerId="LiveId" clId="{FC98317E-CE65-4AAE-BDC0-13BD9A21ED73}" dt="2021-06-24T11:59:58.910" v="15061" actId="164"/>
          <ac:grpSpMkLst>
            <pc:docMk/>
            <pc:sldMk cId="855131916" sldId="457"/>
            <ac:grpSpMk id="28" creationId="{C9F23EAA-8CC5-481A-A5B6-1F21DF33F507}"/>
          </ac:grpSpMkLst>
        </pc:grpChg>
        <pc:grpChg chg="add del mod">
          <ac:chgData name="sakuma fuminori" userId="289d416634db11fc" providerId="LiveId" clId="{FC98317E-CE65-4AAE-BDC0-13BD9A21ED73}" dt="2021-06-24T12:53:30.942" v="15228" actId="478"/>
          <ac:grpSpMkLst>
            <pc:docMk/>
            <pc:sldMk cId="855131916" sldId="457"/>
            <ac:grpSpMk id="30" creationId="{015885DD-F3EE-4F13-BCED-DDE9382990A4}"/>
          </ac:grpSpMkLst>
        </pc:grpChg>
        <pc:picChg chg="mod">
          <ac:chgData name="sakuma fuminori" userId="289d416634db11fc" providerId="LiveId" clId="{FC98317E-CE65-4AAE-BDC0-13BD9A21ED73}" dt="2021-06-23T14:10:32.769" v="7327" actId="164"/>
          <ac:picMkLst>
            <pc:docMk/>
            <pc:sldMk cId="855131916" sldId="457"/>
            <ac:picMk id="5" creationId="{AABCD87F-C8BE-488D-9320-714CDC9F7F6D}"/>
          </ac:picMkLst>
        </pc:picChg>
      </pc:sldChg>
      <pc:sldChg chg="del">
        <pc:chgData name="sakuma fuminori" userId="289d416634db11fc" providerId="LiveId" clId="{FC98317E-CE65-4AAE-BDC0-13BD9A21ED73}" dt="2021-06-23T03:14:30.820" v="3417" actId="2696"/>
        <pc:sldMkLst>
          <pc:docMk/>
          <pc:sldMk cId="872901937" sldId="458"/>
        </pc:sldMkLst>
      </pc:sldChg>
      <pc:sldChg chg="del">
        <pc:chgData name="sakuma fuminori" userId="289d416634db11fc" providerId="LiveId" clId="{FC98317E-CE65-4AAE-BDC0-13BD9A21ED73}" dt="2021-06-24T04:47:41.746" v="9487" actId="2696"/>
        <pc:sldMkLst>
          <pc:docMk/>
          <pc:sldMk cId="3113325687" sldId="459"/>
        </pc:sldMkLst>
      </pc:sldChg>
      <pc:sldChg chg="add ord">
        <pc:chgData name="sakuma fuminori" userId="289d416634db11fc" providerId="LiveId" clId="{FC98317E-CE65-4AAE-BDC0-13BD9A21ED73}" dt="2021-06-22T02:04:06.767" v="1970"/>
        <pc:sldMkLst>
          <pc:docMk/>
          <pc:sldMk cId="2942600204" sldId="465"/>
        </pc:sldMkLst>
      </pc:sldChg>
      <pc:sldChg chg="addSp delSp modSp">
        <pc:chgData name="sakuma fuminori" userId="289d416634db11fc" providerId="LiveId" clId="{FC98317E-CE65-4AAE-BDC0-13BD9A21ED73}" dt="2021-06-24T11:44:02.034" v="14654" actId="12"/>
        <pc:sldMkLst>
          <pc:docMk/>
          <pc:sldMk cId="3620911051" sldId="466"/>
        </pc:sldMkLst>
        <pc:spChg chg="mod">
          <ac:chgData name="sakuma fuminori" userId="289d416634db11fc" providerId="LiveId" clId="{FC98317E-CE65-4AAE-BDC0-13BD9A21ED73}" dt="2021-06-24T06:47:31.012" v="12213" actId="20577"/>
          <ac:spMkLst>
            <pc:docMk/>
            <pc:sldMk cId="3620911051" sldId="466"/>
            <ac:spMk id="2" creationId="{8E936C9F-46DD-471D-811C-0F33DF3D5374}"/>
          </ac:spMkLst>
        </pc:spChg>
        <pc:spChg chg="add del mod">
          <ac:chgData name="sakuma fuminori" userId="289d416634db11fc" providerId="LiveId" clId="{FC98317E-CE65-4AAE-BDC0-13BD9A21ED73}" dt="2021-06-24T11:44:02.034" v="14654" actId="12"/>
          <ac:spMkLst>
            <pc:docMk/>
            <pc:sldMk cId="3620911051" sldId="466"/>
            <ac:spMk id="3" creationId="{1FEE4046-01E4-470D-8210-026E68BA3BCF}"/>
          </ac:spMkLst>
        </pc:spChg>
        <pc:spChg chg="add del mod">
          <ac:chgData name="sakuma fuminori" userId="289d416634db11fc" providerId="LiveId" clId="{FC98317E-CE65-4AAE-BDC0-13BD9A21ED73}" dt="2021-06-23T12:18:25.825" v="5614" actId="478"/>
          <ac:spMkLst>
            <pc:docMk/>
            <pc:sldMk cId="3620911051" sldId="466"/>
            <ac:spMk id="6" creationId="{36F8D528-2D93-4344-99DD-D18D00A9896D}"/>
          </ac:spMkLst>
        </pc:spChg>
        <pc:picChg chg="add mod ord">
          <ac:chgData name="sakuma fuminori" userId="289d416634db11fc" providerId="LiveId" clId="{FC98317E-CE65-4AAE-BDC0-13BD9A21ED73}" dt="2021-06-23T14:28:11.409" v="7565" actId="1076"/>
          <ac:picMkLst>
            <pc:docMk/>
            <pc:sldMk cId="3620911051" sldId="466"/>
            <ac:picMk id="7" creationId="{62E6DE73-A228-472E-98F4-8C5725F8FCB7}"/>
          </ac:picMkLst>
        </pc:picChg>
      </pc:sldChg>
      <pc:sldChg chg="modSp add del">
        <pc:chgData name="sakuma fuminori" userId="289d416634db11fc" providerId="LiveId" clId="{FC98317E-CE65-4AAE-BDC0-13BD9A21ED73}" dt="2021-06-24T01:14:53.793" v="8281" actId="2696"/>
        <pc:sldMkLst>
          <pc:docMk/>
          <pc:sldMk cId="1569540924" sldId="467"/>
        </pc:sldMkLst>
        <pc:spChg chg="mod">
          <ac:chgData name="sakuma fuminori" userId="289d416634db11fc" providerId="LiveId" clId="{FC98317E-CE65-4AAE-BDC0-13BD9A21ED73}" dt="2021-06-21T06:54:03.102" v="839"/>
          <ac:spMkLst>
            <pc:docMk/>
            <pc:sldMk cId="1569540924" sldId="467"/>
            <ac:spMk id="4" creationId="{E3FA67CB-FE25-42A9-96FF-F4905974C4B4}"/>
          </ac:spMkLst>
        </pc:spChg>
        <pc:spChg chg="mod">
          <ac:chgData name="sakuma fuminori" userId="289d416634db11fc" providerId="LiveId" clId="{FC98317E-CE65-4AAE-BDC0-13BD9A21ED73}" dt="2021-06-24T01:02:40.105" v="8153"/>
          <ac:spMkLst>
            <pc:docMk/>
            <pc:sldMk cId="1569540924" sldId="467"/>
            <ac:spMk id="32" creationId="{67FE261A-E367-4811-9A44-92C8B000DCD5}"/>
          </ac:spMkLst>
        </pc:spChg>
        <pc:spChg chg="mod">
          <ac:chgData name="sakuma fuminori" userId="289d416634db11fc" providerId="LiveId" clId="{FC98317E-CE65-4AAE-BDC0-13BD9A21ED73}" dt="2021-06-21T09:17:18.125" v="1457"/>
          <ac:spMkLst>
            <pc:docMk/>
            <pc:sldMk cId="1569540924" sldId="467"/>
            <ac:spMk id="33" creationId="{4654DF46-EDC0-4721-84A2-E2801F94EABD}"/>
          </ac:spMkLst>
        </pc:spChg>
        <pc:spChg chg="mod">
          <ac:chgData name="sakuma fuminori" userId="289d416634db11fc" providerId="LiveId" clId="{FC98317E-CE65-4AAE-BDC0-13BD9A21ED73}" dt="2021-06-24T01:02:40.105" v="8153"/>
          <ac:spMkLst>
            <pc:docMk/>
            <pc:sldMk cId="1569540924" sldId="467"/>
            <ac:spMk id="34" creationId="{2607F063-C71A-489D-8C04-AA38F00D28CF}"/>
          </ac:spMkLst>
        </pc:spChg>
        <pc:spChg chg="mod">
          <ac:chgData name="sakuma fuminori" userId="289d416634db11fc" providerId="LiveId" clId="{FC98317E-CE65-4AAE-BDC0-13BD9A21ED73}" dt="2021-06-24T01:02:18.840" v="8152" actId="1076"/>
          <ac:spMkLst>
            <pc:docMk/>
            <pc:sldMk cId="1569540924" sldId="467"/>
            <ac:spMk id="36" creationId="{193DC115-AE11-426C-8C1D-B9C166A14010}"/>
          </ac:spMkLst>
        </pc:spChg>
      </pc:sldChg>
      <pc:sldChg chg="modSp add del">
        <pc:chgData name="sakuma fuminori" userId="289d416634db11fc" providerId="LiveId" clId="{FC98317E-CE65-4AAE-BDC0-13BD9A21ED73}" dt="2021-06-24T01:15:43.015" v="8288" actId="2696"/>
        <pc:sldMkLst>
          <pc:docMk/>
          <pc:sldMk cId="3175531545" sldId="468"/>
        </pc:sldMkLst>
        <pc:spChg chg="mod">
          <ac:chgData name="sakuma fuminori" userId="289d416634db11fc" providerId="LiveId" clId="{FC98317E-CE65-4AAE-BDC0-13BD9A21ED73}" dt="2021-06-21T06:54:07.802" v="840"/>
          <ac:spMkLst>
            <pc:docMk/>
            <pc:sldMk cId="3175531545" sldId="468"/>
            <ac:spMk id="4" creationId="{E3FA67CB-FE25-42A9-96FF-F4905974C4B4}"/>
          </ac:spMkLst>
        </pc:spChg>
        <pc:spChg chg="mod">
          <ac:chgData name="sakuma fuminori" userId="289d416634db11fc" providerId="LiveId" clId="{FC98317E-CE65-4AAE-BDC0-13BD9A21ED73}" dt="2021-06-24T01:02:40.105" v="8153"/>
          <ac:spMkLst>
            <pc:docMk/>
            <pc:sldMk cId="3175531545" sldId="468"/>
            <ac:spMk id="32" creationId="{67FE261A-E367-4811-9A44-92C8B000DCD5}"/>
          </ac:spMkLst>
        </pc:spChg>
        <pc:spChg chg="mod">
          <ac:chgData name="sakuma fuminori" userId="289d416634db11fc" providerId="LiveId" clId="{FC98317E-CE65-4AAE-BDC0-13BD9A21ED73}" dt="2021-06-21T09:17:32.188" v="1459"/>
          <ac:spMkLst>
            <pc:docMk/>
            <pc:sldMk cId="3175531545" sldId="468"/>
            <ac:spMk id="33" creationId="{4654DF46-EDC0-4721-84A2-E2801F94EABD}"/>
          </ac:spMkLst>
        </pc:spChg>
        <pc:spChg chg="mod">
          <ac:chgData name="sakuma fuminori" userId="289d416634db11fc" providerId="LiveId" clId="{FC98317E-CE65-4AAE-BDC0-13BD9A21ED73}" dt="2021-06-24T01:02:40.105" v="8153"/>
          <ac:spMkLst>
            <pc:docMk/>
            <pc:sldMk cId="3175531545" sldId="468"/>
            <ac:spMk id="34" creationId="{2607F063-C71A-489D-8C04-AA38F00D28CF}"/>
          </ac:spMkLst>
        </pc:spChg>
      </pc:sldChg>
      <pc:sldChg chg="modSp add del">
        <pc:chgData name="sakuma fuminori" userId="289d416634db11fc" providerId="LiveId" clId="{FC98317E-CE65-4AAE-BDC0-13BD9A21ED73}" dt="2021-06-24T01:16:01.677" v="8292" actId="2696"/>
        <pc:sldMkLst>
          <pc:docMk/>
          <pc:sldMk cId="3835959209" sldId="469"/>
        </pc:sldMkLst>
        <pc:spChg chg="mod">
          <ac:chgData name="sakuma fuminori" userId="289d416634db11fc" providerId="LiveId" clId="{FC98317E-CE65-4AAE-BDC0-13BD9A21ED73}" dt="2021-06-21T06:54:13.101" v="841"/>
          <ac:spMkLst>
            <pc:docMk/>
            <pc:sldMk cId="3835959209" sldId="469"/>
            <ac:spMk id="4" creationId="{E3FA67CB-FE25-42A9-96FF-F4905974C4B4}"/>
          </ac:spMkLst>
        </pc:spChg>
        <pc:spChg chg="mod">
          <ac:chgData name="sakuma fuminori" userId="289d416634db11fc" providerId="LiveId" clId="{FC98317E-CE65-4AAE-BDC0-13BD9A21ED73}" dt="2021-06-24T01:02:40.105" v="8153"/>
          <ac:spMkLst>
            <pc:docMk/>
            <pc:sldMk cId="3835959209" sldId="469"/>
            <ac:spMk id="32" creationId="{67FE261A-E367-4811-9A44-92C8B000DCD5}"/>
          </ac:spMkLst>
        </pc:spChg>
        <pc:spChg chg="mod">
          <ac:chgData name="sakuma fuminori" userId="289d416634db11fc" providerId="LiveId" clId="{FC98317E-CE65-4AAE-BDC0-13BD9A21ED73}" dt="2021-06-21T09:17:41.266" v="1461"/>
          <ac:spMkLst>
            <pc:docMk/>
            <pc:sldMk cId="3835959209" sldId="469"/>
            <ac:spMk id="33" creationId="{4654DF46-EDC0-4721-84A2-E2801F94EABD}"/>
          </ac:spMkLst>
        </pc:spChg>
        <pc:spChg chg="mod">
          <ac:chgData name="sakuma fuminori" userId="289d416634db11fc" providerId="LiveId" clId="{FC98317E-CE65-4AAE-BDC0-13BD9A21ED73}" dt="2021-06-24T01:02:40.105" v="8153"/>
          <ac:spMkLst>
            <pc:docMk/>
            <pc:sldMk cId="3835959209" sldId="469"/>
            <ac:spMk id="34" creationId="{2607F063-C71A-489D-8C04-AA38F00D28CF}"/>
          </ac:spMkLst>
        </pc:spChg>
        <pc:spChg chg="mod">
          <ac:chgData name="sakuma fuminori" userId="289d416634db11fc" providerId="LiveId" clId="{FC98317E-CE65-4AAE-BDC0-13BD9A21ED73}" dt="2021-06-21T09:17:47.981" v="1463" actId="1076"/>
          <ac:spMkLst>
            <pc:docMk/>
            <pc:sldMk cId="3835959209" sldId="469"/>
            <ac:spMk id="36" creationId="{BB018C78-5D60-4E38-9530-6FAA9167F07A}"/>
          </ac:spMkLst>
        </pc:spChg>
      </pc:sldChg>
      <pc:sldChg chg="modSp add">
        <pc:chgData name="sakuma fuminori" userId="289d416634db11fc" providerId="LiveId" clId="{FC98317E-CE65-4AAE-BDC0-13BD9A21ED73}" dt="2021-06-22T03:16:42.260" v="2604" actId="14826"/>
        <pc:sldMkLst>
          <pc:docMk/>
          <pc:sldMk cId="3794955252" sldId="965"/>
        </pc:sldMkLst>
        <pc:picChg chg="mod">
          <ac:chgData name="sakuma fuminori" userId="289d416634db11fc" providerId="LiveId" clId="{FC98317E-CE65-4AAE-BDC0-13BD9A21ED73}" dt="2021-06-22T03:16:42.260" v="2604" actId="14826"/>
          <ac:picMkLst>
            <pc:docMk/>
            <pc:sldMk cId="3794955252" sldId="965"/>
            <ac:picMk id="81" creationId="{17B3C852-D138-1A4B-842E-E9B4ACAE3492}"/>
          </ac:picMkLst>
        </pc:picChg>
      </pc:sldChg>
      <pc:sldChg chg="add">
        <pc:chgData name="sakuma fuminori" userId="289d416634db11fc" providerId="LiveId" clId="{FC98317E-CE65-4AAE-BDC0-13BD9A21ED73}" dt="2021-06-22T02:09:15.728" v="2057"/>
        <pc:sldMkLst>
          <pc:docMk/>
          <pc:sldMk cId="2913626654" sldId="982"/>
        </pc:sldMkLst>
      </pc:sldChg>
      <pc:sldChg chg="add">
        <pc:chgData name="sakuma fuminori" userId="289d416634db11fc" providerId="LiveId" clId="{FC98317E-CE65-4AAE-BDC0-13BD9A21ED73}" dt="2021-06-22T02:09:15.728" v="2057"/>
        <pc:sldMkLst>
          <pc:docMk/>
          <pc:sldMk cId="283096289" sldId="984"/>
        </pc:sldMkLst>
      </pc:sldChg>
      <pc:sldChg chg="add">
        <pc:chgData name="sakuma fuminori" userId="289d416634db11fc" providerId="LiveId" clId="{FC98317E-CE65-4AAE-BDC0-13BD9A21ED73}" dt="2021-06-22T02:09:15.728" v="2057"/>
        <pc:sldMkLst>
          <pc:docMk/>
          <pc:sldMk cId="1429833152" sldId="985"/>
        </pc:sldMkLst>
      </pc:sldChg>
      <pc:sldChg chg="add">
        <pc:chgData name="sakuma fuminori" userId="289d416634db11fc" providerId="LiveId" clId="{FC98317E-CE65-4AAE-BDC0-13BD9A21ED73}" dt="2021-06-22T02:09:15.728" v="2057"/>
        <pc:sldMkLst>
          <pc:docMk/>
          <pc:sldMk cId="3028451049" sldId="986"/>
        </pc:sldMkLst>
      </pc:sldChg>
      <pc:sldChg chg="add del">
        <pc:chgData name="sakuma fuminori" userId="289d416634db11fc" providerId="LiveId" clId="{FC98317E-CE65-4AAE-BDC0-13BD9A21ED73}" dt="2021-06-24T04:49:40.032" v="9493" actId="2696"/>
        <pc:sldMkLst>
          <pc:docMk/>
          <pc:sldMk cId="1114113397" sldId="987"/>
        </pc:sldMkLst>
      </pc:sldChg>
      <pc:sldChg chg="addSp delSp modSp add del">
        <pc:chgData name="sakuma fuminori" userId="289d416634db11fc" providerId="LiveId" clId="{FC98317E-CE65-4AAE-BDC0-13BD9A21ED73}" dt="2021-06-24T03:26:55.160" v="9378" actId="2696"/>
        <pc:sldMkLst>
          <pc:docMk/>
          <pc:sldMk cId="1912250664" sldId="987"/>
        </pc:sldMkLst>
        <pc:spChg chg="add mod">
          <ac:chgData name="sakuma fuminori" userId="289d416634db11fc" providerId="LiveId" clId="{FC98317E-CE65-4AAE-BDC0-13BD9A21ED73}" dt="2021-06-22T10:28:53.343" v="2813" actId="1036"/>
          <ac:spMkLst>
            <pc:docMk/>
            <pc:sldMk cId="1912250664" sldId="987"/>
            <ac:spMk id="173" creationId="{6272CBE5-E7B1-4F93-A7FD-5E372E9D465A}"/>
          </ac:spMkLst>
        </pc:spChg>
        <pc:spChg chg="add mod">
          <ac:chgData name="sakuma fuminori" userId="289d416634db11fc" providerId="LiveId" clId="{FC98317E-CE65-4AAE-BDC0-13BD9A21ED73}" dt="2021-06-22T10:28:53.343" v="2813" actId="1036"/>
          <ac:spMkLst>
            <pc:docMk/>
            <pc:sldMk cId="1912250664" sldId="987"/>
            <ac:spMk id="174" creationId="{7244C591-DAD7-470E-AED3-86E453105865}"/>
          </ac:spMkLst>
        </pc:spChg>
        <pc:spChg chg="del mod">
          <ac:chgData name="sakuma fuminori" userId="289d416634db11fc" providerId="LiveId" clId="{FC98317E-CE65-4AAE-BDC0-13BD9A21ED73}" dt="2021-06-22T10:28:49.725" v="2799" actId="478"/>
          <ac:spMkLst>
            <pc:docMk/>
            <pc:sldMk cId="1912250664" sldId="987"/>
            <ac:spMk id="377" creationId="{8557B3DA-94FC-844C-8547-BB195A14E045}"/>
          </ac:spMkLst>
        </pc:spChg>
        <pc:spChg chg="add del mod">
          <ac:chgData name="sakuma fuminori" userId="289d416634db11fc" providerId="LiveId" clId="{FC98317E-CE65-4AAE-BDC0-13BD9A21ED73}" dt="2021-06-21T10:18:21.398" v="1491" actId="20577"/>
          <ac:spMkLst>
            <pc:docMk/>
            <pc:sldMk cId="1912250664" sldId="987"/>
            <ac:spMk id="418" creationId="{76479AD2-8D19-BA4C-9E2E-2022CB68ECD1}"/>
          </ac:spMkLst>
        </pc:spChg>
        <pc:spChg chg="add del">
          <ac:chgData name="sakuma fuminori" userId="289d416634db11fc" providerId="LiveId" clId="{FC98317E-CE65-4AAE-BDC0-13BD9A21ED73}" dt="2021-06-21T07:41:25.951" v="1355" actId="478"/>
          <ac:spMkLst>
            <pc:docMk/>
            <pc:sldMk cId="1912250664" sldId="987"/>
            <ac:spMk id="419" creationId="{046AB7C3-D1B1-2E48-B517-84330BDDDA9C}"/>
          </ac:spMkLst>
        </pc:spChg>
        <pc:spChg chg="add del">
          <ac:chgData name="sakuma fuminori" userId="289d416634db11fc" providerId="LiveId" clId="{FC98317E-CE65-4AAE-BDC0-13BD9A21ED73}" dt="2021-06-21T07:41:25.951" v="1355" actId="478"/>
          <ac:spMkLst>
            <pc:docMk/>
            <pc:sldMk cId="1912250664" sldId="987"/>
            <ac:spMk id="420" creationId="{50344897-3EC2-5344-822A-6F9E86766BF5}"/>
          </ac:spMkLst>
        </pc:spChg>
        <pc:spChg chg="add del mod">
          <ac:chgData name="sakuma fuminori" userId="289d416634db11fc" providerId="LiveId" clId="{FC98317E-CE65-4AAE-BDC0-13BD9A21ED73}" dt="2021-06-21T10:18:28.191" v="1501" actId="20577"/>
          <ac:spMkLst>
            <pc:docMk/>
            <pc:sldMk cId="1912250664" sldId="987"/>
            <ac:spMk id="423" creationId="{8036C3A5-37B3-7243-A355-8FF3E9ED66EE}"/>
          </ac:spMkLst>
        </pc:spChg>
        <pc:spChg chg="add del">
          <ac:chgData name="sakuma fuminori" userId="289d416634db11fc" providerId="LiveId" clId="{FC98317E-CE65-4AAE-BDC0-13BD9A21ED73}" dt="2021-06-21T07:41:25.785" v="1354" actId="478"/>
          <ac:spMkLst>
            <pc:docMk/>
            <pc:sldMk cId="1912250664" sldId="987"/>
            <ac:spMk id="425" creationId="{FA732BE6-8542-9A46-9CF4-DE853CC90D86}"/>
          </ac:spMkLst>
        </pc:spChg>
        <pc:spChg chg="add del">
          <ac:chgData name="sakuma fuminori" userId="289d416634db11fc" providerId="LiveId" clId="{FC98317E-CE65-4AAE-BDC0-13BD9A21ED73}" dt="2021-06-21T07:41:24.968" v="1353" actId="478"/>
          <ac:spMkLst>
            <pc:docMk/>
            <pc:sldMk cId="1912250664" sldId="987"/>
            <ac:spMk id="426" creationId="{C3B80BBE-D7C0-FD47-87B5-8D0D2D252D06}"/>
          </ac:spMkLst>
        </pc:spChg>
        <pc:spChg chg="add del">
          <ac:chgData name="sakuma fuminori" userId="289d416634db11fc" providerId="LiveId" clId="{FC98317E-CE65-4AAE-BDC0-13BD9A21ED73}" dt="2021-06-21T07:41:25.951" v="1355" actId="478"/>
          <ac:spMkLst>
            <pc:docMk/>
            <pc:sldMk cId="1912250664" sldId="987"/>
            <ac:spMk id="427" creationId="{4A277BEC-CFF4-5F44-8A11-8B37CBB6ABC6}"/>
          </ac:spMkLst>
        </pc:spChg>
        <pc:spChg chg="add del">
          <ac:chgData name="sakuma fuminori" userId="289d416634db11fc" providerId="LiveId" clId="{FC98317E-CE65-4AAE-BDC0-13BD9A21ED73}" dt="2021-06-21T07:41:25.951" v="1355" actId="478"/>
          <ac:spMkLst>
            <pc:docMk/>
            <pc:sldMk cId="1912250664" sldId="987"/>
            <ac:spMk id="429" creationId="{21CD5B50-651E-9A43-B6B6-31F7E26B9C73}"/>
          </ac:spMkLst>
        </pc:spChg>
        <pc:spChg chg="add del">
          <ac:chgData name="sakuma fuminori" userId="289d416634db11fc" providerId="LiveId" clId="{FC98317E-CE65-4AAE-BDC0-13BD9A21ED73}" dt="2021-06-21T07:41:25.951" v="1355" actId="478"/>
          <ac:spMkLst>
            <pc:docMk/>
            <pc:sldMk cId="1912250664" sldId="987"/>
            <ac:spMk id="430" creationId="{FF4F112B-0E82-7446-AB64-89E521BA8028}"/>
          </ac:spMkLst>
        </pc:spChg>
        <pc:spChg chg="add del">
          <ac:chgData name="sakuma fuminori" userId="289d416634db11fc" providerId="LiveId" clId="{FC98317E-CE65-4AAE-BDC0-13BD9A21ED73}" dt="2021-06-21T07:41:25.951" v="1355" actId="478"/>
          <ac:spMkLst>
            <pc:docMk/>
            <pc:sldMk cId="1912250664" sldId="987"/>
            <ac:spMk id="434" creationId="{ECF95484-ECE1-7849-A958-3CF03F3282E6}"/>
          </ac:spMkLst>
        </pc:spChg>
        <pc:spChg chg="add del">
          <ac:chgData name="sakuma fuminori" userId="289d416634db11fc" providerId="LiveId" clId="{FC98317E-CE65-4AAE-BDC0-13BD9A21ED73}" dt="2021-06-21T07:41:25.785" v="1354" actId="478"/>
          <ac:spMkLst>
            <pc:docMk/>
            <pc:sldMk cId="1912250664" sldId="987"/>
            <ac:spMk id="435" creationId="{068CBDC2-76E1-134C-9960-5E3FD33BE764}"/>
          </ac:spMkLst>
        </pc:spChg>
        <pc:spChg chg="add del">
          <ac:chgData name="sakuma fuminori" userId="289d416634db11fc" providerId="LiveId" clId="{FC98317E-CE65-4AAE-BDC0-13BD9A21ED73}" dt="2021-06-21T07:41:25.951" v="1355" actId="478"/>
          <ac:spMkLst>
            <pc:docMk/>
            <pc:sldMk cId="1912250664" sldId="987"/>
            <ac:spMk id="436" creationId="{2CD50E54-F22B-DB41-8DFE-C148C0B64457}"/>
          </ac:spMkLst>
        </pc:spChg>
        <pc:spChg chg="add del">
          <ac:chgData name="sakuma fuminori" userId="289d416634db11fc" providerId="LiveId" clId="{FC98317E-CE65-4AAE-BDC0-13BD9A21ED73}" dt="2021-06-21T07:41:25.785" v="1354" actId="478"/>
          <ac:spMkLst>
            <pc:docMk/>
            <pc:sldMk cId="1912250664" sldId="987"/>
            <ac:spMk id="437" creationId="{9998DBC6-9C33-854E-A406-30C00678C5A3}"/>
          </ac:spMkLst>
        </pc:spChg>
        <pc:grpChg chg="add del">
          <ac:chgData name="sakuma fuminori" userId="289d416634db11fc" providerId="LiveId" clId="{FC98317E-CE65-4AAE-BDC0-13BD9A21ED73}" dt="2021-06-21T07:41:25.785" v="1354" actId="478"/>
          <ac:grpSpMkLst>
            <pc:docMk/>
            <pc:sldMk cId="1912250664" sldId="987"/>
            <ac:grpSpMk id="24" creationId="{5CC2E12D-0DE4-7447-8696-E92883C89207}"/>
          </ac:grpSpMkLst>
        </pc:grpChg>
        <pc:grpChg chg="add del">
          <ac:chgData name="sakuma fuminori" userId="289d416634db11fc" providerId="LiveId" clId="{FC98317E-CE65-4AAE-BDC0-13BD9A21ED73}" dt="2021-06-21T07:41:25.951" v="1355" actId="478"/>
          <ac:grpSpMkLst>
            <pc:docMk/>
            <pc:sldMk cId="1912250664" sldId="987"/>
            <ac:grpSpMk id="30" creationId="{BC5C6E44-BA34-7A4E-8451-8ED48613F6AF}"/>
          </ac:grpSpMkLst>
        </pc:grpChg>
        <pc:grpChg chg="add del">
          <ac:chgData name="sakuma fuminori" userId="289d416634db11fc" providerId="LiveId" clId="{FC98317E-CE65-4AAE-BDC0-13BD9A21ED73}" dt="2021-06-21T07:41:25.951" v="1355" actId="478"/>
          <ac:grpSpMkLst>
            <pc:docMk/>
            <pc:sldMk cId="1912250664" sldId="987"/>
            <ac:grpSpMk id="384" creationId="{16E895AC-14A7-FD45-B59F-A2E1ED206952}"/>
          </ac:grpSpMkLst>
        </pc:grpChg>
        <pc:picChg chg="add del mod">
          <ac:chgData name="sakuma fuminori" userId="289d416634db11fc" providerId="LiveId" clId="{FC98317E-CE65-4AAE-BDC0-13BD9A21ED73}" dt="2021-06-21T07:37:34.590" v="1337" actId="478"/>
          <ac:picMkLst>
            <pc:docMk/>
            <pc:sldMk cId="1912250664" sldId="987"/>
            <ac:picMk id="173" creationId="{561FBDEC-10F2-48DD-8281-88E4238D2DD0}"/>
          </ac:picMkLst>
        </pc:picChg>
        <pc:picChg chg="add del">
          <ac:chgData name="sakuma fuminori" userId="289d416634db11fc" providerId="LiveId" clId="{FC98317E-CE65-4AAE-BDC0-13BD9A21ED73}" dt="2021-06-21T07:41:25.951" v="1355" actId="478"/>
          <ac:picMkLst>
            <pc:docMk/>
            <pc:sldMk cId="1912250664" sldId="987"/>
            <ac:picMk id="379" creationId="{B92AE705-D92F-EC4A-9918-D5E184E565CD}"/>
          </ac:picMkLst>
        </pc:picChg>
      </pc:sldChg>
      <pc:sldChg chg="add">
        <pc:chgData name="sakuma fuminori" userId="289d416634db11fc" providerId="LiveId" clId="{FC98317E-CE65-4AAE-BDC0-13BD9A21ED73}" dt="2021-06-24T04:49:42.946" v="9495"/>
        <pc:sldMkLst>
          <pc:docMk/>
          <pc:sldMk cId="3227618537" sldId="987"/>
        </pc:sldMkLst>
      </pc:sldChg>
      <pc:sldChg chg="add del">
        <pc:chgData name="sakuma fuminori" userId="289d416634db11fc" providerId="LiveId" clId="{FC98317E-CE65-4AAE-BDC0-13BD9A21ED73}" dt="2021-06-24T04:49:40.058" v="9494" actId="2696"/>
        <pc:sldMkLst>
          <pc:docMk/>
          <pc:sldMk cId="2130538828" sldId="988"/>
        </pc:sldMkLst>
      </pc:sldChg>
      <pc:sldChg chg="addSp delSp modSp add del">
        <pc:chgData name="sakuma fuminori" userId="289d416634db11fc" providerId="LiveId" clId="{FC98317E-CE65-4AAE-BDC0-13BD9A21ED73}" dt="2021-06-24T03:26:55.200" v="9379" actId="2696"/>
        <pc:sldMkLst>
          <pc:docMk/>
          <pc:sldMk cId="2146498999" sldId="988"/>
        </pc:sldMkLst>
        <pc:spChg chg="add mod">
          <ac:chgData name="sakuma fuminori" userId="289d416634db11fc" providerId="LiveId" clId="{FC98317E-CE65-4AAE-BDC0-13BD9A21ED73}" dt="2021-06-21T07:44:30.362" v="1417" actId="1036"/>
          <ac:spMkLst>
            <pc:docMk/>
            <pc:sldMk cId="2146498999" sldId="988"/>
            <ac:spMk id="5" creationId="{9D880F29-1B80-4BCF-ACF2-F5B44700A4E2}"/>
          </ac:spMkLst>
        </pc:spChg>
        <pc:spChg chg="add del">
          <ac:chgData name="sakuma fuminori" userId="289d416634db11fc" providerId="LiveId" clId="{FC98317E-CE65-4AAE-BDC0-13BD9A21ED73}" dt="2021-06-21T07:37:57.414" v="1340" actId="478"/>
          <ac:spMkLst>
            <pc:docMk/>
            <pc:sldMk cId="2146498999" sldId="988"/>
            <ac:spMk id="67" creationId="{79951849-7C2B-124C-930F-848128550790}"/>
          </ac:spMkLst>
        </pc:spChg>
        <pc:spChg chg="mod">
          <ac:chgData name="sakuma fuminori" userId="289d416634db11fc" providerId="LiveId" clId="{FC98317E-CE65-4AAE-BDC0-13BD9A21ED73}" dt="2021-06-21T07:38:00.778" v="1342" actId="6549"/>
          <ac:spMkLst>
            <pc:docMk/>
            <pc:sldMk cId="2146498999" sldId="988"/>
            <ac:spMk id="69" creationId="{637C7E8B-DE64-DF4C-A99A-2019D3E3EF4F}"/>
          </ac:spMkLst>
        </pc:spChg>
        <pc:spChg chg="add mod">
          <ac:chgData name="sakuma fuminori" userId="289d416634db11fc" providerId="LiveId" clId="{FC98317E-CE65-4AAE-BDC0-13BD9A21ED73}" dt="2021-06-21T07:44:30.362" v="1417" actId="1036"/>
          <ac:spMkLst>
            <pc:docMk/>
            <pc:sldMk cId="2146498999" sldId="988"/>
            <ac:spMk id="176" creationId="{A68AAE21-0EE5-4015-8A25-ADB54F3033D2}"/>
          </ac:spMkLst>
        </pc:spChg>
        <pc:spChg chg="add del">
          <ac:chgData name="sakuma fuminori" userId="289d416634db11fc" providerId="LiveId" clId="{FC98317E-CE65-4AAE-BDC0-13BD9A21ED73}" dt="2021-06-22T10:29:05.420" v="2814" actId="478"/>
          <ac:spMkLst>
            <pc:docMk/>
            <pc:sldMk cId="2146498999" sldId="988"/>
            <ac:spMk id="214" creationId="{9B59C17A-1FCD-4FAB-85FA-86A711DEA64A}"/>
          </ac:spMkLst>
        </pc:spChg>
        <pc:spChg chg="add del">
          <ac:chgData name="sakuma fuminori" userId="289d416634db11fc" providerId="LiveId" clId="{FC98317E-CE65-4AAE-BDC0-13BD9A21ED73}" dt="2021-06-22T10:29:05.420" v="2814" actId="478"/>
          <ac:spMkLst>
            <pc:docMk/>
            <pc:sldMk cId="2146498999" sldId="988"/>
            <ac:spMk id="215" creationId="{7C1A1825-6049-467F-8F7D-DDE5924BC4B6}"/>
          </ac:spMkLst>
        </pc:spChg>
        <pc:spChg chg="add">
          <ac:chgData name="sakuma fuminori" userId="289d416634db11fc" providerId="LiveId" clId="{FC98317E-CE65-4AAE-BDC0-13BD9A21ED73}" dt="2021-06-22T10:29:05.905" v="2815"/>
          <ac:spMkLst>
            <pc:docMk/>
            <pc:sldMk cId="2146498999" sldId="988"/>
            <ac:spMk id="216" creationId="{51D48AC7-D58B-49EA-A53E-72829A7EA5D3}"/>
          </ac:spMkLst>
        </pc:spChg>
        <pc:spChg chg="add">
          <ac:chgData name="sakuma fuminori" userId="289d416634db11fc" providerId="LiveId" clId="{FC98317E-CE65-4AAE-BDC0-13BD9A21ED73}" dt="2021-06-22T10:29:05.905" v="2815"/>
          <ac:spMkLst>
            <pc:docMk/>
            <pc:sldMk cId="2146498999" sldId="988"/>
            <ac:spMk id="217" creationId="{FAE7A011-9079-463F-B99A-5B9475E9AF51}"/>
          </ac:spMkLst>
        </pc:spChg>
        <pc:spChg chg="del mod">
          <ac:chgData name="sakuma fuminori" userId="289d416634db11fc" providerId="LiveId" clId="{FC98317E-CE65-4AAE-BDC0-13BD9A21ED73}" dt="2021-06-22T10:28:30.555" v="2797" actId="478"/>
          <ac:spMkLst>
            <pc:docMk/>
            <pc:sldMk cId="2146498999" sldId="988"/>
            <ac:spMk id="377" creationId="{8557B3DA-94FC-844C-8547-BB195A14E045}"/>
          </ac:spMkLst>
        </pc:spChg>
        <pc:spChg chg="mod">
          <ac:chgData name="sakuma fuminori" userId="289d416634db11fc" providerId="LiveId" clId="{FC98317E-CE65-4AAE-BDC0-13BD9A21ED73}" dt="2021-06-21T07:43:01.868" v="1386" actId="692"/>
          <ac:spMkLst>
            <pc:docMk/>
            <pc:sldMk cId="2146498999" sldId="988"/>
            <ac:spMk id="418" creationId="{76479AD2-8D19-BA4C-9E2E-2022CB68ECD1}"/>
          </ac:spMkLst>
        </pc:spChg>
        <pc:spChg chg="mod">
          <ac:chgData name="sakuma fuminori" userId="289d416634db11fc" providerId="LiveId" clId="{FC98317E-CE65-4AAE-BDC0-13BD9A21ED73}" dt="2021-06-21T07:43:01.868" v="1386" actId="692"/>
          <ac:spMkLst>
            <pc:docMk/>
            <pc:sldMk cId="2146498999" sldId="988"/>
            <ac:spMk id="423" creationId="{8036C3A5-37B3-7243-A355-8FF3E9ED66EE}"/>
          </ac:spMkLst>
        </pc:spChg>
        <pc:grpChg chg="del">
          <ac:chgData name="sakuma fuminori" userId="289d416634db11fc" providerId="LiveId" clId="{FC98317E-CE65-4AAE-BDC0-13BD9A21ED73}" dt="2021-06-21T07:38:04.400" v="1343" actId="478"/>
          <ac:grpSpMkLst>
            <pc:docMk/>
            <pc:sldMk cId="2146498999" sldId="988"/>
            <ac:grpSpMk id="82" creationId="{6B81506B-A909-7844-9BFF-8BFBC48ABDDE}"/>
          </ac:grpSpMkLst>
        </pc:grpChg>
        <pc:grpChg chg="add ord">
          <ac:chgData name="sakuma fuminori" userId="289d416634db11fc" providerId="LiveId" clId="{FC98317E-CE65-4AAE-BDC0-13BD9A21ED73}" dt="2021-06-21T10:17:43.831" v="1483" actId="167"/>
          <ac:grpSpMkLst>
            <pc:docMk/>
            <pc:sldMk cId="2146498999" sldId="988"/>
            <ac:grpSpMk id="177" creationId="{829D8E14-61B1-47EF-83D3-2F7CC766B250}"/>
          </ac:grpSpMkLst>
        </pc:grpChg>
        <pc:picChg chg="add mod ord">
          <ac:chgData name="sakuma fuminori" userId="289d416634db11fc" providerId="LiveId" clId="{FC98317E-CE65-4AAE-BDC0-13BD9A21ED73}" dt="2021-06-23T02:12:37.524" v="3295" actId="14826"/>
          <ac:picMkLst>
            <pc:docMk/>
            <pc:sldMk cId="2146498999" sldId="988"/>
            <ac:picMk id="4" creationId="{2E06A0CF-CB00-4188-BED9-8917DAB4EB27}"/>
          </ac:picMkLst>
        </pc:picChg>
        <pc:cxnChg chg="mod">
          <ac:chgData name="sakuma fuminori" userId="289d416634db11fc" providerId="LiveId" clId="{FC98317E-CE65-4AAE-BDC0-13BD9A21ED73}" dt="2021-06-21T07:38:04.400" v="1343" actId="478"/>
          <ac:cxnSpMkLst>
            <pc:docMk/>
            <pc:sldMk cId="2146498999" sldId="988"/>
            <ac:cxnSpMk id="75" creationId="{89EE5EDD-2CB6-6942-9B5E-B6814BC43194}"/>
          </ac:cxnSpMkLst>
        </pc:cxnChg>
        <pc:cxnChg chg="mod">
          <ac:chgData name="sakuma fuminori" userId="289d416634db11fc" providerId="LiveId" clId="{FC98317E-CE65-4AAE-BDC0-13BD9A21ED73}" dt="2021-06-21T07:38:04.400" v="1343" actId="478"/>
          <ac:cxnSpMkLst>
            <pc:docMk/>
            <pc:sldMk cId="2146498999" sldId="988"/>
            <ac:cxnSpMk id="78" creationId="{324AFE90-306C-F44A-9642-35E46635EFA7}"/>
          </ac:cxnSpMkLst>
        </pc:cxnChg>
      </pc:sldChg>
      <pc:sldChg chg="add">
        <pc:chgData name="sakuma fuminori" userId="289d416634db11fc" providerId="LiveId" clId="{FC98317E-CE65-4AAE-BDC0-13BD9A21ED73}" dt="2021-06-24T04:49:42.946" v="9495"/>
        <pc:sldMkLst>
          <pc:docMk/>
          <pc:sldMk cId="3819838854" sldId="988"/>
        </pc:sldMkLst>
      </pc:sldChg>
      <pc:sldChg chg="add del">
        <pc:chgData name="sakuma fuminori" userId="289d416634db11fc" providerId="LiveId" clId="{FC98317E-CE65-4AAE-BDC0-13BD9A21ED73}" dt="2021-06-24T03:26:55.294" v="9380" actId="2696"/>
        <pc:sldMkLst>
          <pc:docMk/>
          <pc:sldMk cId="429450143" sldId="989"/>
        </pc:sldMkLst>
      </pc:sldChg>
      <pc:sldChg chg="add del">
        <pc:chgData name="sakuma fuminori" userId="289d416634db11fc" providerId="LiveId" clId="{FC98317E-CE65-4AAE-BDC0-13BD9A21ED73}" dt="2021-06-24T04:54:49.048" v="9502" actId="2696"/>
        <pc:sldMkLst>
          <pc:docMk/>
          <pc:sldMk cId="1382119658" sldId="989"/>
        </pc:sldMkLst>
      </pc:sldChg>
      <pc:sldChg chg="add del">
        <pc:chgData name="sakuma fuminori" userId="289d416634db11fc" providerId="LiveId" clId="{FC98317E-CE65-4AAE-BDC0-13BD9A21ED73}" dt="2021-06-24T04:49:40.008" v="9492" actId="2696"/>
        <pc:sldMkLst>
          <pc:docMk/>
          <pc:sldMk cId="3301930329" sldId="989"/>
        </pc:sldMkLst>
      </pc:sldChg>
      <pc:sldChg chg="modSp add ord">
        <pc:chgData name="sakuma fuminori" userId="289d416634db11fc" providerId="LiveId" clId="{FC98317E-CE65-4AAE-BDC0-13BD9A21ED73}" dt="2021-06-24T22:26:09.295" v="15291" actId="1036"/>
        <pc:sldMkLst>
          <pc:docMk/>
          <pc:sldMk cId="992676980" sldId="990"/>
        </pc:sldMkLst>
        <pc:spChg chg="mod">
          <ac:chgData name="sakuma fuminori" userId="289d416634db11fc" providerId="LiveId" clId="{FC98317E-CE65-4AAE-BDC0-13BD9A21ED73}" dt="2021-06-24T07:35:11.177" v="12548" actId="403"/>
          <ac:spMkLst>
            <pc:docMk/>
            <pc:sldMk cId="992676980" sldId="990"/>
            <ac:spMk id="4" creationId="{EB11A5C1-DEB7-EF4C-B5CA-449E2AE2C607}"/>
          </ac:spMkLst>
        </pc:spChg>
        <pc:spChg chg="mod">
          <ac:chgData name="sakuma fuminori" userId="289d416634db11fc" providerId="LiveId" clId="{FC98317E-CE65-4AAE-BDC0-13BD9A21ED73}" dt="2021-06-24T05:10:15.149" v="9781" actId="1036"/>
          <ac:spMkLst>
            <pc:docMk/>
            <pc:sldMk cId="992676980" sldId="990"/>
            <ac:spMk id="5" creationId="{7560653B-CF7C-C641-A9CD-CF5021742ED5}"/>
          </ac:spMkLst>
        </pc:spChg>
        <pc:spChg chg="mod">
          <ac:chgData name="sakuma fuminori" userId="289d416634db11fc" providerId="LiveId" clId="{FC98317E-CE65-4AAE-BDC0-13BD9A21ED73}" dt="2021-06-24T05:10:15.149" v="9781" actId="1036"/>
          <ac:spMkLst>
            <pc:docMk/>
            <pc:sldMk cId="992676980" sldId="990"/>
            <ac:spMk id="6" creationId="{059E23B3-744F-6B4E-B918-E20BF0A0AD8B}"/>
          </ac:spMkLst>
        </pc:spChg>
        <pc:spChg chg="mod">
          <ac:chgData name="sakuma fuminori" userId="289d416634db11fc" providerId="LiveId" clId="{FC98317E-CE65-4AAE-BDC0-13BD9A21ED73}" dt="2021-06-24T11:01:14.595" v="13743"/>
          <ac:spMkLst>
            <pc:docMk/>
            <pc:sldMk cId="992676980" sldId="990"/>
            <ac:spMk id="12" creationId="{D19362BD-7BA9-0D41-9930-F2FAE49511D0}"/>
          </ac:spMkLst>
        </pc:spChg>
        <pc:spChg chg="mod">
          <ac:chgData name="sakuma fuminori" userId="289d416634db11fc" providerId="LiveId" clId="{FC98317E-CE65-4AAE-BDC0-13BD9A21ED73}" dt="2021-06-24T22:26:09.295" v="15291" actId="1036"/>
          <ac:spMkLst>
            <pc:docMk/>
            <pc:sldMk cId="992676980" sldId="990"/>
            <ac:spMk id="14" creationId="{4317E3DE-102A-7349-ACE1-C955041CEF8F}"/>
          </ac:spMkLst>
        </pc:spChg>
        <pc:spChg chg="mod">
          <ac:chgData name="sakuma fuminori" userId="289d416634db11fc" providerId="LiveId" clId="{FC98317E-CE65-4AAE-BDC0-13BD9A21ED73}" dt="2021-06-24T07:34:35.600" v="12543"/>
          <ac:spMkLst>
            <pc:docMk/>
            <pc:sldMk cId="992676980" sldId="990"/>
            <ac:spMk id="15" creationId="{7A93EEED-C898-3A41-88E4-CD03F82DFC17}"/>
          </ac:spMkLst>
        </pc:spChg>
        <pc:spChg chg="mod">
          <ac:chgData name="sakuma fuminori" userId="289d416634db11fc" providerId="LiveId" clId="{FC98317E-CE65-4AAE-BDC0-13BD9A21ED73}" dt="2021-06-24T05:10:01.472" v="9774" actId="255"/>
          <ac:spMkLst>
            <pc:docMk/>
            <pc:sldMk cId="992676980" sldId="990"/>
            <ac:spMk id="16" creationId="{CFB48577-E62D-D64F-8C9B-B019AAAD61AB}"/>
          </ac:spMkLst>
        </pc:spChg>
        <pc:spChg chg="mod">
          <ac:chgData name="sakuma fuminori" userId="289d416634db11fc" providerId="LiveId" clId="{FC98317E-CE65-4AAE-BDC0-13BD9A21ED73}" dt="2021-06-24T11:39:14.029" v="14546"/>
          <ac:spMkLst>
            <pc:docMk/>
            <pc:sldMk cId="992676980" sldId="990"/>
            <ac:spMk id="29" creationId="{5B6FFB9A-BE44-4C41-B260-AD1306EC97FE}"/>
          </ac:spMkLst>
        </pc:spChg>
        <pc:spChg chg="mod">
          <ac:chgData name="sakuma fuminori" userId="289d416634db11fc" providerId="LiveId" clId="{FC98317E-CE65-4AAE-BDC0-13BD9A21ED73}" dt="2021-06-24T05:10:24.553" v="9790" actId="1036"/>
          <ac:spMkLst>
            <pc:docMk/>
            <pc:sldMk cId="992676980" sldId="990"/>
            <ac:spMk id="34" creationId="{CA33E708-BE4B-5347-8CD5-D2B3EC702506}"/>
          </ac:spMkLst>
        </pc:spChg>
        <pc:spChg chg="mod">
          <ac:chgData name="sakuma fuminori" userId="289d416634db11fc" providerId="LiveId" clId="{FC98317E-CE65-4AAE-BDC0-13BD9A21ED73}" dt="2021-06-24T05:10:15.149" v="9781" actId="1036"/>
          <ac:spMkLst>
            <pc:docMk/>
            <pc:sldMk cId="992676980" sldId="990"/>
            <ac:spMk id="97" creationId="{1EAE7369-49F7-754E-A47C-53AA3D2DDF7F}"/>
          </ac:spMkLst>
        </pc:spChg>
        <pc:spChg chg="mod">
          <ac:chgData name="sakuma fuminori" userId="289d416634db11fc" providerId="LiveId" clId="{FC98317E-CE65-4AAE-BDC0-13BD9A21ED73}" dt="2021-06-24T05:10:15.149" v="9781" actId="1036"/>
          <ac:spMkLst>
            <pc:docMk/>
            <pc:sldMk cId="992676980" sldId="990"/>
            <ac:spMk id="99" creationId="{18F699ED-A411-8D46-97B2-FB92B72F708C}"/>
          </ac:spMkLst>
        </pc:spChg>
        <pc:spChg chg="mod">
          <ac:chgData name="sakuma fuminori" userId="289d416634db11fc" providerId="LiveId" clId="{FC98317E-CE65-4AAE-BDC0-13BD9A21ED73}" dt="2021-06-24T11:40:24.862" v="14577" actId="6549"/>
          <ac:spMkLst>
            <pc:docMk/>
            <pc:sldMk cId="992676980" sldId="990"/>
            <ac:spMk id="216" creationId="{556A5AB4-233B-5D4A-9342-AC9ECDB7D85F}"/>
          </ac:spMkLst>
        </pc:spChg>
        <pc:spChg chg="mod">
          <ac:chgData name="sakuma fuminori" userId="289d416634db11fc" providerId="LiveId" clId="{FC98317E-CE65-4AAE-BDC0-13BD9A21ED73}" dt="2021-06-24T05:10:04.628" v="9775" actId="403"/>
          <ac:spMkLst>
            <pc:docMk/>
            <pc:sldMk cId="992676980" sldId="990"/>
            <ac:spMk id="217" creationId="{7DBE7D9C-CB14-8C44-88EC-D3995C75F8DD}"/>
          </ac:spMkLst>
        </pc:spChg>
        <pc:grpChg chg="mod">
          <ac:chgData name="sakuma fuminori" userId="289d416634db11fc" providerId="LiveId" clId="{FC98317E-CE65-4AAE-BDC0-13BD9A21ED73}" dt="2021-06-24T05:10:15.149" v="9781" actId="1036"/>
          <ac:grpSpMkLst>
            <pc:docMk/>
            <pc:sldMk cId="992676980" sldId="990"/>
            <ac:grpSpMk id="218" creationId="{97DA376C-B2EA-C64C-8E75-9A63BBABD33F}"/>
          </ac:grpSpMkLst>
        </pc:grpChg>
        <pc:grpChg chg="mod">
          <ac:chgData name="sakuma fuminori" userId="289d416634db11fc" providerId="LiveId" clId="{FC98317E-CE65-4AAE-BDC0-13BD9A21ED73}" dt="2021-06-24T05:10:15.149" v="9781" actId="1036"/>
          <ac:grpSpMkLst>
            <pc:docMk/>
            <pc:sldMk cId="992676980" sldId="990"/>
            <ac:grpSpMk id="222" creationId="{1D5E2081-0382-6641-9B34-D885AA04670D}"/>
          </ac:grpSpMkLst>
        </pc:grpChg>
        <pc:picChg chg="mod">
          <ac:chgData name="sakuma fuminori" userId="289d416634db11fc" providerId="LiveId" clId="{FC98317E-CE65-4AAE-BDC0-13BD9A21ED73}" dt="2021-06-24T05:10:15.149" v="9781" actId="1036"/>
          <ac:picMkLst>
            <pc:docMk/>
            <pc:sldMk cId="992676980" sldId="990"/>
            <ac:picMk id="101" creationId="{E3F02A1B-B3FC-0848-B777-F7ADD65EE12E}"/>
          </ac:picMkLst>
        </pc:picChg>
      </pc:sldChg>
      <pc:sldChg chg="delSp modSp add del">
        <pc:chgData name="sakuma fuminori" userId="289d416634db11fc" providerId="LiveId" clId="{FC98317E-CE65-4AAE-BDC0-13BD9A21ED73}" dt="2021-06-22T02:07:00.868" v="2026" actId="478"/>
        <pc:sldMkLst>
          <pc:docMk/>
          <pc:sldMk cId="0" sldId="992"/>
        </pc:sldMkLst>
        <pc:spChg chg="mod">
          <ac:chgData name="sakuma fuminori" userId="289d416634db11fc" providerId="LiveId" clId="{FC98317E-CE65-4AAE-BDC0-13BD9A21ED73}" dt="2021-06-22T02:05:16.773" v="2013" actId="404"/>
          <ac:spMkLst>
            <pc:docMk/>
            <pc:sldMk cId="0" sldId="992"/>
            <ac:spMk id="165" creationId="{00000000-0000-0000-0000-000000000000}"/>
          </ac:spMkLst>
        </pc:spChg>
        <pc:spChg chg="del mod">
          <ac:chgData name="sakuma fuminori" userId="289d416634db11fc" providerId="LiveId" clId="{FC98317E-CE65-4AAE-BDC0-13BD9A21ED73}" dt="2021-06-22T02:05:20.109" v="2014" actId="478"/>
          <ac:spMkLst>
            <pc:docMk/>
            <pc:sldMk cId="0" sldId="992"/>
            <ac:spMk id="166" creationId="{00000000-0000-0000-0000-000000000000}"/>
          </ac:spMkLst>
        </pc:spChg>
        <pc:spChg chg="mod">
          <ac:chgData name="sakuma fuminori" userId="289d416634db11fc" providerId="LiveId" clId="{FC98317E-CE65-4AAE-BDC0-13BD9A21ED73}" dt="2021-06-22T02:05:09.087" v="2002" actId="27636"/>
          <ac:spMkLst>
            <pc:docMk/>
            <pc:sldMk cId="0" sldId="992"/>
            <ac:spMk id="167" creationId="{00000000-0000-0000-0000-000000000000}"/>
          </ac:spMkLst>
        </pc:spChg>
        <pc:spChg chg="del mod">
          <ac:chgData name="sakuma fuminori" userId="289d416634db11fc" providerId="LiveId" clId="{FC98317E-CE65-4AAE-BDC0-13BD9A21ED73}" dt="2021-06-22T02:06:58.706" v="2025"/>
          <ac:spMkLst>
            <pc:docMk/>
            <pc:sldMk cId="0" sldId="992"/>
            <ac:spMk id="168" creationId="{00000000-0000-0000-0000-000000000000}"/>
          </ac:spMkLst>
        </pc:spChg>
        <pc:spChg chg="del">
          <ac:chgData name="sakuma fuminori" userId="289d416634db11fc" providerId="LiveId" clId="{FC98317E-CE65-4AAE-BDC0-13BD9A21ED73}" dt="2021-06-22T02:07:00.868" v="2026" actId="478"/>
          <ac:spMkLst>
            <pc:docMk/>
            <pc:sldMk cId="0" sldId="992"/>
            <ac:spMk id="192" creationId="{00000000-0000-0000-0000-000000000000}"/>
          </ac:spMkLst>
        </pc:spChg>
        <pc:picChg chg="ord">
          <ac:chgData name="sakuma fuminori" userId="289d416634db11fc" providerId="LiveId" clId="{FC98317E-CE65-4AAE-BDC0-13BD9A21ED73}" dt="2021-06-22T02:06:24.944" v="2021" actId="167"/>
          <ac:picMkLst>
            <pc:docMk/>
            <pc:sldMk cId="0" sldId="992"/>
            <ac:picMk id="194" creationId="{00000000-0000-0000-0000-000000000000}"/>
          </ac:picMkLst>
        </pc:picChg>
      </pc:sldChg>
      <pc:sldChg chg="delSp modSp add del">
        <pc:chgData name="sakuma fuminori" userId="289d416634db11fc" providerId="LiveId" clId="{FC98317E-CE65-4AAE-BDC0-13BD9A21ED73}" dt="2021-06-22T02:05:41.183" v="2017" actId="1076"/>
        <pc:sldMkLst>
          <pc:docMk/>
          <pc:sldMk cId="0" sldId="993"/>
        </pc:sldMkLst>
        <pc:spChg chg="del mod">
          <ac:chgData name="sakuma fuminori" userId="289d416634db11fc" providerId="LiveId" clId="{FC98317E-CE65-4AAE-BDC0-13BD9A21ED73}" dt="2021-06-22T02:05:27.259" v="2015" actId="478"/>
          <ac:spMkLst>
            <pc:docMk/>
            <pc:sldMk cId="0" sldId="993"/>
            <ac:spMk id="197" creationId="{00000000-0000-0000-0000-000000000000}"/>
          </ac:spMkLst>
        </pc:spChg>
        <pc:spChg chg="mod">
          <ac:chgData name="sakuma fuminori" userId="289d416634db11fc" providerId="LiveId" clId="{FC98317E-CE65-4AAE-BDC0-13BD9A21ED73}" dt="2021-06-22T02:05:41.183" v="2017" actId="1076"/>
          <ac:spMkLst>
            <pc:docMk/>
            <pc:sldMk cId="0" sldId="993"/>
            <ac:spMk id="261" creationId="{00000000-0000-0000-0000-000000000000}"/>
          </ac:spMkLst>
        </pc:spChg>
      </pc:sldChg>
      <pc:sldChg chg="delSp add">
        <pc:chgData name="sakuma fuminori" userId="289d416634db11fc" providerId="LiveId" clId="{FC98317E-CE65-4AAE-BDC0-13BD9A21ED73}" dt="2021-06-22T02:06:01.762" v="2020" actId="478"/>
        <pc:sldMkLst>
          <pc:docMk/>
          <pc:sldMk cId="3585449888" sldId="994"/>
        </pc:sldMkLst>
        <pc:spChg chg="del">
          <ac:chgData name="sakuma fuminori" userId="289d416634db11fc" providerId="LiveId" clId="{FC98317E-CE65-4AAE-BDC0-13BD9A21ED73}" dt="2021-06-22T02:06:01.762" v="2020" actId="478"/>
          <ac:spMkLst>
            <pc:docMk/>
            <pc:sldMk cId="3585449888" sldId="994"/>
            <ac:spMk id="264" creationId="{00000000-0000-0000-0000-000000000000}"/>
          </ac:spMkLst>
        </pc:spChg>
      </pc:sldChg>
      <pc:sldChg chg="delSp modSp add del">
        <pc:chgData name="sakuma fuminori" userId="289d416634db11fc" providerId="LiveId" clId="{FC98317E-CE65-4AAE-BDC0-13BD9A21ED73}" dt="2021-06-22T02:08:13.311" v="2046" actId="478"/>
        <pc:sldMkLst>
          <pc:docMk/>
          <pc:sldMk cId="0" sldId="995"/>
        </pc:sldMkLst>
        <pc:spChg chg="mod">
          <ac:chgData name="sakuma fuminori" userId="289d416634db11fc" providerId="LiveId" clId="{FC98317E-CE65-4AAE-BDC0-13BD9A21ED73}" dt="2021-06-22T02:05:09.212" v="2009" actId="27636"/>
          <ac:spMkLst>
            <pc:docMk/>
            <pc:sldMk cId="0" sldId="995"/>
            <ac:spMk id="348" creationId="{00000000-0000-0000-0000-000000000000}"/>
          </ac:spMkLst>
        </pc:spChg>
        <pc:spChg chg="del mod">
          <ac:chgData name="sakuma fuminori" userId="289d416634db11fc" providerId="LiveId" clId="{FC98317E-CE65-4AAE-BDC0-13BD9A21ED73}" dt="2021-06-22T02:08:13.311" v="2046" actId="478"/>
          <ac:spMkLst>
            <pc:docMk/>
            <pc:sldMk cId="0" sldId="995"/>
            <ac:spMk id="356" creationId="{00000000-0000-0000-0000-000000000000}"/>
          </ac:spMkLst>
        </pc:spChg>
      </pc:sldChg>
      <pc:sldChg chg="modSp add">
        <pc:chgData name="sakuma fuminori" userId="289d416634db11fc" providerId="LiveId" clId="{FC98317E-CE65-4AAE-BDC0-13BD9A21ED73}" dt="2021-06-22T03:16:22.414" v="2602"/>
        <pc:sldMkLst>
          <pc:docMk/>
          <pc:sldMk cId="1759419785" sldId="996"/>
        </pc:sldMkLst>
        <pc:spChg chg="mod">
          <ac:chgData name="sakuma fuminori" userId="289d416634db11fc" providerId="LiveId" clId="{FC98317E-CE65-4AAE-BDC0-13BD9A21ED73}" dt="2021-06-22T02:27:37.541" v="2120"/>
          <ac:spMkLst>
            <pc:docMk/>
            <pc:sldMk cId="1759419785" sldId="996"/>
            <ac:spMk id="2" creationId="{2B6CB192-44BF-46AD-BA86-B7FD36D41F63}"/>
          </ac:spMkLst>
        </pc:spChg>
        <pc:picChg chg="mod">
          <ac:chgData name="sakuma fuminori" userId="289d416634db11fc" providerId="LiveId" clId="{FC98317E-CE65-4AAE-BDC0-13BD9A21ED73}" dt="2021-06-22T03:16:22.414" v="2602"/>
          <ac:picMkLst>
            <pc:docMk/>
            <pc:sldMk cId="1759419785" sldId="996"/>
            <ac:picMk id="5" creationId="{06C813CC-E7F2-4644-AB94-BF19977B6386}"/>
          </ac:picMkLst>
        </pc:picChg>
      </pc:sldChg>
      <pc:sldChg chg="modSp add del">
        <pc:chgData name="sakuma fuminori" userId="289d416634db11fc" providerId="LiveId" clId="{FC98317E-CE65-4AAE-BDC0-13BD9A21ED73}" dt="2021-06-23T07:43:47.733" v="5003"/>
        <pc:sldMkLst>
          <pc:docMk/>
          <pc:sldMk cId="3618206233" sldId="997"/>
        </pc:sldMkLst>
        <pc:spChg chg="mod">
          <ac:chgData name="sakuma fuminori" userId="289d416634db11fc" providerId="LiveId" clId="{FC98317E-CE65-4AAE-BDC0-13BD9A21ED73}" dt="2021-06-23T07:43:47.733" v="5003"/>
          <ac:spMkLst>
            <pc:docMk/>
            <pc:sldMk cId="3618206233" sldId="997"/>
            <ac:spMk id="3" creationId="{84710946-EBDF-4CCA-A432-EB467DCC0BCE}"/>
          </ac:spMkLst>
        </pc:spChg>
      </pc:sldChg>
      <pc:sldChg chg="modSp add del">
        <pc:chgData name="sakuma fuminori" userId="289d416634db11fc" providerId="LiveId" clId="{FC98317E-CE65-4AAE-BDC0-13BD9A21ED73}" dt="2021-06-24T04:48:34.484" v="9488" actId="2696"/>
        <pc:sldMkLst>
          <pc:docMk/>
          <pc:sldMk cId="2943997497" sldId="998"/>
        </pc:sldMkLst>
        <pc:spChg chg="mod">
          <ac:chgData name="sakuma fuminori" userId="289d416634db11fc" providerId="LiveId" clId="{FC98317E-CE65-4AAE-BDC0-13BD9A21ED73}" dt="2021-06-23T06:09:15.210" v="4119" actId="20577"/>
          <ac:spMkLst>
            <pc:docMk/>
            <pc:sldMk cId="2943997497" sldId="998"/>
            <ac:spMk id="3" creationId="{0246401D-C6EA-49E5-AD95-1E90822B299F}"/>
          </ac:spMkLst>
        </pc:spChg>
      </pc:sldChg>
      <pc:sldChg chg="modSp add">
        <pc:chgData name="sakuma fuminori" userId="289d416634db11fc" providerId="LiveId" clId="{FC98317E-CE65-4AAE-BDC0-13BD9A21ED73}" dt="2021-06-24T07:29:29.810" v="12491" actId="113"/>
        <pc:sldMkLst>
          <pc:docMk/>
          <pc:sldMk cId="249189764" sldId="999"/>
        </pc:sldMkLst>
        <pc:spChg chg="mod">
          <ac:chgData name="sakuma fuminori" userId="289d416634db11fc" providerId="LiveId" clId="{FC98317E-CE65-4AAE-BDC0-13BD9A21ED73}" dt="2021-06-24T06:28:05.335" v="11932" actId="6549"/>
          <ac:spMkLst>
            <pc:docMk/>
            <pc:sldMk cId="249189764" sldId="999"/>
            <ac:spMk id="4" creationId="{E3FA67CB-FE25-42A9-96FF-F4905974C4B4}"/>
          </ac:spMkLst>
        </pc:spChg>
        <pc:spChg chg="mod">
          <ac:chgData name="sakuma fuminori" userId="289d416634db11fc" providerId="LiveId" clId="{FC98317E-CE65-4AAE-BDC0-13BD9A21ED73}" dt="2021-06-24T05:40:52.302" v="10641" actId="207"/>
          <ac:spMkLst>
            <pc:docMk/>
            <pc:sldMk cId="249189764" sldId="999"/>
            <ac:spMk id="9" creationId="{5EC5381B-7A32-4BC2-93EC-529B1093A02C}"/>
          </ac:spMkLst>
        </pc:spChg>
        <pc:spChg chg="mod">
          <ac:chgData name="sakuma fuminori" userId="289d416634db11fc" providerId="LiveId" clId="{FC98317E-CE65-4AAE-BDC0-13BD9A21ED73}" dt="2021-06-24T05:40:52.302" v="10641" actId="207"/>
          <ac:spMkLst>
            <pc:docMk/>
            <pc:sldMk cId="249189764" sldId="999"/>
            <ac:spMk id="10" creationId="{FCFB3261-9DE8-4214-895F-ACDA852A3A66}"/>
          </ac:spMkLst>
        </pc:spChg>
        <pc:spChg chg="mod">
          <ac:chgData name="sakuma fuminori" userId="289d416634db11fc" providerId="LiveId" clId="{FC98317E-CE65-4AAE-BDC0-13BD9A21ED73}" dt="2021-06-24T05:40:52.302" v="10641" actId="207"/>
          <ac:spMkLst>
            <pc:docMk/>
            <pc:sldMk cId="249189764" sldId="999"/>
            <ac:spMk id="11" creationId="{8721CBDC-C821-4104-9873-6185A5D92EDF}"/>
          </ac:spMkLst>
        </pc:spChg>
        <pc:spChg chg="mod">
          <ac:chgData name="sakuma fuminori" userId="289d416634db11fc" providerId="LiveId" clId="{FC98317E-CE65-4AAE-BDC0-13BD9A21ED73}" dt="2021-06-24T01:37:53.585" v="8870" actId="1076"/>
          <ac:spMkLst>
            <pc:docMk/>
            <pc:sldMk cId="249189764" sldId="999"/>
            <ac:spMk id="19" creationId="{C9B494D6-DFF8-4B0E-B374-03A36A890301}"/>
          </ac:spMkLst>
        </pc:spChg>
        <pc:spChg chg="mod">
          <ac:chgData name="sakuma fuminori" userId="289d416634db11fc" providerId="LiveId" clId="{FC98317E-CE65-4AAE-BDC0-13BD9A21ED73}" dt="2021-06-24T07:23:43.156" v="12470"/>
          <ac:spMkLst>
            <pc:docMk/>
            <pc:sldMk cId="249189764" sldId="999"/>
            <ac:spMk id="22" creationId="{D21ED728-0E7D-422E-A776-B83BE0952741}"/>
          </ac:spMkLst>
        </pc:spChg>
        <pc:spChg chg="mod">
          <ac:chgData name="sakuma fuminori" userId="289d416634db11fc" providerId="LiveId" clId="{FC98317E-CE65-4AAE-BDC0-13BD9A21ED73}" dt="2021-06-24T07:28:45.230" v="12489" actId="20577"/>
          <ac:spMkLst>
            <pc:docMk/>
            <pc:sldMk cId="249189764" sldId="999"/>
            <ac:spMk id="25" creationId="{49F99906-0856-4E98-A804-A1B35B04FA8E}"/>
          </ac:spMkLst>
        </pc:spChg>
        <pc:spChg chg="mod">
          <ac:chgData name="sakuma fuminori" userId="289d416634db11fc" providerId="LiveId" clId="{FC98317E-CE65-4AAE-BDC0-13BD9A21ED73}" dt="2021-06-24T01:38:37.728" v="8874" actId="1076"/>
          <ac:spMkLst>
            <pc:docMk/>
            <pc:sldMk cId="249189764" sldId="999"/>
            <ac:spMk id="27" creationId="{E8478727-EDCE-4903-991F-7C509C26FEE3}"/>
          </ac:spMkLst>
        </pc:spChg>
        <pc:spChg chg="mod">
          <ac:chgData name="sakuma fuminori" userId="289d416634db11fc" providerId="LiveId" clId="{FC98317E-CE65-4AAE-BDC0-13BD9A21ED73}" dt="2021-06-24T07:29:29.810" v="12491" actId="113"/>
          <ac:spMkLst>
            <pc:docMk/>
            <pc:sldMk cId="249189764" sldId="999"/>
            <ac:spMk id="28" creationId="{BA0AACF7-53A5-4E00-9AA1-2DA30FDE1798}"/>
          </ac:spMkLst>
        </pc:spChg>
        <pc:grpChg chg="mod">
          <ac:chgData name="sakuma fuminori" userId="289d416634db11fc" providerId="LiveId" clId="{FC98317E-CE65-4AAE-BDC0-13BD9A21ED73}" dt="2021-06-24T01:37:58.982" v="8871" actId="1076"/>
          <ac:grpSpMkLst>
            <pc:docMk/>
            <pc:sldMk cId="249189764" sldId="999"/>
            <ac:grpSpMk id="18" creationId="{A557F901-C2AD-4431-8AFC-41B2FFD1D933}"/>
          </ac:grpSpMkLst>
        </pc:grpChg>
        <pc:grpChg chg="mod">
          <ac:chgData name="sakuma fuminori" userId="289d416634db11fc" providerId="LiveId" clId="{FC98317E-CE65-4AAE-BDC0-13BD9A21ED73}" dt="2021-06-24T01:14:41.004" v="8278" actId="1076"/>
          <ac:grpSpMkLst>
            <pc:docMk/>
            <pc:sldMk cId="249189764" sldId="999"/>
            <ac:grpSpMk id="23" creationId="{3A325D11-335E-4740-BECC-DB538E4B4D50}"/>
          </ac:grpSpMkLst>
        </pc:grpChg>
        <pc:grpChg chg="mod">
          <ac:chgData name="sakuma fuminori" userId="289d416634db11fc" providerId="LiveId" clId="{FC98317E-CE65-4AAE-BDC0-13BD9A21ED73}" dt="2021-06-24T01:38:41.162" v="8875" actId="1076"/>
          <ac:grpSpMkLst>
            <pc:docMk/>
            <pc:sldMk cId="249189764" sldId="999"/>
            <ac:grpSpMk id="26" creationId="{FCB19D7D-3DA9-4EC9-9F8E-E7EA53D29C10}"/>
          </ac:grpSpMkLst>
        </pc:grpChg>
      </pc:sldChg>
      <pc:sldChg chg="modSp add del">
        <pc:chgData name="sakuma fuminori" userId="289d416634db11fc" providerId="LiveId" clId="{FC98317E-CE65-4AAE-BDC0-13BD9A21ED73}" dt="2021-06-24T01:13:05.759" v="8232" actId="2696"/>
        <pc:sldMkLst>
          <pc:docMk/>
          <pc:sldMk cId="288536670" sldId="999"/>
        </pc:sldMkLst>
        <pc:spChg chg="mod">
          <ac:chgData name="sakuma fuminori" userId="289d416634db11fc" providerId="LiveId" clId="{FC98317E-CE65-4AAE-BDC0-13BD9A21ED73}" dt="2021-06-24T01:12:40.305" v="8223"/>
          <ac:spMkLst>
            <pc:docMk/>
            <pc:sldMk cId="288536670" sldId="999"/>
            <ac:spMk id="22" creationId="{D21ED728-0E7D-422E-A776-B83BE0952741}"/>
          </ac:spMkLst>
        </pc:spChg>
        <pc:spChg chg="mod">
          <ac:chgData name="sakuma fuminori" userId="289d416634db11fc" providerId="LiveId" clId="{FC98317E-CE65-4AAE-BDC0-13BD9A21ED73}" dt="2021-06-24T01:12:43.142" v="8227"/>
          <ac:spMkLst>
            <pc:docMk/>
            <pc:sldMk cId="288536670" sldId="999"/>
            <ac:spMk id="25" creationId="{49F99906-0856-4E98-A804-A1B35B04FA8E}"/>
          </ac:spMkLst>
        </pc:spChg>
        <pc:spChg chg="mod">
          <ac:chgData name="sakuma fuminori" userId="289d416634db11fc" providerId="LiveId" clId="{FC98317E-CE65-4AAE-BDC0-13BD9A21ED73}" dt="2021-06-24T01:12:46.387" v="8231"/>
          <ac:spMkLst>
            <pc:docMk/>
            <pc:sldMk cId="288536670" sldId="999"/>
            <ac:spMk id="28" creationId="{BA0AACF7-53A5-4E00-9AA1-2DA30FDE1798}"/>
          </ac:spMkLst>
        </pc:spChg>
        <pc:grpChg chg="mod">
          <ac:chgData name="sakuma fuminori" userId="289d416634db11fc" providerId="LiveId" clId="{FC98317E-CE65-4AAE-BDC0-13BD9A21ED73}" dt="2021-06-24T01:12:24.057" v="8214" actId="14100"/>
          <ac:grpSpMkLst>
            <pc:docMk/>
            <pc:sldMk cId="288536670" sldId="999"/>
            <ac:grpSpMk id="18" creationId="{A557F901-C2AD-4431-8AFC-41B2FFD1D933}"/>
          </ac:grpSpMkLst>
        </pc:grpChg>
      </pc:sldChg>
      <pc:sldChg chg="addSp delSp modSp add del setBg">
        <pc:chgData name="sakuma fuminori" userId="289d416634db11fc" providerId="LiveId" clId="{FC98317E-CE65-4AAE-BDC0-13BD9A21ED73}" dt="2021-06-23T03:14:12.328" v="3412" actId="2696"/>
        <pc:sldMkLst>
          <pc:docMk/>
          <pc:sldMk cId="2737184825" sldId="999"/>
        </pc:sldMkLst>
        <pc:spChg chg="mod">
          <ac:chgData name="sakuma fuminori" userId="289d416634db11fc" providerId="LiveId" clId="{FC98317E-CE65-4AAE-BDC0-13BD9A21ED73}" dt="2021-06-22T03:09:53.793" v="2589"/>
          <ac:spMkLst>
            <pc:docMk/>
            <pc:sldMk cId="2737184825" sldId="999"/>
            <ac:spMk id="4" creationId="{E3FA67CB-FE25-42A9-96FF-F4905974C4B4}"/>
          </ac:spMkLst>
        </pc:spChg>
        <pc:spChg chg="mod">
          <ac:chgData name="sakuma fuminori" userId="289d416634db11fc" providerId="LiveId" clId="{FC98317E-CE65-4AAE-BDC0-13BD9A21ED73}" dt="2021-06-22T02:37:33.328" v="2269" actId="14100"/>
          <ac:spMkLst>
            <pc:docMk/>
            <pc:sldMk cId="2737184825" sldId="999"/>
            <ac:spMk id="19" creationId="{C9B494D6-DFF8-4B0E-B374-03A36A890301}"/>
          </ac:spMkLst>
        </pc:spChg>
        <pc:spChg chg="mod">
          <ac:chgData name="sakuma fuminori" userId="289d416634db11fc" providerId="LiveId" clId="{FC98317E-CE65-4AAE-BDC0-13BD9A21ED73}" dt="2021-06-22T02:37:35.573" v="2270" actId="20577"/>
          <ac:spMkLst>
            <pc:docMk/>
            <pc:sldMk cId="2737184825" sldId="999"/>
            <ac:spMk id="22" creationId="{D21ED728-0E7D-422E-A776-B83BE0952741}"/>
          </ac:spMkLst>
        </pc:spChg>
        <pc:spChg chg="mod">
          <ac:chgData name="sakuma fuminori" userId="289d416634db11fc" providerId="LiveId" clId="{FC98317E-CE65-4AAE-BDC0-13BD9A21ED73}" dt="2021-06-22T03:02:54.353" v="2559" actId="20577"/>
          <ac:spMkLst>
            <pc:docMk/>
            <pc:sldMk cId="2737184825" sldId="999"/>
            <ac:spMk id="25" creationId="{49F99906-0856-4E98-A804-A1B35B04FA8E}"/>
          </ac:spMkLst>
        </pc:spChg>
        <pc:spChg chg="mod">
          <ac:chgData name="sakuma fuminori" userId="289d416634db11fc" providerId="LiveId" clId="{FC98317E-CE65-4AAE-BDC0-13BD9A21ED73}" dt="2021-06-22T02:39:29.788" v="2377" actId="14100"/>
          <ac:spMkLst>
            <pc:docMk/>
            <pc:sldMk cId="2737184825" sldId="999"/>
            <ac:spMk id="27" creationId="{E8478727-EDCE-4903-991F-7C509C26FEE3}"/>
          </ac:spMkLst>
        </pc:spChg>
        <pc:spChg chg="mod">
          <ac:chgData name="sakuma fuminori" userId="289d416634db11fc" providerId="LiveId" clId="{FC98317E-CE65-4AAE-BDC0-13BD9A21ED73}" dt="2021-06-22T02:39:33.087" v="2379" actId="1076"/>
          <ac:spMkLst>
            <pc:docMk/>
            <pc:sldMk cId="2737184825" sldId="999"/>
            <ac:spMk id="28" creationId="{BA0AACF7-53A5-4E00-9AA1-2DA30FDE1798}"/>
          </ac:spMkLst>
        </pc:spChg>
        <pc:grpChg chg="add mod">
          <ac:chgData name="sakuma fuminori" userId="289d416634db11fc" providerId="LiveId" clId="{FC98317E-CE65-4AAE-BDC0-13BD9A21ED73}" dt="2021-06-22T03:10:19.859" v="2590" actId="1076"/>
          <ac:grpSpMkLst>
            <pc:docMk/>
            <pc:sldMk cId="2737184825" sldId="999"/>
            <ac:grpSpMk id="18" creationId="{A557F901-C2AD-4431-8AFC-41B2FFD1D933}"/>
          </ac:grpSpMkLst>
        </pc:grpChg>
        <pc:grpChg chg="add">
          <ac:chgData name="sakuma fuminori" userId="289d416634db11fc" providerId="LiveId" clId="{FC98317E-CE65-4AAE-BDC0-13BD9A21ED73}" dt="2021-06-22T02:35:11.303" v="2183"/>
          <ac:grpSpMkLst>
            <pc:docMk/>
            <pc:sldMk cId="2737184825" sldId="999"/>
            <ac:grpSpMk id="23" creationId="{3A325D11-335E-4740-BECC-DB538E4B4D50}"/>
          </ac:grpSpMkLst>
        </pc:grpChg>
        <pc:grpChg chg="add mod">
          <ac:chgData name="sakuma fuminori" userId="289d416634db11fc" providerId="LiveId" clId="{FC98317E-CE65-4AAE-BDC0-13BD9A21ED73}" dt="2021-06-22T02:39:36.439" v="2380" actId="1076"/>
          <ac:grpSpMkLst>
            <pc:docMk/>
            <pc:sldMk cId="2737184825" sldId="999"/>
            <ac:grpSpMk id="26" creationId="{FCB19D7D-3DA9-4EC9-9F8E-E7EA53D29C10}"/>
          </ac:grpSpMkLst>
        </pc:grpChg>
        <pc:picChg chg="add del">
          <ac:chgData name="sakuma fuminori" userId="289d416634db11fc" providerId="LiveId" clId="{FC98317E-CE65-4AAE-BDC0-13BD9A21ED73}" dt="2021-06-22T03:09:38.883" v="2586"/>
          <ac:picMkLst>
            <pc:docMk/>
            <pc:sldMk cId="2737184825" sldId="999"/>
            <ac:picMk id="5" creationId="{A7DA3421-FCDE-47AE-9E99-A4BF3BA61D30}"/>
          </ac:picMkLst>
        </pc:picChg>
        <pc:picChg chg="add del">
          <ac:chgData name="sakuma fuminori" userId="289d416634db11fc" providerId="LiveId" clId="{FC98317E-CE65-4AAE-BDC0-13BD9A21ED73}" dt="2021-06-22T03:09:45.096" v="2588"/>
          <ac:picMkLst>
            <pc:docMk/>
            <pc:sldMk cId="2737184825" sldId="999"/>
            <ac:picMk id="6" creationId="{CF37294E-C067-453F-A398-6CF5EC2BD289}"/>
          </ac:picMkLst>
        </pc:picChg>
      </pc:sldChg>
      <pc:sldChg chg="modSp add">
        <pc:chgData name="sakuma fuminori" userId="289d416634db11fc" providerId="LiveId" clId="{FC98317E-CE65-4AAE-BDC0-13BD9A21ED73}" dt="2021-06-24T05:41:47.950" v="10674" actId="1035"/>
        <pc:sldMkLst>
          <pc:docMk/>
          <pc:sldMk cId="2579245966" sldId="1000"/>
        </pc:sldMkLst>
        <pc:spChg chg="mod">
          <ac:chgData name="sakuma fuminori" userId="289d416634db11fc" providerId="LiveId" clId="{FC98317E-CE65-4AAE-BDC0-13BD9A21ED73}" dt="2021-06-24T05:41:26.689" v="10645" actId="207"/>
          <ac:spMkLst>
            <pc:docMk/>
            <pc:sldMk cId="2579245966" sldId="1000"/>
            <ac:spMk id="9" creationId="{5EC5381B-7A32-4BC2-93EC-529B1093A02C}"/>
          </ac:spMkLst>
        </pc:spChg>
        <pc:spChg chg="mod">
          <ac:chgData name="sakuma fuminori" userId="289d416634db11fc" providerId="LiveId" clId="{FC98317E-CE65-4AAE-BDC0-13BD9A21ED73}" dt="2021-06-24T05:41:47.950" v="10674" actId="1035"/>
          <ac:spMkLst>
            <pc:docMk/>
            <pc:sldMk cId="2579245966" sldId="1000"/>
            <ac:spMk id="10" creationId="{FCFB3261-9DE8-4214-895F-ACDA852A3A66}"/>
          </ac:spMkLst>
        </pc:spChg>
        <pc:spChg chg="mod">
          <ac:chgData name="sakuma fuminori" userId="289d416634db11fc" providerId="LiveId" clId="{FC98317E-CE65-4AAE-BDC0-13BD9A21ED73}" dt="2021-06-24T05:41:26.689" v="10645" actId="207"/>
          <ac:spMkLst>
            <pc:docMk/>
            <pc:sldMk cId="2579245966" sldId="1000"/>
            <ac:spMk id="11" creationId="{8721CBDC-C821-4104-9873-6185A5D92EDF}"/>
          </ac:spMkLst>
        </pc:spChg>
        <pc:spChg chg="mod">
          <ac:chgData name="sakuma fuminori" userId="289d416634db11fc" providerId="LiveId" clId="{FC98317E-CE65-4AAE-BDC0-13BD9A21ED73}" dt="2021-06-24T05:41:47.950" v="10674" actId="1035"/>
          <ac:spMkLst>
            <pc:docMk/>
            <pc:sldMk cId="2579245966" sldId="1000"/>
            <ac:spMk id="36" creationId="{E286A378-29A6-440F-9563-C1357DC854CC}"/>
          </ac:spMkLst>
        </pc:spChg>
      </pc:sldChg>
      <pc:sldChg chg="modSp add del">
        <pc:chgData name="sakuma fuminori" userId="289d416634db11fc" providerId="LiveId" clId="{FC98317E-CE65-4AAE-BDC0-13BD9A21ED73}" dt="2021-06-24T04:46:32.658" v="9473" actId="2696"/>
        <pc:sldMkLst>
          <pc:docMk/>
          <pc:sldMk cId="2668939606" sldId="1000"/>
        </pc:sldMkLst>
        <pc:spChg chg="mod">
          <ac:chgData name="sakuma fuminori" userId="289d416634db11fc" providerId="LiveId" clId="{FC98317E-CE65-4AAE-BDC0-13BD9A21ED73}" dt="2021-06-24T01:02:40.105" v="8153"/>
          <ac:spMkLst>
            <pc:docMk/>
            <pc:sldMk cId="2668939606" sldId="1000"/>
            <ac:spMk id="21" creationId="{AA12B6B2-F94C-48F3-BC4E-CA9105CBE6C7}"/>
          </ac:spMkLst>
        </pc:spChg>
      </pc:sldChg>
      <pc:sldChg chg="addSp modSp add del setBg">
        <pc:chgData name="sakuma fuminori" userId="289d416634db11fc" providerId="LiveId" clId="{FC98317E-CE65-4AAE-BDC0-13BD9A21ED73}" dt="2021-06-23T03:14:12.390" v="3413" actId="2696"/>
        <pc:sldMkLst>
          <pc:docMk/>
          <pc:sldMk cId="3504672577" sldId="1000"/>
        </pc:sldMkLst>
        <pc:spChg chg="mod">
          <ac:chgData name="sakuma fuminori" userId="289d416634db11fc" providerId="LiveId" clId="{FC98317E-CE65-4AAE-BDC0-13BD9A21ED73}" dt="2021-06-22T02:52:40.198" v="2546" actId="404"/>
          <ac:spMkLst>
            <pc:docMk/>
            <pc:sldMk cId="3504672577" sldId="1000"/>
            <ac:spMk id="4" creationId="{E3FA67CB-FE25-42A9-96FF-F4905974C4B4}"/>
          </ac:spMkLst>
        </pc:spChg>
        <pc:spChg chg="mod">
          <ac:chgData name="sakuma fuminori" userId="289d416634db11fc" providerId="LiveId" clId="{FC98317E-CE65-4AAE-BDC0-13BD9A21ED73}" dt="2021-06-22T02:50:39.328" v="2496" actId="1076"/>
          <ac:spMkLst>
            <pc:docMk/>
            <pc:sldMk cId="3504672577" sldId="1000"/>
            <ac:spMk id="12" creationId="{2025F327-D69C-4131-9119-A1F5FAF42B3A}"/>
          </ac:spMkLst>
        </pc:spChg>
        <pc:spChg chg="mod">
          <ac:chgData name="sakuma fuminori" userId="289d416634db11fc" providerId="LiveId" clId="{FC98317E-CE65-4AAE-BDC0-13BD9A21ED73}" dt="2021-06-22T02:52:00.078" v="2527" actId="1076"/>
          <ac:spMkLst>
            <pc:docMk/>
            <pc:sldMk cId="3504672577" sldId="1000"/>
            <ac:spMk id="20" creationId="{4013187D-233C-49A3-A54B-D1EFB602CD45}"/>
          </ac:spMkLst>
        </pc:spChg>
        <pc:spChg chg="mod">
          <ac:chgData name="sakuma fuminori" userId="289d416634db11fc" providerId="LiveId" clId="{FC98317E-CE65-4AAE-BDC0-13BD9A21ED73}" dt="2021-06-22T02:52:05.400" v="2528" actId="1076"/>
          <ac:spMkLst>
            <pc:docMk/>
            <pc:sldMk cId="3504672577" sldId="1000"/>
            <ac:spMk id="21" creationId="{AA12B6B2-F94C-48F3-BC4E-CA9105CBE6C7}"/>
          </ac:spMkLst>
        </pc:spChg>
        <pc:spChg chg="mod">
          <ac:chgData name="sakuma fuminori" userId="289d416634db11fc" providerId="LiveId" clId="{FC98317E-CE65-4AAE-BDC0-13BD9A21ED73}" dt="2021-06-22T02:54:07.500" v="2548" actId="20577"/>
          <ac:spMkLst>
            <pc:docMk/>
            <pc:sldMk cId="3504672577" sldId="1000"/>
            <ac:spMk id="37" creationId="{B34CCB8F-C0F4-4AC0-8613-A7B66E7C089D}"/>
          </ac:spMkLst>
        </pc:spChg>
        <pc:spChg chg="mod">
          <ac:chgData name="sakuma fuminori" userId="289d416634db11fc" providerId="LiveId" clId="{FC98317E-CE65-4AAE-BDC0-13BD9A21ED73}" dt="2021-06-22T06:51:40.641" v="2784" actId="313"/>
          <ac:spMkLst>
            <pc:docMk/>
            <pc:sldMk cId="3504672577" sldId="1000"/>
            <ac:spMk id="41" creationId="{F9D32732-469D-431B-AEEE-65534C16ECB1}"/>
          </ac:spMkLst>
        </pc:spChg>
        <pc:picChg chg="add">
          <ac:chgData name="sakuma fuminori" userId="289d416634db11fc" providerId="LiveId" clId="{FC98317E-CE65-4AAE-BDC0-13BD9A21ED73}" dt="2021-06-22T02:54:18.770" v="2549"/>
          <ac:picMkLst>
            <pc:docMk/>
            <pc:sldMk cId="3504672577" sldId="1000"/>
            <ac:picMk id="17" creationId="{80F4D2B1-B85C-4F82-AD97-82B3C9FADBCC}"/>
          </ac:picMkLst>
        </pc:picChg>
      </pc:sldChg>
      <pc:sldChg chg="addSp delSp modSp del">
        <pc:chgData name="sakuma fuminori" userId="289d416634db11fc" providerId="LiveId" clId="{FC98317E-CE65-4AAE-BDC0-13BD9A21ED73}" dt="2021-06-24T08:20:28.734" v="13181" actId="1037"/>
        <pc:sldMkLst>
          <pc:docMk/>
          <pc:sldMk cId="0" sldId="1001"/>
        </pc:sldMkLst>
        <pc:spChg chg="del">
          <ac:chgData name="sakuma fuminori" userId="289d416634db11fc" providerId="LiveId" clId="{FC98317E-CE65-4AAE-BDC0-13BD9A21ED73}" dt="2021-06-22T06:06:29.073" v="2623"/>
          <ac:spMkLst>
            <pc:docMk/>
            <pc:sldMk cId="0" sldId="1001"/>
            <ac:spMk id="3" creationId="{DF252C8C-EC60-4816-A06F-430B8686E567}"/>
          </ac:spMkLst>
        </pc:spChg>
        <pc:spChg chg="add del mod">
          <ac:chgData name="sakuma fuminori" userId="289d416634db11fc" providerId="LiveId" clId="{FC98317E-CE65-4AAE-BDC0-13BD9A21ED73}" dt="2021-06-22T06:07:30.847" v="2637" actId="478"/>
          <ac:spMkLst>
            <pc:docMk/>
            <pc:sldMk cId="0" sldId="1001"/>
            <ac:spMk id="5" creationId="{38D7AF34-E75A-4680-B523-FBF4CACE8AE0}"/>
          </ac:spMkLst>
        </pc:spChg>
        <pc:spChg chg="add mod">
          <ac:chgData name="sakuma fuminori" userId="289d416634db11fc" providerId="LiveId" clId="{FC98317E-CE65-4AAE-BDC0-13BD9A21ED73}" dt="2021-06-24T01:09:40.212" v="8208" actId="1036"/>
          <ac:spMkLst>
            <pc:docMk/>
            <pc:sldMk cId="0" sldId="1001"/>
            <ac:spMk id="6" creationId="{D41DBCCF-783C-4D1D-9E15-03D970039B6E}"/>
          </ac:spMkLst>
        </pc:spChg>
        <pc:spChg chg="add del mod">
          <ac:chgData name="sakuma fuminori" userId="289d416634db11fc" providerId="LiveId" clId="{FC98317E-CE65-4AAE-BDC0-13BD9A21ED73}" dt="2021-06-24T08:19:05.497" v="13111" actId="478"/>
          <ac:spMkLst>
            <pc:docMk/>
            <pc:sldMk cId="0" sldId="1001"/>
            <ac:spMk id="7" creationId="{2ABBA724-E960-4C1D-BB09-2FF2669B2D6F}"/>
          </ac:spMkLst>
        </pc:spChg>
        <pc:spChg chg="add del mod">
          <ac:chgData name="sakuma fuminori" userId="289d416634db11fc" providerId="LiveId" clId="{FC98317E-CE65-4AAE-BDC0-13BD9A21ED73}" dt="2021-06-24T08:19:23.979" v="13119" actId="478"/>
          <ac:spMkLst>
            <pc:docMk/>
            <pc:sldMk cId="0" sldId="1001"/>
            <ac:spMk id="8" creationId="{E3A88033-C48E-4811-BF2B-84582D11894F}"/>
          </ac:spMkLst>
        </pc:spChg>
        <pc:spChg chg="add mod ord">
          <ac:chgData name="sakuma fuminori" userId="289d416634db11fc" providerId="LiveId" clId="{FC98317E-CE65-4AAE-BDC0-13BD9A21ED73}" dt="2021-06-24T08:20:28.734" v="13181" actId="1037"/>
          <ac:spMkLst>
            <pc:docMk/>
            <pc:sldMk cId="0" sldId="1001"/>
            <ac:spMk id="9" creationId="{6173D857-A0EB-404C-919F-9A24341C6577}"/>
          </ac:spMkLst>
        </pc:spChg>
        <pc:spChg chg="add mod">
          <ac:chgData name="sakuma fuminori" userId="289d416634db11fc" providerId="LiveId" clId="{FC98317E-CE65-4AAE-BDC0-13BD9A21ED73}" dt="2021-06-24T08:20:19.717" v="13145" actId="207"/>
          <ac:spMkLst>
            <pc:docMk/>
            <pc:sldMk cId="0" sldId="1001"/>
            <ac:spMk id="10" creationId="{ECCD81B6-DCC5-4CD6-A44D-83967042D4B9}"/>
          </ac:spMkLst>
        </pc:spChg>
        <pc:spChg chg="add mod ord">
          <ac:chgData name="sakuma fuminori" userId="289d416634db11fc" providerId="LiveId" clId="{FC98317E-CE65-4AAE-BDC0-13BD9A21ED73}" dt="2021-06-22T06:42:25.782" v="2731" actId="167"/>
          <ac:spMkLst>
            <pc:docMk/>
            <pc:sldMk cId="0" sldId="1001"/>
            <ac:spMk id="38" creationId="{D998EB9F-E954-4944-B36C-36DC0A20F15F}"/>
          </ac:spMkLst>
        </pc:spChg>
        <pc:spChg chg="add del">
          <ac:chgData name="sakuma fuminori" userId="289d416634db11fc" providerId="LiveId" clId="{FC98317E-CE65-4AAE-BDC0-13BD9A21ED73}" dt="2021-06-24T01:06:12.133" v="8156"/>
          <ac:spMkLst>
            <pc:docMk/>
            <pc:sldMk cId="0" sldId="1001"/>
            <ac:spMk id="41" creationId="{A92450F3-62DE-4626-9F4C-A7483701EF47}"/>
          </ac:spMkLst>
        </pc:spChg>
        <pc:spChg chg="add del">
          <ac:chgData name="sakuma fuminori" userId="289d416634db11fc" providerId="LiveId" clId="{FC98317E-CE65-4AAE-BDC0-13BD9A21ED73}" dt="2021-06-24T01:06:17.072" v="8158"/>
          <ac:spMkLst>
            <pc:docMk/>
            <pc:sldMk cId="0" sldId="1001"/>
            <ac:spMk id="44" creationId="{8A08BF43-DCC3-48C1-AF6A-117F73B67748}"/>
          </ac:spMkLst>
        </pc:spChg>
        <pc:spChg chg="add del mod">
          <ac:chgData name="sakuma fuminori" userId="289d416634db11fc" providerId="LiveId" clId="{FC98317E-CE65-4AAE-BDC0-13BD9A21ED73}" dt="2021-06-24T01:06:35.994" v="8163"/>
          <ac:spMkLst>
            <pc:docMk/>
            <pc:sldMk cId="0" sldId="1001"/>
            <ac:spMk id="47" creationId="{39500170-F901-4FBE-8EA6-27A255A28EEE}"/>
          </ac:spMkLst>
        </pc:spChg>
        <pc:spChg chg="add del mod">
          <ac:chgData name="sakuma fuminori" userId="289d416634db11fc" providerId="LiveId" clId="{FC98317E-CE65-4AAE-BDC0-13BD9A21ED73}" dt="2021-06-22T06:08:04.812" v="2658" actId="1035"/>
          <ac:spMkLst>
            <pc:docMk/>
            <pc:sldMk cId="0" sldId="1001"/>
            <ac:spMk id="152" creationId="{00000000-0000-0000-0000-000000000000}"/>
          </ac:spMkLst>
        </pc:spChg>
        <pc:spChg chg="mod">
          <ac:chgData name="sakuma fuminori" userId="289d416634db11fc" providerId="LiveId" clId="{FC98317E-CE65-4AAE-BDC0-13BD9A21ED73}" dt="2021-06-22T06:06:38.166" v="2629" actId="27636"/>
          <ac:spMkLst>
            <pc:docMk/>
            <pc:sldMk cId="0" sldId="1001"/>
            <ac:spMk id="153" creationId="{00000000-0000-0000-0000-000000000000}"/>
          </ac:spMkLst>
        </pc:spChg>
        <pc:spChg chg="add del mod">
          <ac:chgData name="sakuma fuminori" userId="289d416634db11fc" providerId="LiveId" clId="{FC98317E-CE65-4AAE-BDC0-13BD9A21ED73}" dt="2021-06-24T01:07:50.384" v="8171" actId="478"/>
          <ac:spMkLst>
            <pc:docMk/>
            <pc:sldMk cId="0" sldId="1001"/>
            <ac:spMk id="170" creationId="{00000000-0000-0000-0000-000000000000}"/>
          </ac:spMkLst>
        </pc:spChg>
        <pc:spChg chg="mod">
          <ac:chgData name="sakuma fuminori" userId="289d416634db11fc" providerId="LiveId" clId="{FC98317E-CE65-4AAE-BDC0-13BD9A21ED73}" dt="2021-06-24T04:44:06.907" v="9461" actId="113"/>
          <ac:spMkLst>
            <pc:docMk/>
            <pc:sldMk cId="0" sldId="1001"/>
            <ac:spMk id="176" creationId="{00000000-0000-0000-0000-000000000000}"/>
          </ac:spMkLst>
        </pc:spChg>
        <pc:picChg chg="add del">
          <ac:chgData name="sakuma fuminori" userId="289d416634db11fc" providerId="LiveId" clId="{FC98317E-CE65-4AAE-BDC0-13BD9A21ED73}" dt="2021-06-24T01:06:12.133" v="8156"/>
          <ac:picMkLst>
            <pc:docMk/>
            <pc:sldMk cId="0" sldId="1001"/>
            <ac:picMk id="39" creationId="{04A03AD2-88BC-478F-830A-62D6963B3BA7}"/>
          </ac:picMkLst>
        </pc:picChg>
        <pc:picChg chg="add del">
          <ac:chgData name="sakuma fuminori" userId="289d416634db11fc" providerId="LiveId" clId="{FC98317E-CE65-4AAE-BDC0-13BD9A21ED73}" dt="2021-06-24T01:06:12.133" v="8156"/>
          <ac:picMkLst>
            <pc:docMk/>
            <pc:sldMk cId="0" sldId="1001"/>
            <ac:picMk id="40" creationId="{C1E46691-975E-4B08-B0B3-FE9E9C997F4F}"/>
          </ac:picMkLst>
        </pc:picChg>
        <pc:picChg chg="add del">
          <ac:chgData name="sakuma fuminori" userId="289d416634db11fc" providerId="LiveId" clId="{FC98317E-CE65-4AAE-BDC0-13BD9A21ED73}" dt="2021-06-24T01:06:17.072" v="8158"/>
          <ac:picMkLst>
            <pc:docMk/>
            <pc:sldMk cId="0" sldId="1001"/>
            <ac:picMk id="42" creationId="{2F1FF9FF-7DEC-482D-80B8-DB75031CE2BC}"/>
          </ac:picMkLst>
        </pc:picChg>
        <pc:picChg chg="add del">
          <ac:chgData name="sakuma fuminori" userId="289d416634db11fc" providerId="LiveId" clId="{FC98317E-CE65-4AAE-BDC0-13BD9A21ED73}" dt="2021-06-24T01:06:17.072" v="8158"/>
          <ac:picMkLst>
            <pc:docMk/>
            <pc:sldMk cId="0" sldId="1001"/>
            <ac:picMk id="43" creationId="{0E0F9870-7C2C-429F-A9B2-DC5B9C89798E}"/>
          </ac:picMkLst>
        </pc:picChg>
        <pc:picChg chg="add del mod">
          <ac:chgData name="sakuma fuminori" userId="289d416634db11fc" providerId="LiveId" clId="{FC98317E-CE65-4AAE-BDC0-13BD9A21ED73}" dt="2021-06-24T01:06:35.994" v="8163"/>
          <ac:picMkLst>
            <pc:docMk/>
            <pc:sldMk cId="0" sldId="1001"/>
            <ac:picMk id="45" creationId="{AB2F8C17-8260-433B-AC99-C7D7716542C8}"/>
          </ac:picMkLst>
        </pc:picChg>
        <pc:picChg chg="add del mod">
          <ac:chgData name="sakuma fuminori" userId="289d416634db11fc" providerId="LiveId" clId="{FC98317E-CE65-4AAE-BDC0-13BD9A21ED73}" dt="2021-06-24T01:06:35.994" v="8163"/>
          <ac:picMkLst>
            <pc:docMk/>
            <pc:sldMk cId="0" sldId="1001"/>
            <ac:picMk id="46" creationId="{607C5851-FB3A-4C4A-AD45-DE7BDF4437C6}"/>
          </ac:picMkLst>
        </pc:picChg>
        <pc:picChg chg="add mod ord">
          <ac:chgData name="sakuma fuminori" userId="289d416634db11fc" providerId="LiveId" clId="{FC98317E-CE65-4AAE-BDC0-13BD9A21ED73}" dt="2021-06-24T01:09:34.954" v="8202" actId="14100"/>
          <ac:picMkLst>
            <pc:docMk/>
            <pc:sldMk cId="0" sldId="1001"/>
            <ac:picMk id="49" creationId="{7D9BBB21-E536-4D96-B614-2D9367E2655D}"/>
          </ac:picMkLst>
        </pc:picChg>
        <pc:picChg chg="mod ord">
          <ac:chgData name="sakuma fuminori" userId="289d416634db11fc" providerId="LiveId" clId="{FC98317E-CE65-4AAE-BDC0-13BD9A21ED73}" dt="2021-06-23T02:12:57.091" v="3297" actId="14826"/>
          <ac:picMkLst>
            <pc:docMk/>
            <pc:sldMk cId="0" sldId="1001"/>
            <ac:picMk id="151" creationId="{00000000-0000-0000-0000-000000000000}"/>
          </ac:picMkLst>
        </pc:picChg>
        <pc:picChg chg="add del">
          <ac:chgData name="sakuma fuminori" userId="289d416634db11fc" providerId="LiveId" clId="{FC98317E-CE65-4AAE-BDC0-13BD9A21ED73}" dt="2021-06-24T01:06:37.059" v="8164" actId="478"/>
          <ac:picMkLst>
            <pc:docMk/>
            <pc:sldMk cId="0" sldId="1001"/>
            <ac:picMk id="169" creationId="{00000000-0000-0000-0000-000000000000}"/>
          </ac:picMkLst>
        </pc:picChg>
      </pc:sldChg>
      <pc:sldChg chg="addSp delSp modSp add">
        <pc:chgData name="sakuma fuminori" userId="289d416634db11fc" providerId="LiveId" clId="{FC98317E-CE65-4AAE-BDC0-13BD9A21ED73}" dt="2021-06-24T04:44:12.193" v="9463"/>
        <pc:sldMkLst>
          <pc:docMk/>
          <pc:sldMk cId="380653245" sldId="1002"/>
        </pc:sldMkLst>
        <pc:spChg chg="add ord">
          <ac:chgData name="sakuma fuminori" userId="289d416634db11fc" providerId="LiveId" clId="{FC98317E-CE65-4AAE-BDC0-13BD9A21ED73}" dt="2021-06-22T06:42:19.165" v="2730" actId="167"/>
          <ac:spMkLst>
            <pc:docMk/>
            <pc:sldMk cId="380653245" sldId="1002"/>
            <ac:spMk id="38" creationId="{31300E3B-FAE4-452F-9757-C394FD9254C1}"/>
          </ac:spMkLst>
        </pc:spChg>
        <pc:spChg chg="add ord">
          <ac:chgData name="sakuma fuminori" userId="289d416634db11fc" providerId="LiveId" clId="{FC98317E-CE65-4AAE-BDC0-13BD9A21ED73}" dt="2021-06-24T01:09:52.747" v="8212" actId="167"/>
          <ac:spMkLst>
            <pc:docMk/>
            <pc:sldMk cId="380653245" sldId="1002"/>
            <ac:spMk id="40" creationId="{44C238AA-A934-4C8A-AA9A-1560A9D6BEC1}"/>
          </ac:spMkLst>
        </pc:spChg>
        <pc:spChg chg="add">
          <ac:chgData name="sakuma fuminori" userId="289d416634db11fc" providerId="LiveId" clId="{FC98317E-CE65-4AAE-BDC0-13BD9A21ED73}" dt="2021-06-24T04:44:12.193" v="9463"/>
          <ac:spMkLst>
            <pc:docMk/>
            <pc:sldMk cId="380653245" sldId="1002"/>
            <ac:spMk id="41" creationId="{5B833055-5BE8-45CB-916D-82B5CAEE2FB1}"/>
          </ac:spMkLst>
        </pc:spChg>
        <pc:spChg chg="mod">
          <ac:chgData name="sakuma fuminori" userId="289d416634db11fc" providerId="LiveId" clId="{FC98317E-CE65-4AAE-BDC0-13BD9A21ED73}" dt="2021-06-22T06:07:24.523" v="2635" actId="1076"/>
          <ac:spMkLst>
            <pc:docMk/>
            <pc:sldMk cId="380653245" sldId="1002"/>
            <ac:spMk id="152" creationId="{00000000-0000-0000-0000-000000000000}"/>
          </ac:spMkLst>
        </pc:spChg>
        <pc:spChg chg="del">
          <ac:chgData name="sakuma fuminori" userId="289d416634db11fc" providerId="LiveId" clId="{FC98317E-CE65-4AAE-BDC0-13BD9A21ED73}" dt="2021-06-24T01:09:48.791" v="8210" actId="478"/>
          <ac:spMkLst>
            <pc:docMk/>
            <pc:sldMk cId="380653245" sldId="1002"/>
            <ac:spMk id="170" creationId="{00000000-0000-0000-0000-000000000000}"/>
          </ac:spMkLst>
        </pc:spChg>
        <pc:spChg chg="del">
          <ac:chgData name="sakuma fuminori" userId="289d416634db11fc" providerId="LiveId" clId="{FC98317E-CE65-4AAE-BDC0-13BD9A21ED73}" dt="2021-06-24T04:44:11.451" v="9462" actId="478"/>
          <ac:spMkLst>
            <pc:docMk/>
            <pc:sldMk cId="380653245" sldId="1002"/>
            <ac:spMk id="176" creationId="{00000000-0000-0000-0000-000000000000}"/>
          </ac:spMkLst>
        </pc:spChg>
        <pc:picChg chg="add mod">
          <ac:chgData name="sakuma fuminori" userId="289d416634db11fc" providerId="LiveId" clId="{FC98317E-CE65-4AAE-BDC0-13BD9A21ED73}" dt="2021-06-24T01:10:04.423" v="8213" actId="1076"/>
          <ac:picMkLst>
            <pc:docMk/>
            <pc:sldMk cId="380653245" sldId="1002"/>
            <ac:picMk id="36" creationId="{AD93694B-BC43-48BB-9AC1-3B92153CF50A}"/>
          </ac:picMkLst>
        </pc:picChg>
        <pc:picChg chg="add mod ord">
          <ac:chgData name="sakuma fuminori" userId="289d416634db11fc" providerId="LiveId" clId="{FC98317E-CE65-4AAE-BDC0-13BD9A21ED73}" dt="2021-06-23T02:13:03.855" v="3298" actId="14826"/>
          <ac:picMkLst>
            <pc:docMk/>
            <pc:sldMk cId="380653245" sldId="1002"/>
            <ac:picMk id="37" creationId="{7B54FD64-B5A6-4AD0-B5C4-21EC0DCB7CE8}"/>
          </ac:picMkLst>
        </pc:picChg>
        <pc:picChg chg="add ord">
          <ac:chgData name="sakuma fuminori" userId="289d416634db11fc" providerId="LiveId" clId="{FC98317E-CE65-4AAE-BDC0-13BD9A21ED73}" dt="2021-06-24T01:09:52.747" v="8212" actId="167"/>
          <ac:picMkLst>
            <pc:docMk/>
            <pc:sldMk cId="380653245" sldId="1002"/>
            <ac:picMk id="39" creationId="{7759ECCD-1E3B-4D37-B19F-897363D186D1}"/>
          </ac:picMkLst>
        </pc:picChg>
        <pc:picChg chg="del mod">
          <ac:chgData name="sakuma fuminori" userId="289d416634db11fc" providerId="LiveId" clId="{FC98317E-CE65-4AAE-BDC0-13BD9A21ED73}" dt="2021-06-22T06:42:09.978" v="2728" actId="478"/>
          <ac:picMkLst>
            <pc:docMk/>
            <pc:sldMk cId="380653245" sldId="1002"/>
            <ac:picMk id="151" creationId="{00000000-0000-0000-0000-000000000000}"/>
          </ac:picMkLst>
        </pc:picChg>
      </pc:sldChg>
      <pc:sldChg chg="add del">
        <pc:chgData name="sakuma fuminori" userId="289d416634db11fc" providerId="LiveId" clId="{FC98317E-CE65-4AAE-BDC0-13BD9A21ED73}" dt="2021-06-23T03:14:12.406" v="3414" actId="2696"/>
        <pc:sldMkLst>
          <pc:docMk/>
          <pc:sldMk cId="3097240278" sldId="1003"/>
        </pc:sldMkLst>
      </pc:sldChg>
      <pc:sldChg chg="add del">
        <pc:chgData name="sakuma fuminori" userId="289d416634db11fc" providerId="LiveId" clId="{FC98317E-CE65-4AAE-BDC0-13BD9A21ED73}" dt="2021-06-23T03:14:22.797" v="3416" actId="2696"/>
        <pc:sldMkLst>
          <pc:docMk/>
          <pc:sldMk cId="4086628501" sldId="1003"/>
        </pc:sldMkLst>
      </pc:sldChg>
      <pc:sldChg chg="add del">
        <pc:chgData name="sakuma fuminori" userId="289d416634db11fc" providerId="LiveId" clId="{FC98317E-CE65-4AAE-BDC0-13BD9A21ED73}" dt="2021-06-24T04:46:18.656" v="9472" actId="2696"/>
        <pc:sldMkLst>
          <pc:docMk/>
          <pc:sldMk cId="3641376088" sldId="1004"/>
        </pc:sldMkLst>
      </pc:sldChg>
      <pc:sldChg chg="modSp add ord">
        <pc:chgData name="sakuma fuminori" userId="289d416634db11fc" providerId="LiveId" clId="{FC98317E-CE65-4AAE-BDC0-13BD9A21ED73}" dt="2021-06-24T22:30:22.702" v="15684" actId="6549"/>
        <pc:sldMkLst>
          <pc:docMk/>
          <pc:sldMk cId="4116263910" sldId="1005"/>
        </pc:sldMkLst>
        <pc:spChg chg="mod">
          <ac:chgData name="sakuma fuminori" userId="289d416634db11fc" providerId="LiveId" clId="{FC98317E-CE65-4AAE-BDC0-13BD9A21ED73}" dt="2021-06-24T22:30:22.702" v="15684" actId="6549"/>
          <ac:spMkLst>
            <pc:docMk/>
            <pc:sldMk cId="4116263910" sldId="1005"/>
            <ac:spMk id="3" creationId="{D9E0A0CF-893E-40E6-9DC1-3B26AAB1977E}"/>
          </ac:spMkLst>
        </pc:spChg>
      </pc:sldChg>
      <pc:sldChg chg="add del">
        <pc:chgData name="sakuma fuminori" userId="289d416634db11fc" providerId="LiveId" clId="{FC98317E-CE65-4AAE-BDC0-13BD9A21ED73}" dt="2021-06-24T06:32:08.114" v="11971" actId="2696"/>
        <pc:sldMkLst>
          <pc:docMk/>
          <pc:sldMk cId="1946418509" sldId="1006"/>
        </pc:sldMkLst>
      </pc:sldChg>
      <pc:sldChg chg="addSp delSp modSp add del">
        <pc:chgData name="sakuma fuminori" userId="289d416634db11fc" providerId="LiveId" clId="{FC98317E-CE65-4AAE-BDC0-13BD9A21ED73}" dt="2021-06-24T02:09:06.375" v="8940" actId="2696"/>
        <pc:sldMkLst>
          <pc:docMk/>
          <pc:sldMk cId="4243043513" sldId="1006"/>
        </pc:sldMkLst>
        <pc:spChg chg="mod">
          <ac:chgData name="sakuma fuminori" userId="289d416634db11fc" providerId="LiveId" clId="{FC98317E-CE65-4AAE-BDC0-13BD9A21ED73}" dt="2021-06-23T03:10:52.860" v="3358" actId="20577"/>
          <ac:spMkLst>
            <pc:docMk/>
            <pc:sldMk cId="4243043513" sldId="1006"/>
            <ac:spMk id="2" creationId="{C62D5787-8466-42B3-B89D-1F0D8C7B01C3}"/>
          </ac:spMkLst>
        </pc:spChg>
        <pc:spChg chg="add mod">
          <ac:chgData name="sakuma fuminori" userId="289d416634db11fc" providerId="LiveId" clId="{FC98317E-CE65-4AAE-BDC0-13BD9A21ED73}" dt="2021-06-23T03:11:10.003" v="3410" actId="403"/>
          <ac:spMkLst>
            <pc:docMk/>
            <pc:sldMk cId="4243043513" sldId="1006"/>
            <ac:spMk id="3" creationId="{615B0152-C6A2-4B29-BD49-81BFAF133131}"/>
          </ac:spMkLst>
        </pc:spChg>
        <pc:spChg chg="del">
          <ac:chgData name="sakuma fuminori" userId="289d416634db11fc" providerId="LiveId" clId="{FC98317E-CE65-4AAE-BDC0-13BD9A21ED73}" dt="2021-06-23T03:10:50.208" v="3357" actId="478"/>
          <ac:spMkLst>
            <pc:docMk/>
            <pc:sldMk cId="4243043513" sldId="1006"/>
            <ac:spMk id="69" creationId="{182B4E29-16D8-44CB-8104-66C5C8174E8B}"/>
          </ac:spMkLst>
        </pc:spChg>
        <pc:spChg chg="del">
          <ac:chgData name="sakuma fuminori" userId="289d416634db11fc" providerId="LiveId" clId="{FC98317E-CE65-4AAE-BDC0-13BD9A21ED73}" dt="2021-06-23T03:10:50.208" v="3357" actId="478"/>
          <ac:spMkLst>
            <pc:docMk/>
            <pc:sldMk cId="4243043513" sldId="1006"/>
            <ac:spMk id="70" creationId="{8D87D258-F409-419D-A2E9-80D742559646}"/>
          </ac:spMkLst>
        </pc:spChg>
        <pc:spChg chg="del">
          <ac:chgData name="sakuma fuminori" userId="289d416634db11fc" providerId="LiveId" clId="{FC98317E-CE65-4AAE-BDC0-13BD9A21ED73}" dt="2021-06-23T03:10:50.208" v="3357" actId="478"/>
          <ac:spMkLst>
            <pc:docMk/>
            <pc:sldMk cId="4243043513" sldId="1006"/>
            <ac:spMk id="85" creationId="{9BCF040F-AE86-4BD4-82C5-B5CFDE71FF50}"/>
          </ac:spMkLst>
        </pc:spChg>
        <pc:spChg chg="del">
          <ac:chgData name="sakuma fuminori" userId="289d416634db11fc" providerId="LiveId" clId="{FC98317E-CE65-4AAE-BDC0-13BD9A21ED73}" dt="2021-06-23T03:10:50.208" v="3357" actId="478"/>
          <ac:spMkLst>
            <pc:docMk/>
            <pc:sldMk cId="4243043513" sldId="1006"/>
            <ac:spMk id="86" creationId="{6A32B6BA-D93F-4AD6-9591-7F4DD9709C7A}"/>
          </ac:spMkLst>
        </pc:spChg>
        <pc:spChg chg="del">
          <ac:chgData name="sakuma fuminori" userId="289d416634db11fc" providerId="LiveId" clId="{FC98317E-CE65-4AAE-BDC0-13BD9A21ED73}" dt="2021-06-23T03:10:50.208" v="3357" actId="478"/>
          <ac:spMkLst>
            <pc:docMk/>
            <pc:sldMk cId="4243043513" sldId="1006"/>
            <ac:spMk id="88" creationId="{35FEC752-EB79-4F2A-9F93-E1327CDD4A7B}"/>
          </ac:spMkLst>
        </pc:spChg>
        <pc:spChg chg="del">
          <ac:chgData name="sakuma fuminori" userId="289d416634db11fc" providerId="LiveId" clId="{FC98317E-CE65-4AAE-BDC0-13BD9A21ED73}" dt="2021-06-23T03:10:50.208" v="3357" actId="478"/>
          <ac:spMkLst>
            <pc:docMk/>
            <pc:sldMk cId="4243043513" sldId="1006"/>
            <ac:spMk id="89" creationId="{1E447ADD-3E3B-413A-A8B3-FFA77B7C7C3B}"/>
          </ac:spMkLst>
        </pc:spChg>
        <pc:grpChg chg="del">
          <ac:chgData name="sakuma fuminori" userId="289d416634db11fc" providerId="LiveId" clId="{FC98317E-CE65-4AAE-BDC0-13BD9A21ED73}" dt="2021-06-23T03:10:50.208" v="3357" actId="478"/>
          <ac:grpSpMkLst>
            <pc:docMk/>
            <pc:sldMk cId="4243043513" sldId="1006"/>
            <ac:grpSpMk id="7" creationId="{0E2A4EB4-C66E-4E0D-A6D1-1258E72602C1}"/>
          </ac:grpSpMkLst>
        </pc:grpChg>
        <pc:grpChg chg="del">
          <ac:chgData name="sakuma fuminori" userId="289d416634db11fc" providerId="LiveId" clId="{FC98317E-CE65-4AAE-BDC0-13BD9A21ED73}" dt="2021-06-23T03:10:50.208" v="3357" actId="478"/>
          <ac:grpSpMkLst>
            <pc:docMk/>
            <pc:sldMk cId="4243043513" sldId="1006"/>
            <ac:grpSpMk id="65" creationId="{374CC34D-9BBE-4851-930E-4A535BC6AA49}"/>
          </ac:grpSpMkLst>
        </pc:grpChg>
        <pc:picChg chg="del">
          <ac:chgData name="sakuma fuminori" userId="289d416634db11fc" providerId="LiveId" clId="{FC98317E-CE65-4AAE-BDC0-13BD9A21ED73}" dt="2021-06-23T03:10:50.208" v="3357" actId="478"/>
          <ac:picMkLst>
            <pc:docMk/>
            <pc:sldMk cId="4243043513" sldId="1006"/>
            <ac:picMk id="5" creationId="{AABCD87F-C8BE-488D-9320-714CDC9F7F6D}"/>
          </ac:picMkLst>
        </pc:picChg>
        <pc:picChg chg="del">
          <ac:chgData name="sakuma fuminori" userId="289d416634db11fc" providerId="LiveId" clId="{FC98317E-CE65-4AAE-BDC0-13BD9A21ED73}" dt="2021-06-23T03:10:50.208" v="3357" actId="478"/>
          <ac:picMkLst>
            <pc:docMk/>
            <pc:sldMk cId="4243043513" sldId="1006"/>
            <ac:picMk id="83" creationId="{6412ADC2-5BDE-4EF5-85AD-7296271BDF04}"/>
          </ac:picMkLst>
        </pc:picChg>
        <pc:cxnChg chg="mod">
          <ac:chgData name="sakuma fuminori" userId="289d416634db11fc" providerId="LiveId" clId="{FC98317E-CE65-4AAE-BDC0-13BD9A21ED73}" dt="2021-06-23T03:10:50.208" v="3357" actId="478"/>
          <ac:cxnSpMkLst>
            <pc:docMk/>
            <pc:sldMk cId="4243043513" sldId="1006"/>
            <ac:cxnSpMk id="21" creationId="{D8B899F7-0D92-4D39-8C30-234108B289FC}"/>
          </ac:cxnSpMkLst>
        </pc:cxnChg>
        <pc:cxnChg chg="mod">
          <ac:chgData name="sakuma fuminori" userId="289d416634db11fc" providerId="LiveId" clId="{FC98317E-CE65-4AAE-BDC0-13BD9A21ED73}" dt="2021-06-23T03:10:50.208" v="3357" actId="478"/>
          <ac:cxnSpMkLst>
            <pc:docMk/>
            <pc:sldMk cId="4243043513" sldId="1006"/>
            <ac:cxnSpMk id="61" creationId="{37FCC8A2-840A-436E-8AE6-84D502A59666}"/>
          </ac:cxnSpMkLst>
        </pc:cxnChg>
        <pc:cxnChg chg="mod">
          <ac:chgData name="sakuma fuminori" userId="289d416634db11fc" providerId="LiveId" clId="{FC98317E-CE65-4AAE-BDC0-13BD9A21ED73}" dt="2021-06-23T03:10:50.208" v="3357" actId="478"/>
          <ac:cxnSpMkLst>
            <pc:docMk/>
            <pc:sldMk cId="4243043513" sldId="1006"/>
            <ac:cxnSpMk id="64" creationId="{6C8BA792-0CD6-48C6-87F8-383645519DDF}"/>
          </ac:cxnSpMkLst>
        </pc:cxnChg>
      </pc:sldChg>
      <pc:sldChg chg="modSp add del">
        <pc:chgData name="sakuma fuminori" userId="289d416634db11fc" providerId="LiveId" clId="{FC98317E-CE65-4AAE-BDC0-13BD9A21ED73}" dt="2021-06-23T03:26:26.090" v="3447" actId="2696"/>
        <pc:sldMkLst>
          <pc:docMk/>
          <pc:sldMk cId="3382641662" sldId="1007"/>
        </pc:sldMkLst>
        <pc:spChg chg="mod">
          <ac:chgData name="sakuma fuminori" userId="289d416634db11fc" providerId="LiveId" clId="{FC98317E-CE65-4AAE-BDC0-13BD9A21ED73}" dt="2021-06-23T03:15:06.067" v="3446" actId="1076"/>
          <ac:spMkLst>
            <pc:docMk/>
            <pc:sldMk cId="3382641662" sldId="1007"/>
            <ac:spMk id="2" creationId="{DB96E69F-9F72-4D8B-8F39-878E86060652}"/>
          </ac:spMkLst>
        </pc:spChg>
      </pc:sldChg>
      <pc:sldChg chg="add del">
        <pc:chgData name="sakuma fuminori" userId="289d416634db11fc" providerId="LiveId" clId="{FC98317E-CE65-4AAE-BDC0-13BD9A21ED73}" dt="2021-06-24T04:47:37.571" v="9486" actId="2696"/>
        <pc:sldMkLst>
          <pc:docMk/>
          <pc:sldMk cId="4276331502" sldId="1009"/>
        </pc:sldMkLst>
      </pc:sldChg>
      <pc:sldChg chg="modSp add del">
        <pc:chgData name="sakuma fuminori" userId="289d416634db11fc" providerId="LiveId" clId="{FC98317E-CE65-4AAE-BDC0-13BD9A21ED73}" dt="2021-06-23T13:53:30.666" v="7150" actId="2696"/>
        <pc:sldMkLst>
          <pc:docMk/>
          <pc:sldMk cId="1482296939" sldId="1010"/>
        </pc:sldMkLst>
        <pc:spChg chg="mod">
          <ac:chgData name="sakuma fuminori" userId="289d416634db11fc" providerId="LiveId" clId="{FC98317E-CE65-4AAE-BDC0-13BD9A21ED73}" dt="2021-06-23T12:05:18.437" v="5271"/>
          <ac:spMkLst>
            <pc:docMk/>
            <pc:sldMk cId="1482296939" sldId="1010"/>
            <ac:spMk id="2" creationId="{F72A5719-87F3-46E7-9872-EFF6FF210254}"/>
          </ac:spMkLst>
        </pc:spChg>
      </pc:sldChg>
      <pc:sldChg chg="addSp delSp modSp add">
        <pc:chgData name="sakuma fuminori" userId="289d416634db11fc" providerId="LiveId" clId="{FC98317E-CE65-4AAE-BDC0-13BD9A21ED73}" dt="2021-06-24T07:07:46.630" v="12386" actId="207"/>
        <pc:sldMkLst>
          <pc:docMk/>
          <pc:sldMk cId="882773156" sldId="1011"/>
        </pc:sldMkLst>
        <pc:spChg chg="mod">
          <ac:chgData name="sakuma fuminori" userId="289d416634db11fc" providerId="LiveId" clId="{FC98317E-CE65-4AAE-BDC0-13BD9A21ED73}" dt="2021-06-23T13:37:15.067" v="6998" actId="20577"/>
          <ac:spMkLst>
            <pc:docMk/>
            <pc:sldMk cId="882773156" sldId="1011"/>
            <ac:spMk id="2" creationId="{52B6A025-3310-48DE-960F-4B84D7DFFF62}"/>
          </ac:spMkLst>
        </pc:spChg>
        <pc:spChg chg="del mod">
          <ac:chgData name="sakuma fuminori" userId="289d416634db11fc" providerId="LiveId" clId="{FC98317E-CE65-4AAE-BDC0-13BD9A21ED73}" dt="2021-06-23T13:26:51.086" v="6550" actId="478"/>
          <ac:spMkLst>
            <pc:docMk/>
            <pc:sldMk cId="882773156" sldId="1011"/>
            <ac:spMk id="3" creationId="{831A6BBB-5C1C-47C9-891F-E3FE3BC5091D}"/>
          </ac:spMkLst>
        </pc:spChg>
        <pc:spChg chg="add del">
          <ac:chgData name="sakuma fuminori" userId="289d416634db11fc" providerId="LiveId" clId="{FC98317E-CE65-4AAE-BDC0-13BD9A21ED73}" dt="2021-06-23T13:11:18.262" v="6187"/>
          <ac:spMkLst>
            <pc:docMk/>
            <pc:sldMk cId="882773156" sldId="1011"/>
            <ac:spMk id="4" creationId="{72DF606C-B531-4A51-BEA0-EB76D5C5961B}"/>
          </ac:spMkLst>
        </pc:spChg>
        <pc:spChg chg="add mod">
          <ac:chgData name="sakuma fuminori" userId="289d416634db11fc" providerId="LiveId" clId="{FC98317E-CE65-4AAE-BDC0-13BD9A21ED73}" dt="2021-06-23T14:54:41.232" v="7954" actId="1035"/>
          <ac:spMkLst>
            <pc:docMk/>
            <pc:sldMk cId="882773156" sldId="1011"/>
            <ac:spMk id="5" creationId="{3C370867-D808-4DA2-9E83-1BF762E350B2}"/>
          </ac:spMkLst>
        </pc:spChg>
        <pc:spChg chg="add del mod">
          <ac:chgData name="sakuma fuminori" userId="289d416634db11fc" providerId="LiveId" clId="{FC98317E-CE65-4AAE-BDC0-13BD9A21ED73}" dt="2021-06-23T14:43:53.058" v="7715" actId="478"/>
          <ac:spMkLst>
            <pc:docMk/>
            <pc:sldMk cId="882773156" sldId="1011"/>
            <ac:spMk id="6" creationId="{D9B517AF-86AD-49DB-9DB8-F22BA752648C}"/>
          </ac:spMkLst>
        </pc:spChg>
        <pc:spChg chg="del mod">
          <ac:chgData name="sakuma fuminori" userId="289d416634db11fc" providerId="LiveId" clId="{FC98317E-CE65-4AAE-BDC0-13BD9A21ED73}" dt="2021-06-23T13:14:23.909" v="6291" actId="478"/>
          <ac:spMkLst>
            <pc:docMk/>
            <pc:sldMk cId="882773156" sldId="1011"/>
            <ac:spMk id="7" creationId="{1BC33E08-BA4E-4B6F-B661-ECE859B7ABCE}"/>
          </ac:spMkLst>
        </pc:spChg>
        <pc:spChg chg="del mod">
          <ac:chgData name="sakuma fuminori" userId="289d416634db11fc" providerId="LiveId" clId="{FC98317E-CE65-4AAE-BDC0-13BD9A21ED73}" dt="2021-06-23T13:10:59.601" v="6184" actId="478"/>
          <ac:spMkLst>
            <pc:docMk/>
            <pc:sldMk cId="882773156" sldId="1011"/>
            <ac:spMk id="8" creationId="{D04A60C5-310C-4671-9D15-C6BD57F300D6}"/>
          </ac:spMkLst>
        </pc:spChg>
        <pc:spChg chg="del mod">
          <ac:chgData name="sakuma fuminori" userId="289d416634db11fc" providerId="LiveId" clId="{FC98317E-CE65-4AAE-BDC0-13BD9A21ED73}" dt="2021-06-23T13:10:59.601" v="6184" actId="478"/>
          <ac:spMkLst>
            <pc:docMk/>
            <pc:sldMk cId="882773156" sldId="1011"/>
            <ac:spMk id="9" creationId="{F2BD235F-0B01-4C70-8547-2632875C0CE4}"/>
          </ac:spMkLst>
        </pc:spChg>
        <pc:spChg chg="add del mod">
          <ac:chgData name="sakuma fuminori" userId="289d416634db11fc" providerId="LiveId" clId="{FC98317E-CE65-4AAE-BDC0-13BD9A21ED73}" dt="2021-06-23T14:44:35.764" v="7727" actId="767"/>
          <ac:spMkLst>
            <pc:docMk/>
            <pc:sldMk cId="882773156" sldId="1011"/>
            <ac:spMk id="11" creationId="{1E317501-71E7-473A-880C-F2B1CB23BDF8}"/>
          </ac:spMkLst>
        </pc:spChg>
        <pc:spChg chg="add del">
          <ac:chgData name="sakuma fuminori" userId="289d416634db11fc" providerId="LiveId" clId="{FC98317E-CE65-4AAE-BDC0-13BD9A21ED73}" dt="2021-06-23T14:44:15.126" v="7718"/>
          <ac:spMkLst>
            <pc:docMk/>
            <pc:sldMk cId="882773156" sldId="1011"/>
            <ac:spMk id="12" creationId="{E7D33E72-7386-447C-9D0D-AD05D04161DA}"/>
          </ac:spMkLst>
        </pc:spChg>
        <pc:spChg chg="add del mod">
          <ac:chgData name="sakuma fuminori" userId="289d416634db11fc" providerId="LiveId" clId="{FC98317E-CE65-4AAE-BDC0-13BD9A21ED73}" dt="2021-06-23T14:55:54.655" v="7984" actId="1076"/>
          <ac:spMkLst>
            <pc:docMk/>
            <pc:sldMk cId="882773156" sldId="1011"/>
            <ac:spMk id="13" creationId="{23D2D94C-CEE0-41AF-AC8D-5F04C253E00D}"/>
          </ac:spMkLst>
        </pc:spChg>
        <pc:spChg chg="add mod">
          <ac:chgData name="sakuma fuminori" userId="289d416634db11fc" providerId="LiveId" clId="{FC98317E-CE65-4AAE-BDC0-13BD9A21ED73}" dt="2021-06-24T07:06:52.332" v="12328" actId="6549"/>
          <ac:spMkLst>
            <pc:docMk/>
            <pc:sldMk cId="882773156" sldId="1011"/>
            <ac:spMk id="16" creationId="{765DCB11-E999-4C84-BB3B-2FD394104598}"/>
          </ac:spMkLst>
        </pc:spChg>
        <pc:spChg chg="add del">
          <ac:chgData name="sakuma fuminori" userId="289d416634db11fc" providerId="LiveId" clId="{FC98317E-CE65-4AAE-BDC0-13BD9A21ED73}" dt="2021-06-23T14:53:10.756" v="7891"/>
          <ac:spMkLst>
            <pc:docMk/>
            <pc:sldMk cId="882773156" sldId="1011"/>
            <ac:spMk id="18" creationId="{9E7A151C-28E3-40AB-911D-61DD219E4A40}"/>
          </ac:spMkLst>
        </pc:spChg>
        <pc:spChg chg="add mod">
          <ac:chgData name="sakuma fuminori" userId="289d416634db11fc" providerId="LiveId" clId="{FC98317E-CE65-4AAE-BDC0-13BD9A21ED73}" dt="2021-06-23T14:54:41.232" v="7954" actId="1035"/>
          <ac:spMkLst>
            <pc:docMk/>
            <pc:sldMk cId="882773156" sldId="1011"/>
            <ac:spMk id="19" creationId="{D43B142D-86A6-49A5-8FAF-78F9A068C783}"/>
          </ac:spMkLst>
        </pc:spChg>
        <pc:spChg chg="add del mod">
          <ac:chgData name="sakuma fuminori" userId="289d416634db11fc" providerId="LiveId" clId="{FC98317E-CE65-4AAE-BDC0-13BD9A21ED73}" dt="2021-06-23T13:16:32.700" v="6325" actId="478"/>
          <ac:spMkLst>
            <pc:docMk/>
            <pc:sldMk cId="882773156" sldId="1011"/>
            <ac:spMk id="20" creationId="{8625992B-CA30-4A90-A129-8B749AF38788}"/>
          </ac:spMkLst>
        </pc:spChg>
        <pc:spChg chg="add del mod">
          <ac:chgData name="sakuma fuminori" userId="289d416634db11fc" providerId="LiveId" clId="{FC98317E-CE65-4AAE-BDC0-13BD9A21ED73}" dt="2021-06-23T13:16:05.612" v="6312" actId="478"/>
          <ac:spMkLst>
            <pc:docMk/>
            <pc:sldMk cId="882773156" sldId="1011"/>
            <ac:spMk id="21" creationId="{8BD24574-F905-4290-BB5C-8923F74CB856}"/>
          </ac:spMkLst>
        </pc:spChg>
        <pc:spChg chg="add del mod">
          <ac:chgData name="sakuma fuminori" userId="289d416634db11fc" providerId="LiveId" clId="{FC98317E-CE65-4AAE-BDC0-13BD9A21ED73}" dt="2021-06-23T13:16:32.700" v="6325" actId="478"/>
          <ac:spMkLst>
            <pc:docMk/>
            <pc:sldMk cId="882773156" sldId="1011"/>
            <ac:spMk id="22" creationId="{6D72453F-21D5-432D-817E-B96AE50BB731}"/>
          </ac:spMkLst>
        </pc:spChg>
        <pc:spChg chg="add mod">
          <ac:chgData name="sakuma fuminori" userId="289d416634db11fc" providerId="LiveId" clId="{FC98317E-CE65-4AAE-BDC0-13BD9A21ED73}" dt="2021-06-23T14:54:41.232" v="7954" actId="1035"/>
          <ac:spMkLst>
            <pc:docMk/>
            <pc:sldMk cId="882773156" sldId="1011"/>
            <ac:spMk id="23" creationId="{CF05580C-3E16-448A-A52C-B16F891F58C0}"/>
          </ac:spMkLst>
        </pc:spChg>
        <pc:spChg chg="add mod">
          <ac:chgData name="sakuma fuminori" userId="289d416634db11fc" providerId="LiveId" clId="{FC98317E-CE65-4AAE-BDC0-13BD9A21ED73}" dt="2021-06-23T14:57:09.833" v="8048" actId="207"/>
          <ac:spMkLst>
            <pc:docMk/>
            <pc:sldMk cId="882773156" sldId="1011"/>
            <ac:spMk id="24" creationId="{000C971B-C7BB-4E09-850F-87E9A406F0AF}"/>
          </ac:spMkLst>
        </pc:spChg>
        <pc:spChg chg="add del">
          <ac:chgData name="sakuma fuminori" userId="289d416634db11fc" providerId="LiveId" clId="{FC98317E-CE65-4AAE-BDC0-13BD9A21ED73}" dt="2021-06-23T13:19:22.514" v="6376"/>
          <ac:spMkLst>
            <pc:docMk/>
            <pc:sldMk cId="882773156" sldId="1011"/>
            <ac:spMk id="25" creationId="{21418538-821E-46B5-BB38-48AEB0B66083}"/>
          </ac:spMkLst>
        </pc:spChg>
        <pc:spChg chg="add del mod">
          <ac:chgData name="sakuma fuminori" userId="289d416634db11fc" providerId="LiveId" clId="{FC98317E-CE65-4AAE-BDC0-13BD9A21ED73}" dt="2021-06-23T14:55:23.690" v="7964" actId="478"/>
          <ac:spMkLst>
            <pc:docMk/>
            <pc:sldMk cId="882773156" sldId="1011"/>
            <ac:spMk id="26" creationId="{ADC28DFD-43A8-42A7-84D7-349664844B7F}"/>
          </ac:spMkLst>
        </pc:spChg>
        <pc:spChg chg="add del mod">
          <ac:chgData name="sakuma fuminori" userId="289d416634db11fc" providerId="LiveId" clId="{FC98317E-CE65-4AAE-BDC0-13BD9A21ED73}" dt="2021-06-23T13:24:48.081" v="6509" actId="478"/>
          <ac:spMkLst>
            <pc:docMk/>
            <pc:sldMk cId="882773156" sldId="1011"/>
            <ac:spMk id="27" creationId="{ADB81327-9D9C-495E-9C9B-07FA23599B35}"/>
          </ac:spMkLst>
        </pc:spChg>
        <pc:spChg chg="add del">
          <ac:chgData name="sakuma fuminori" userId="289d416634db11fc" providerId="LiveId" clId="{FC98317E-CE65-4AAE-BDC0-13BD9A21ED73}" dt="2021-06-23T14:54:18.551" v="7937"/>
          <ac:spMkLst>
            <pc:docMk/>
            <pc:sldMk cId="882773156" sldId="1011"/>
            <ac:spMk id="28" creationId="{08D68D84-8F01-4BA8-A827-2FE01F1F5F1B}"/>
          </ac:spMkLst>
        </pc:spChg>
        <pc:spChg chg="add mod">
          <ac:chgData name="sakuma fuminori" userId="289d416634db11fc" providerId="LiveId" clId="{FC98317E-CE65-4AAE-BDC0-13BD9A21ED73}" dt="2021-06-23T14:54:41.232" v="7954" actId="1035"/>
          <ac:spMkLst>
            <pc:docMk/>
            <pc:sldMk cId="882773156" sldId="1011"/>
            <ac:spMk id="29" creationId="{8BBA1401-0A7E-4541-BADF-C4C441EE82B4}"/>
          </ac:spMkLst>
        </pc:spChg>
        <pc:spChg chg="add mod">
          <ac:chgData name="sakuma fuminori" userId="289d416634db11fc" providerId="LiveId" clId="{FC98317E-CE65-4AAE-BDC0-13BD9A21ED73}" dt="2021-06-23T14:54:41.232" v="7954" actId="1035"/>
          <ac:spMkLst>
            <pc:docMk/>
            <pc:sldMk cId="882773156" sldId="1011"/>
            <ac:spMk id="30" creationId="{75CECE43-A09F-4409-AAAD-E3EC5BD9FF4C}"/>
          </ac:spMkLst>
        </pc:spChg>
        <pc:spChg chg="mod">
          <ac:chgData name="sakuma fuminori" userId="289d416634db11fc" providerId="LiveId" clId="{FC98317E-CE65-4AAE-BDC0-13BD9A21ED73}" dt="2021-06-24T07:07:46.630" v="12386" actId="207"/>
          <ac:spMkLst>
            <pc:docMk/>
            <pc:sldMk cId="882773156" sldId="1011"/>
            <ac:spMk id="38" creationId="{74F72DD7-CF5A-4F34-8074-1C94CE0EB5A3}"/>
          </ac:spMkLst>
        </pc:spChg>
        <pc:spChg chg="del">
          <ac:chgData name="sakuma fuminori" userId="289d416634db11fc" providerId="LiveId" clId="{FC98317E-CE65-4AAE-BDC0-13BD9A21ED73}" dt="2021-06-23T13:09:30.375" v="6158" actId="478"/>
          <ac:spMkLst>
            <pc:docMk/>
            <pc:sldMk cId="882773156" sldId="1011"/>
            <ac:spMk id="39" creationId="{27E954BC-9B81-4F96-BB09-15B3121724B4}"/>
          </ac:spMkLst>
        </pc:spChg>
        <pc:spChg chg="del">
          <ac:chgData name="sakuma fuminori" userId="289d416634db11fc" providerId="LiveId" clId="{FC98317E-CE65-4AAE-BDC0-13BD9A21ED73}" dt="2021-06-23T13:09:30.375" v="6158" actId="478"/>
          <ac:spMkLst>
            <pc:docMk/>
            <pc:sldMk cId="882773156" sldId="1011"/>
            <ac:spMk id="40" creationId="{BEEE0CF3-68F0-4859-982A-D6E7D8B75909}"/>
          </ac:spMkLst>
        </pc:spChg>
        <pc:spChg chg="mod">
          <ac:chgData name="sakuma fuminori" userId="289d416634db11fc" providerId="LiveId" clId="{FC98317E-CE65-4AAE-BDC0-13BD9A21ED73}" dt="2021-06-23T14:54:41.232" v="7954" actId="1035"/>
          <ac:spMkLst>
            <pc:docMk/>
            <pc:sldMk cId="882773156" sldId="1011"/>
            <ac:spMk id="41" creationId="{0BB2D080-0FF0-49FA-B5EC-0F11A69B3698}"/>
          </ac:spMkLst>
        </pc:spChg>
        <pc:spChg chg="mod">
          <ac:chgData name="sakuma fuminori" userId="289d416634db11fc" providerId="LiveId" clId="{FC98317E-CE65-4AAE-BDC0-13BD9A21ED73}" dt="2021-06-23T14:54:41.232" v="7954" actId="1035"/>
          <ac:spMkLst>
            <pc:docMk/>
            <pc:sldMk cId="882773156" sldId="1011"/>
            <ac:spMk id="46" creationId="{6F983376-1113-4CFE-8DDA-412CA7FDFDF2}"/>
          </ac:spMkLst>
        </pc:spChg>
        <pc:spChg chg="mod">
          <ac:chgData name="sakuma fuminori" userId="289d416634db11fc" providerId="LiveId" clId="{FC98317E-CE65-4AAE-BDC0-13BD9A21ED73}" dt="2021-06-23T14:54:41.232" v="7954" actId="1035"/>
          <ac:spMkLst>
            <pc:docMk/>
            <pc:sldMk cId="882773156" sldId="1011"/>
            <ac:spMk id="47" creationId="{989B125C-61D4-4F1A-B885-E0241A095500}"/>
          </ac:spMkLst>
        </pc:spChg>
        <pc:spChg chg="mod">
          <ac:chgData name="sakuma fuminori" userId="289d416634db11fc" providerId="LiveId" clId="{FC98317E-CE65-4AAE-BDC0-13BD9A21ED73}" dt="2021-06-23T14:54:41.232" v="7954" actId="1035"/>
          <ac:spMkLst>
            <pc:docMk/>
            <pc:sldMk cId="882773156" sldId="1011"/>
            <ac:spMk id="48" creationId="{A51C6875-3596-4A70-B6BD-C57E5769F808}"/>
          </ac:spMkLst>
        </pc:spChg>
        <pc:graphicFrameChg chg="add mod ord modGraphic">
          <ac:chgData name="sakuma fuminori" userId="289d416634db11fc" providerId="LiveId" clId="{FC98317E-CE65-4AAE-BDC0-13BD9A21ED73}" dt="2021-06-23T14:54:41.232" v="7954" actId="1035"/>
          <ac:graphicFrameMkLst>
            <pc:docMk/>
            <pc:sldMk cId="882773156" sldId="1011"/>
            <ac:graphicFrameMk id="17" creationId="{D7E1DDE4-7A95-4953-AFB2-9441DD18175C}"/>
          </ac:graphicFrameMkLst>
        </pc:graphicFrameChg>
        <pc:picChg chg="del">
          <ac:chgData name="sakuma fuminori" userId="289d416634db11fc" providerId="LiveId" clId="{FC98317E-CE65-4AAE-BDC0-13BD9A21ED73}" dt="2021-06-23T13:07:17.818" v="6090" actId="478"/>
          <ac:picMkLst>
            <pc:docMk/>
            <pc:sldMk cId="882773156" sldId="1011"/>
            <ac:picMk id="37" creationId="{9E501558-46D6-4C78-8803-6C1372896FBE}"/>
          </ac:picMkLst>
        </pc:picChg>
        <pc:cxnChg chg="add del mod">
          <ac:chgData name="sakuma fuminori" userId="289d416634db11fc" providerId="LiveId" clId="{FC98317E-CE65-4AAE-BDC0-13BD9A21ED73}" dt="2021-06-23T14:51:21.875" v="7882" actId="478"/>
          <ac:cxnSpMkLst>
            <pc:docMk/>
            <pc:sldMk cId="882773156" sldId="1011"/>
            <ac:cxnSpMk id="15" creationId="{446FC528-8E14-4B43-9A28-C62D45488AA2}"/>
          </ac:cxnSpMkLst>
        </pc:cxnChg>
      </pc:sldChg>
      <pc:sldChg chg="add del">
        <pc:chgData name="sakuma fuminori" userId="289d416634db11fc" providerId="LiveId" clId="{FC98317E-CE65-4AAE-BDC0-13BD9A21ED73}" dt="2021-06-24T06:58:55.978" v="12215" actId="2696"/>
        <pc:sldMkLst>
          <pc:docMk/>
          <pc:sldMk cId="2891321920" sldId="1012"/>
        </pc:sldMkLst>
      </pc:sldChg>
      <pc:sldChg chg="add del">
        <pc:chgData name="sakuma fuminori" userId="289d416634db11fc" providerId="LiveId" clId="{FC98317E-CE65-4AAE-BDC0-13BD9A21ED73}" dt="2021-06-24T04:49:50.768" v="9496" actId="2696"/>
        <pc:sldMkLst>
          <pc:docMk/>
          <pc:sldMk cId="2904949734" sldId="1012"/>
        </pc:sldMkLst>
      </pc:sldChg>
      <pc:sldChg chg="add del">
        <pc:chgData name="sakuma fuminori" userId="289d416634db11fc" providerId="LiveId" clId="{FC98317E-CE65-4AAE-BDC0-13BD9A21ED73}" dt="2021-06-24T03:27:17.702" v="9382" actId="2696"/>
        <pc:sldMkLst>
          <pc:docMk/>
          <pc:sldMk cId="3360139124" sldId="1012"/>
        </pc:sldMkLst>
      </pc:sldChg>
      <pc:sldChg chg="add del">
        <pc:chgData name="sakuma fuminori" userId="289d416634db11fc" providerId="LiveId" clId="{FC98317E-CE65-4AAE-BDC0-13BD9A21ED73}" dt="2021-06-24T03:27:17.963" v="9383" actId="2696"/>
        <pc:sldMkLst>
          <pc:docMk/>
          <pc:sldMk cId="2911696213" sldId="1013"/>
        </pc:sldMkLst>
      </pc:sldChg>
      <pc:sldChg chg="add del">
        <pc:chgData name="sakuma fuminori" userId="289d416634db11fc" providerId="LiveId" clId="{FC98317E-CE65-4AAE-BDC0-13BD9A21ED73}" dt="2021-06-24T04:49:51.070" v="9497" actId="2696"/>
        <pc:sldMkLst>
          <pc:docMk/>
          <pc:sldMk cId="2948447120" sldId="1013"/>
        </pc:sldMkLst>
      </pc:sldChg>
      <pc:sldChg chg="add del">
        <pc:chgData name="sakuma fuminori" userId="289d416634db11fc" providerId="LiveId" clId="{FC98317E-CE65-4AAE-BDC0-13BD9A21ED73}" dt="2021-06-24T06:58:56.378" v="12216" actId="2696"/>
        <pc:sldMkLst>
          <pc:docMk/>
          <pc:sldMk cId="4216933960" sldId="1013"/>
        </pc:sldMkLst>
      </pc:sldChg>
      <pc:sldChg chg="add del">
        <pc:chgData name="sakuma fuminori" userId="289d416634db11fc" providerId="LiveId" clId="{FC98317E-CE65-4AAE-BDC0-13BD9A21ED73}" dt="2021-06-24T06:58:56.993" v="12218" actId="2696"/>
        <pc:sldMkLst>
          <pc:docMk/>
          <pc:sldMk cId="2421637631" sldId="1014"/>
        </pc:sldMkLst>
      </pc:sldChg>
      <pc:sldChg chg="addSp delSp modSp add del">
        <pc:chgData name="sakuma fuminori" userId="289d416634db11fc" providerId="LiveId" clId="{FC98317E-CE65-4AAE-BDC0-13BD9A21ED73}" dt="2021-06-24T03:27:18.462" v="9385" actId="2696"/>
        <pc:sldMkLst>
          <pc:docMk/>
          <pc:sldMk cId="2960824650" sldId="1014"/>
        </pc:sldMkLst>
        <pc:spChg chg="del">
          <ac:chgData name="sakuma fuminori" userId="289d416634db11fc" providerId="LiveId" clId="{FC98317E-CE65-4AAE-BDC0-13BD9A21ED73}" dt="2021-06-23T13:50:49.683" v="7142" actId="478"/>
          <ac:spMkLst>
            <pc:docMk/>
            <pc:sldMk cId="2960824650" sldId="1014"/>
            <ac:spMk id="23" creationId="{00000000-0000-0000-0000-000000000000}"/>
          </ac:spMkLst>
        </pc:spChg>
        <pc:spChg chg="del">
          <ac:chgData name="sakuma fuminori" userId="289d416634db11fc" providerId="LiveId" clId="{FC98317E-CE65-4AAE-BDC0-13BD9A21ED73}" dt="2021-06-23T13:50:49.683" v="7142" actId="478"/>
          <ac:spMkLst>
            <pc:docMk/>
            <pc:sldMk cId="2960824650" sldId="1014"/>
            <ac:spMk id="24" creationId="{00000000-0000-0000-0000-000000000000}"/>
          </ac:spMkLst>
        </pc:spChg>
        <pc:spChg chg="add">
          <ac:chgData name="sakuma fuminori" userId="289d416634db11fc" providerId="LiveId" clId="{FC98317E-CE65-4AAE-BDC0-13BD9A21ED73}" dt="2021-06-23T13:50:27.067" v="7139"/>
          <ac:spMkLst>
            <pc:docMk/>
            <pc:sldMk cId="2960824650" sldId="1014"/>
            <ac:spMk id="26" creationId="{EC04E3F5-783B-4E08-8776-00CFB788CC27}"/>
          </ac:spMkLst>
        </pc:spChg>
        <pc:spChg chg="add">
          <ac:chgData name="sakuma fuminori" userId="289d416634db11fc" providerId="LiveId" clId="{FC98317E-CE65-4AAE-BDC0-13BD9A21ED73}" dt="2021-06-23T13:50:27.067" v="7139"/>
          <ac:spMkLst>
            <pc:docMk/>
            <pc:sldMk cId="2960824650" sldId="1014"/>
            <ac:spMk id="27" creationId="{CCDA37B6-CAED-44DB-AF03-4651CF5FF29B}"/>
          </ac:spMkLst>
        </pc:spChg>
        <pc:spChg chg="add mod">
          <ac:chgData name="sakuma fuminori" userId="289d416634db11fc" providerId="LiveId" clId="{FC98317E-CE65-4AAE-BDC0-13BD9A21ED73}" dt="2021-06-23T13:51:06.182" v="7147" actId="14100"/>
          <ac:spMkLst>
            <pc:docMk/>
            <pc:sldMk cId="2960824650" sldId="1014"/>
            <ac:spMk id="29" creationId="{4C4F0F5D-C7ED-4FF3-A4BF-8A94A914DCDC}"/>
          </ac:spMkLst>
        </pc:spChg>
        <pc:spChg chg="add mod">
          <ac:chgData name="sakuma fuminori" userId="289d416634db11fc" providerId="LiveId" clId="{FC98317E-CE65-4AAE-BDC0-13BD9A21ED73}" dt="2021-06-23T13:51:01.879" v="7145" actId="14100"/>
          <ac:spMkLst>
            <pc:docMk/>
            <pc:sldMk cId="2960824650" sldId="1014"/>
            <ac:spMk id="30" creationId="{7278A1FF-C5A4-44E2-BF35-55286D34B922}"/>
          </ac:spMkLst>
        </pc:spChg>
        <pc:picChg chg="del">
          <ac:chgData name="sakuma fuminori" userId="289d416634db11fc" providerId="LiveId" clId="{FC98317E-CE65-4AAE-BDC0-13BD9A21ED73}" dt="2021-06-23T13:50:19.832" v="7138" actId="478"/>
          <ac:picMkLst>
            <pc:docMk/>
            <pc:sldMk cId="2960824650" sldId="1014"/>
            <ac:picMk id="22" creationId="{00000000-0000-0000-0000-000000000000}"/>
          </ac:picMkLst>
        </pc:picChg>
        <pc:picChg chg="add">
          <ac:chgData name="sakuma fuminori" userId="289d416634db11fc" providerId="LiveId" clId="{FC98317E-CE65-4AAE-BDC0-13BD9A21ED73}" dt="2021-06-23T13:50:27.067" v="7139"/>
          <ac:picMkLst>
            <pc:docMk/>
            <pc:sldMk cId="2960824650" sldId="1014"/>
            <ac:picMk id="25" creationId="{E26A04A2-251E-4E4A-8825-9269ADEB8846}"/>
          </ac:picMkLst>
        </pc:picChg>
      </pc:sldChg>
      <pc:sldChg chg="add del">
        <pc:chgData name="sakuma fuminori" userId="289d416634db11fc" providerId="LiveId" clId="{FC98317E-CE65-4AAE-BDC0-13BD9A21ED73}" dt="2021-06-24T04:49:51.625" v="9499" actId="2696"/>
        <pc:sldMkLst>
          <pc:docMk/>
          <pc:sldMk cId="4288942187" sldId="1014"/>
        </pc:sldMkLst>
      </pc:sldChg>
      <pc:sldChg chg="addSp delSp modSp add del">
        <pc:chgData name="sakuma fuminori" userId="289d416634db11fc" providerId="LiveId" clId="{FC98317E-CE65-4AAE-BDC0-13BD9A21ED73}" dt="2021-06-23T14:58:59.342" v="8054" actId="2696"/>
        <pc:sldMkLst>
          <pc:docMk/>
          <pc:sldMk cId="130468736" sldId="1015"/>
        </pc:sldMkLst>
        <pc:spChg chg="mod">
          <ac:chgData name="sakuma fuminori" userId="289d416634db11fc" providerId="LiveId" clId="{FC98317E-CE65-4AAE-BDC0-13BD9A21ED73}" dt="2021-06-23T14:23:10.005" v="7514"/>
          <ac:spMkLst>
            <pc:docMk/>
            <pc:sldMk cId="130468736" sldId="1015"/>
            <ac:spMk id="2" creationId="{52B6A025-3310-48DE-960F-4B84D7DFFF62}"/>
          </ac:spMkLst>
        </pc:spChg>
        <pc:spChg chg="mod">
          <ac:chgData name="sakuma fuminori" userId="289d416634db11fc" providerId="LiveId" clId="{FC98317E-CE65-4AAE-BDC0-13BD9A21ED73}" dt="2021-06-23T14:23:00.743" v="7513" actId="1036"/>
          <ac:spMkLst>
            <pc:docMk/>
            <pc:sldMk cId="130468736" sldId="1015"/>
            <ac:spMk id="5" creationId="{3C370867-D808-4DA2-9E83-1BF762E350B2}"/>
          </ac:spMkLst>
        </pc:spChg>
        <pc:spChg chg="mod">
          <ac:chgData name="sakuma fuminori" userId="289d416634db11fc" providerId="LiveId" clId="{FC98317E-CE65-4AAE-BDC0-13BD9A21ED73}" dt="2021-06-23T14:23:00.743" v="7513" actId="1036"/>
          <ac:spMkLst>
            <pc:docMk/>
            <pc:sldMk cId="130468736" sldId="1015"/>
            <ac:spMk id="6" creationId="{D9B517AF-86AD-49DB-9DB8-F22BA752648C}"/>
          </ac:spMkLst>
        </pc:spChg>
        <pc:spChg chg="del">
          <ac:chgData name="sakuma fuminori" userId="289d416634db11fc" providerId="LiveId" clId="{FC98317E-CE65-4AAE-BDC0-13BD9A21ED73}" dt="2021-06-23T14:22:50.945" v="7495" actId="478"/>
          <ac:spMkLst>
            <pc:docMk/>
            <pc:sldMk cId="130468736" sldId="1015"/>
            <ac:spMk id="13" creationId="{23D2D94C-CEE0-41AF-AC8D-5F04C253E00D}"/>
          </ac:spMkLst>
        </pc:spChg>
        <pc:spChg chg="add">
          <ac:chgData name="sakuma fuminori" userId="289d416634db11fc" providerId="LiveId" clId="{FC98317E-CE65-4AAE-BDC0-13BD9A21ED73}" dt="2021-06-23T14:22:51.578" v="7496"/>
          <ac:spMkLst>
            <pc:docMk/>
            <pc:sldMk cId="130468736" sldId="1015"/>
            <ac:spMk id="18" creationId="{DA442641-1884-47F4-AC9C-9025630E7CC7}"/>
          </ac:spMkLst>
        </pc:spChg>
        <pc:spChg chg="mod">
          <ac:chgData name="sakuma fuminori" userId="289d416634db11fc" providerId="LiveId" clId="{FC98317E-CE65-4AAE-BDC0-13BD9A21ED73}" dt="2021-06-23T14:23:00.743" v="7513" actId="1036"/>
          <ac:spMkLst>
            <pc:docMk/>
            <pc:sldMk cId="130468736" sldId="1015"/>
            <ac:spMk id="19" creationId="{D43B142D-86A6-49A5-8FAF-78F9A068C783}"/>
          </ac:spMkLst>
        </pc:spChg>
        <pc:spChg chg="add mod">
          <ac:chgData name="sakuma fuminori" userId="289d416634db11fc" providerId="LiveId" clId="{FC98317E-CE65-4AAE-BDC0-13BD9A21ED73}" dt="2021-06-23T14:23:42.475" v="7527" actId="692"/>
          <ac:spMkLst>
            <pc:docMk/>
            <pc:sldMk cId="130468736" sldId="1015"/>
            <ac:spMk id="20" creationId="{C368611F-ED60-4457-B3F0-B2566F0E5FFE}"/>
          </ac:spMkLst>
        </pc:spChg>
        <pc:spChg chg="add mod">
          <ac:chgData name="sakuma fuminori" userId="289d416634db11fc" providerId="LiveId" clId="{FC98317E-CE65-4AAE-BDC0-13BD9A21ED73}" dt="2021-06-23T14:23:42.475" v="7527" actId="692"/>
          <ac:spMkLst>
            <pc:docMk/>
            <pc:sldMk cId="130468736" sldId="1015"/>
            <ac:spMk id="21" creationId="{81B73E52-46AD-4100-B8F2-9CE21B241CB9}"/>
          </ac:spMkLst>
        </pc:spChg>
        <pc:spChg chg="mod">
          <ac:chgData name="sakuma fuminori" userId="289d416634db11fc" providerId="LiveId" clId="{FC98317E-CE65-4AAE-BDC0-13BD9A21ED73}" dt="2021-06-23T14:23:00.743" v="7513" actId="1036"/>
          <ac:spMkLst>
            <pc:docMk/>
            <pc:sldMk cId="130468736" sldId="1015"/>
            <ac:spMk id="23" creationId="{CF05580C-3E16-448A-A52C-B16F891F58C0}"/>
          </ac:spMkLst>
        </pc:spChg>
        <pc:spChg chg="mod">
          <ac:chgData name="sakuma fuminori" userId="289d416634db11fc" providerId="LiveId" clId="{FC98317E-CE65-4AAE-BDC0-13BD9A21ED73}" dt="2021-06-23T14:23:00.743" v="7513" actId="1036"/>
          <ac:spMkLst>
            <pc:docMk/>
            <pc:sldMk cId="130468736" sldId="1015"/>
            <ac:spMk id="24" creationId="{000C971B-C7BB-4E09-850F-87E9A406F0AF}"/>
          </ac:spMkLst>
        </pc:spChg>
        <pc:spChg chg="mod">
          <ac:chgData name="sakuma fuminori" userId="289d416634db11fc" providerId="LiveId" clId="{FC98317E-CE65-4AAE-BDC0-13BD9A21ED73}" dt="2021-06-23T14:23:00.743" v="7513" actId="1036"/>
          <ac:spMkLst>
            <pc:docMk/>
            <pc:sldMk cId="130468736" sldId="1015"/>
            <ac:spMk id="29" creationId="{8BBA1401-0A7E-4541-BADF-C4C441EE82B4}"/>
          </ac:spMkLst>
        </pc:spChg>
        <pc:spChg chg="mod">
          <ac:chgData name="sakuma fuminori" userId="289d416634db11fc" providerId="LiveId" clId="{FC98317E-CE65-4AAE-BDC0-13BD9A21ED73}" dt="2021-06-23T14:23:00.743" v="7513" actId="1036"/>
          <ac:spMkLst>
            <pc:docMk/>
            <pc:sldMk cId="130468736" sldId="1015"/>
            <ac:spMk id="30" creationId="{75CECE43-A09F-4409-AAAD-E3EC5BD9FF4C}"/>
          </ac:spMkLst>
        </pc:spChg>
        <pc:spChg chg="mod">
          <ac:chgData name="sakuma fuminori" userId="289d416634db11fc" providerId="LiveId" clId="{FC98317E-CE65-4AAE-BDC0-13BD9A21ED73}" dt="2021-06-23T14:23:00.743" v="7513" actId="1036"/>
          <ac:spMkLst>
            <pc:docMk/>
            <pc:sldMk cId="130468736" sldId="1015"/>
            <ac:spMk id="38" creationId="{74F72DD7-CF5A-4F34-8074-1C94CE0EB5A3}"/>
          </ac:spMkLst>
        </pc:spChg>
        <pc:spChg chg="mod">
          <ac:chgData name="sakuma fuminori" userId="289d416634db11fc" providerId="LiveId" clId="{FC98317E-CE65-4AAE-BDC0-13BD9A21ED73}" dt="2021-06-23T14:23:00.743" v="7513" actId="1036"/>
          <ac:spMkLst>
            <pc:docMk/>
            <pc:sldMk cId="130468736" sldId="1015"/>
            <ac:spMk id="41" creationId="{0BB2D080-0FF0-49FA-B5EC-0F11A69B3698}"/>
          </ac:spMkLst>
        </pc:spChg>
        <pc:spChg chg="mod">
          <ac:chgData name="sakuma fuminori" userId="289d416634db11fc" providerId="LiveId" clId="{FC98317E-CE65-4AAE-BDC0-13BD9A21ED73}" dt="2021-06-23T14:23:00.743" v="7513" actId="1036"/>
          <ac:spMkLst>
            <pc:docMk/>
            <pc:sldMk cId="130468736" sldId="1015"/>
            <ac:spMk id="46" creationId="{6F983376-1113-4CFE-8DDA-412CA7FDFDF2}"/>
          </ac:spMkLst>
        </pc:spChg>
        <pc:spChg chg="mod">
          <ac:chgData name="sakuma fuminori" userId="289d416634db11fc" providerId="LiveId" clId="{FC98317E-CE65-4AAE-BDC0-13BD9A21ED73}" dt="2021-06-23T14:23:00.743" v="7513" actId="1036"/>
          <ac:spMkLst>
            <pc:docMk/>
            <pc:sldMk cId="130468736" sldId="1015"/>
            <ac:spMk id="47" creationId="{989B125C-61D4-4F1A-B885-E0241A095500}"/>
          </ac:spMkLst>
        </pc:spChg>
        <pc:spChg chg="mod">
          <ac:chgData name="sakuma fuminori" userId="289d416634db11fc" providerId="LiveId" clId="{FC98317E-CE65-4AAE-BDC0-13BD9A21ED73}" dt="2021-06-23T14:23:00.743" v="7513" actId="1036"/>
          <ac:spMkLst>
            <pc:docMk/>
            <pc:sldMk cId="130468736" sldId="1015"/>
            <ac:spMk id="48" creationId="{A51C6875-3596-4A70-B6BD-C57E5769F808}"/>
          </ac:spMkLst>
        </pc:spChg>
        <pc:graphicFrameChg chg="mod">
          <ac:chgData name="sakuma fuminori" userId="289d416634db11fc" providerId="LiveId" clId="{FC98317E-CE65-4AAE-BDC0-13BD9A21ED73}" dt="2021-06-23T14:23:00.743" v="7513" actId="1036"/>
          <ac:graphicFrameMkLst>
            <pc:docMk/>
            <pc:sldMk cId="130468736" sldId="1015"/>
            <ac:graphicFrameMk id="17" creationId="{D7E1DDE4-7A95-4953-AFB2-9441DD18175C}"/>
          </ac:graphicFrameMkLst>
        </pc:graphicFrameChg>
      </pc:sldChg>
      <pc:sldChg chg="addSp delSp modSp add">
        <pc:chgData name="sakuma fuminori" userId="289d416634db11fc" providerId="LiveId" clId="{FC98317E-CE65-4AAE-BDC0-13BD9A21ED73}" dt="2021-06-24T22:29:14.534" v="15677" actId="1076"/>
        <pc:sldMkLst>
          <pc:docMk/>
          <pc:sldMk cId="3866770918" sldId="1016"/>
        </pc:sldMkLst>
        <pc:spChg chg="mod">
          <ac:chgData name="sakuma fuminori" userId="289d416634db11fc" providerId="LiveId" clId="{FC98317E-CE65-4AAE-BDC0-13BD9A21ED73}" dt="2021-06-23T14:58:35.151" v="8052"/>
          <ac:spMkLst>
            <pc:docMk/>
            <pc:sldMk cId="3866770918" sldId="1016"/>
            <ac:spMk id="2" creationId="{52B6A025-3310-48DE-960F-4B84D7DFFF62}"/>
          </ac:spMkLst>
        </pc:spChg>
        <pc:spChg chg="del">
          <ac:chgData name="sakuma fuminori" userId="289d416634db11fc" providerId="LiveId" clId="{FC98317E-CE65-4AAE-BDC0-13BD9A21ED73}" dt="2021-06-23T14:58:26.233" v="8051" actId="478"/>
          <ac:spMkLst>
            <pc:docMk/>
            <pc:sldMk cId="3866770918" sldId="1016"/>
            <ac:spMk id="13" creationId="{23D2D94C-CEE0-41AF-AC8D-5F04C253E00D}"/>
          </ac:spMkLst>
        </pc:spChg>
        <pc:spChg chg="mod">
          <ac:chgData name="sakuma fuminori" userId="289d416634db11fc" providerId="LiveId" clId="{FC98317E-CE65-4AAE-BDC0-13BD9A21ED73}" dt="2021-06-24T08:22:03.742" v="13182"/>
          <ac:spMkLst>
            <pc:docMk/>
            <pc:sldMk cId="3866770918" sldId="1016"/>
            <ac:spMk id="16" creationId="{765DCB11-E999-4C84-BB3B-2FD394104598}"/>
          </ac:spMkLst>
        </pc:spChg>
        <pc:spChg chg="add mod">
          <ac:chgData name="sakuma fuminori" userId="289d416634db11fc" providerId="LiveId" clId="{FC98317E-CE65-4AAE-BDC0-13BD9A21ED73}" dt="2021-06-24T22:29:14.534" v="15677" actId="1076"/>
          <ac:spMkLst>
            <pc:docMk/>
            <pc:sldMk cId="3866770918" sldId="1016"/>
            <ac:spMk id="18" creationId="{D66FAB7D-0921-4B0B-8547-C9040A0144F4}"/>
          </ac:spMkLst>
        </pc:spChg>
        <pc:spChg chg="add">
          <ac:chgData name="sakuma fuminori" userId="289d416634db11fc" providerId="LiveId" clId="{FC98317E-CE65-4AAE-BDC0-13BD9A21ED73}" dt="2021-06-23T14:58:41.303" v="8053"/>
          <ac:spMkLst>
            <pc:docMk/>
            <pc:sldMk cId="3866770918" sldId="1016"/>
            <ac:spMk id="20" creationId="{EE3A8577-F22A-4B3F-A480-33D0CD5C4920}"/>
          </ac:spMkLst>
        </pc:spChg>
        <pc:spChg chg="add">
          <ac:chgData name="sakuma fuminori" userId="289d416634db11fc" providerId="LiveId" clId="{FC98317E-CE65-4AAE-BDC0-13BD9A21ED73}" dt="2021-06-23T14:58:41.303" v="8053"/>
          <ac:spMkLst>
            <pc:docMk/>
            <pc:sldMk cId="3866770918" sldId="1016"/>
            <ac:spMk id="21" creationId="{55B01DFD-B229-48AB-97E8-5E6DE1155F87}"/>
          </ac:spMkLst>
        </pc:spChg>
      </pc:sldChg>
      <pc:sldChg chg="addSp delSp modSp add del">
        <pc:chgData name="sakuma fuminori" userId="289d416634db11fc" providerId="LiveId" clId="{FC98317E-CE65-4AAE-BDC0-13BD9A21ED73}" dt="2021-06-24T01:39:01.590" v="8879" actId="2696"/>
        <pc:sldMkLst>
          <pc:docMk/>
          <pc:sldMk cId="2341818946" sldId="1017"/>
        </pc:sldMkLst>
        <pc:spChg chg="add del mod">
          <ac:chgData name="sakuma fuminori" userId="289d416634db11fc" providerId="LiveId" clId="{FC98317E-CE65-4AAE-BDC0-13BD9A21ED73}" dt="2021-06-24T01:38:58.631" v="8877"/>
          <ac:spMkLst>
            <pc:docMk/>
            <pc:sldMk cId="2341818946" sldId="1017"/>
            <ac:spMk id="29" creationId="{74D5B47A-93F4-437E-8D81-BA2CC37B9964}"/>
          </ac:spMkLst>
        </pc:spChg>
      </pc:sldChg>
      <pc:sldChg chg="addSp delSp modSp add del">
        <pc:chgData name="sakuma fuminori" userId="289d416634db11fc" providerId="LiveId" clId="{FC98317E-CE65-4AAE-BDC0-13BD9A21ED73}" dt="2021-06-24T01:39:13.131" v="8883" actId="2696"/>
        <pc:sldMkLst>
          <pc:docMk/>
          <pc:sldMk cId="775141338" sldId="1018"/>
        </pc:sldMkLst>
        <pc:spChg chg="add del mod">
          <ac:chgData name="sakuma fuminori" userId="289d416634db11fc" providerId="LiveId" clId="{FC98317E-CE65-4AAE-BDC0-13BD9A21ED73}" dt="2021-06-24T01:39:10.584" v="8881"/>
          <ac:spMkLst>
            <pc:docMk/>
            <pc:sldMk cId="775141338" sldId="1018"/>
            <ac:spMk id="29" creationId="{7F39F43D-8068-4743-A57E-F75383467BEE}"/>
          </ac:spMkLst>
        </pc:spChg>
        <pc:spChg chg="add del mod">
          <ac:chgData name="sakuma fuminori" userId="289d416634db11fc" providerId="LiveId" clId="{FC98317E-CE65-4AAE-BDC0-13BD9A21ED73}" dt="2021-06-24T01:39:10.584" v="8881"/>
          <ac:spMkLst>
            <pc:docMk/>
            <pc:sldMk cId="775141338" sldId="1018"/>
            <ac:spMk id="30" creationId="{26485DAA-B3EA-48C1-AB59-FFFBBE835C3E}"/>
          </ac:spMkLst>
        </pc:spChg>
      </pc:sldChg>
      <pc:sldChg chg="addSp delSp modSp add del">
        <pc:chgData name="sakuma fuminori" userId="289d416634db11fc" providerId="LiveId" clId="{FC98317E-CE65-4AAE-BDC0-13BD9A21ED73}" dt="2021-06-24T01:39:27.782" v="8887" actId="2696"/>
        <pc:sldMkLst>
          <pc:docMk/>
          <pc:sldMk cId="1861168777" sldId="1019"/>
        </pc:sldMkLst>
        <pc:spChg chg="add del mod">
          <ac:chgData name="sakuma fuminori" userId="289d416634db11fc" providerId="LiveId" clId="{FC98317E-CE65-4AAE-BDC0-13BD9A21ED73}" dt="2021-06-24T01:39:25.502" v="8885"/>
          <ac:spMkLst>
            <pc:docMk/>
            <pc:sldMk cId="1861168777" sldId="1019"/>
            <ac:spMk id="29" creationId="{CEE2F565-1E0C-47BB-99FD-9489EF17D776}"/>
          </ac:spMkLst>
        </pc:spChg>
      </pc:sldChg>
      <pc:sldChg chg="addSp modSp add del ord">
        <pc:chgData name="sakuma fuminori" userId="289d416634db11fc" providerId="LiveId" clId="{FC98317E-CE65-4AAE-BDC0-13BD9A21ED73}" dt="2021-06-24T09:05:01.050" v="13555" actId="2696"/>
        <pc:sldMkLst>
          <pc:docMk/>
          <pc:sldMk cId="3608587301" sldId="1020"/>
        </pc:sldMkLst>
        <pc:spChg chg="mod">
          <ac:chgData name="sakuma fuminori" userId="289d416634db11fc" providerId="LiveId" clId="{FC98317E-CE65-4AAE-BDC0-13BD9A21ED73}" dt="2021-06-24T06:28:13.349" v="11945" actId="6549"/>
          <ac:spMkLst>
            <pc:docMk/>
            <pc:sldMk cId="3608587301" sldId="1020"/>
            <ac:spMk id="4" creationId="{E3FA67CB-FE25-42A9-96FF-F4905974C4B4}"/>
          </ac:spMkLst>
        </pc:spChg>
        <pc:spChg chg="add">
          <ac:chgData name="sakuma fuminori" userId="289d416634db11fc" providerId="LiveId" clId="{FC98317E-CE65-4AAE-BDC0-13BD9A21ED73}" dt="2021-06-24T01:39:00.139" v="8878"/>
          <ac:spMkLst>
            <pc:docMk/>
            <pc:sldMk cId="3608587301" sldId="1020"/>
            <ac:spMk id="29" creationId="{AFBC976A-E28F-4618-A791-DAA4DB04B528}"/>
          </ac:spMkLst>
        </pc:spChg>
        <pc:spChg chg="add mod">
          <ac:chgData name="sakuma fuminori" userId="289d416634db11fc" providerId="LiveId" clId="{FC98317E-CE65-4AAE-BDC0-13BD9A21ED73}" dt="2021-06-24T03:29:12.500" v="9390" actId="1076"/>
          <ac:spMkLst>
            <pc:docMk/>
            <pc:sldMk cId="3608587301" sldId="1020"/>
            <ac:spMk id="31" creationId="{969FE34F-79C2-4DBB-BB58-0E49B240B7D1}"/>
          </ac:spMkLst>
        </pc:spChg>
        <pc:spChg chg="add mod">
          <ac:chgData name="sakuma fuminori" userId="289d416634db11fc" providerId="LiveId" clId="{FC98317E-CE65-4AAE-BDC0-13BD9A21ED73}" dt="2021-06-24T03:29:12.500" v="9390" actId="1076"/>
          <ac:spMkLst>
            <pc:docMk/>
            <pc:sldMk cId="3608587301" sldId="1020"/>
            <ac:spMk id="32" creationId="{543F050A-E18A-4265-9A0B-1D2AE268FD35}"/>
          </ac:spMkLst>
        </pc:spChg>
        <pc:picChg chg="add mod">
          <ac:chgData name="sakuma fuminori" userId="289d416634db11fc" providerId="LiveId" clId="{FC98317E-CE65-4AAE-BDC0-13BD9A21ED73}" dt="2021-06-24T03:29:12.500" v="9390" actId="1076"/>
          <ac:picMkLst>
            <pc:docMk/>
            <pc:sldMk cId="3608587301" sldId="1020"/>
            <ac:picMk id="30" creationId="{65081546-0D26-4E3D-8FE4-43BFF115696F}"/>
          </ac:picMkLst>
        </pc:picChg>
      </pc:sldChg>
      <pc:sldChg chg="addSp modSp add del">
        <pc:chgData name="sakuma fuminori" userId="289d416634db11fc" providerId="LiveId" clId="{FC98317E-CE65-4AAE-BDC0-13BD9A21ED73}" dt="2021-06-24T09:05:16.241" v="13558" actId="2696"/>
        <pc:sldMkLst>
          <pc:docMk/>
          <pc:sldMk cId="2627901735" sldId="1021"/>
        </pc:sldMkLst>
        <pc:spChg chg="mod">
          <ac:chgData name="sakuma fuminori" userId="289d416634db11fc" providerId="LiveId" clId="{FC98317E-CE65-4AAE-BDC0-13BD9A21ED73}" dt="2021-06-24T06:28:18.706" v="11957" actId="6549"/>
          <ac:spMkLst>
            <pc:docMk/>
            <pc:sldMk cId="2627901735" sldId="1021"/>
            <ac:spMk id="4" creationId="{E3FA67CB-FE25-42A9-96FF-F4905974C4B4}"/>
          </ac:spMkLst>
        </pc:spChg>
        <pc:spChg chg="mod">
          <ac:chgData name="sakuma fuminori" userId="289d416634db11fc" providerId="LiveId" clId="{FC98317E-CE65-4AAE-BDC0-13BD9A21ED73}" dt="2021-06-24T05:41:05.474" v="10642" actId="207"/>
          <ac:spMkLst>
            <pc:docMk/>
            <pc:sldMk cId="2627901735" sldId="1021"/>
            <ac:spMk id="10" creationId="{FCFB3261-9DE8-4214-895F-ACDA852A3A66}"/>
          </ac:spMkLst>
        </pc:spChg>
        <pc:spChg chg="add">
          <ac:chgData name="sakuma fuminori" userId="289d416634db11fc" providerId="LiveId" clId="{FC98317E-CE65-4AAE-BDC0-13BD9A21ED73}" dt="2021-06-24T01:39:11.600" v="8882"/>
          <ac:spMkLst>
            <pc:docMk/>
            <pc:sldMk cId="2627901735" sldId="1021"/>
            <ac:spMk id="29" creationId="{A2BE2BBF-5A63-4DA1-9181-AC58D1CD0497}"/>
          </ac:spMkLst>
        </pc:spChg>
        <pc:spChg chg="add">
          <ac:chgData name="sakuma fuminori" userId="289d416634db11fc" providerId="LiveId" clId="{FC98317E-CE65-4AAE-BDC0-13BD9A21ED73}" dt="2021-06-24T01:39:11.600" v="8882"/>
          <ac:spMkLst>
            <pc:docMk/>
            <pc:sldMk cId="2627901735" sldId="1021"/>
            <ac:spMk id="30" creationId="{12EC3186-E0CF-4770-9995-BF4591032D00}"/>
          </ac:spMkLst>
        </pc:spChg>
      </pc:sldChg>
      <pc:sldChg chg="addSp modSp add">
        <pc:chgData name="sakuma fuminori" userId="289d416634db11fc" providerId="LiveId" clId="{FC98317E-CE65-4AAE-BDC0-13BD9A21ED73}" dt="2021-06-24T06:28:24.494" v="11969"/>
        <pc:sldMkLst>
          <pc:docMk/>
          <pc:sldMk cId="2625537249" sldId="1022"/>
        </pc:sldMkLst>
        <pc:spChg chg="mod">
          <ac:chgData name="sakuma fuminori" userId="289d416634db11fc" providerId="LiveId" clId="{FC98317E-CE65-4AAE-BDC0-13BD9A21ED73}" dt="2021-06-24T06:28:24.494" v="11969"/>
          <ac:spMkLst>
            <pc:docMk/>
            <pc:sldMk cId="2625537249" sldId="1022"/>
            <ac:spMk id="4" creationId="{E3FA67CB-FE25-42A9-96FF-F4905974C4B4}"/>
          </ac:spMkLst>
        </pc:spChg>
        <pc:spChg chg="mod">
          <ac:chgData name="sakuma fuminori" userId="289d416634db11fc" providerId="LiveId" clId="{FC98317E-CE65-4AAE-BDC0-13BD9A21ED73}" dt="2021-06-24T05:41:08.902" v="10643" actId="207"/>
          <ac:spMkLst>
            <pc:docMk/>
            <pc:sldMk cId="2625537249" sldId="1022"/>
            <ac:spMk id="9" creationId="{5EC5381B-7A32-4BC2-93EC-529B1093A02C}"/>
          </ac:spMkLst>
        </pc:spChg>
        <pc:spChg chg="add">
          <ac:chgData name="sakuma fuminori" userId="289d416634db11fc" providerId="LiveId" clId="{FC98317E-CE65-4AAE-BDC0-13BD9A21ED73}" dt="2021-06-24T01:39:26.447" v="8886"/>
          <ac:spMkLst>
            <pc:docMk/>
            <pc:sldMk cId="2625537249" sldId="1022"/>
            <ac:spMk id="29" creationId="{074A7D40-6E27-4994-AA7B-163E6FDA41BD}"/>
          </ac:spMkLst>
        </pc:spChg>
      </pc:sldChg>
      <pc:sldChg chg="addSp delSp modSp add del">
        <pc:chgData name="sakuma fuminori" userId="289d416634db11fc" providerId="LiveId" clId="{FC98317E-CE65-4AAE-BDC0-13BD9A21ED73}" dt="2021-06-24T08:46:27.060" v="13393" actId="2696"/>
        <pc:sldMkLst>
          <pc:docMk/>
          <pc:sldMk cId="1318215049" sldId="1023"/>
        </pc:sldMkLst>
        <pc:spChg chg="mod">
          <ac:chgData name="sakuma fuminori" userId="289d416634db11fc" providerId="LiveId" clId="{FC98317E-CE65-4AAE-BDC0-13BD9A21ED73}" dt="2021-06-24T03:12:59.630" v="9377"/>
          <ac:spMkLst>
            <pc:docMk/>
            <pc:sldMk cId="1318215049" sldId="1023"/>
            <ac:spMk id="2" creationId="{56E77DB1-C9E0-4662-B43C-D0F4F6446254}"/>
          </ac:spMkLst>
        </pc:spChg>
        <pc:spChg chg="del">
          <ac:chgData name="sakuma fuminori" userId="289d416634db11fc" providerId="LiveId" clId="{FC98317E-CE65-4AAE-BDC0-13BD9A21ED73}" dt="2021-06-24T02:10:03.655" v="8953" actId="478"/>
          <ac:spMkLst>
            <pc:docMk/>
            <pc:sldMk cId="1318215049" sldId="1023"/>
            <ac:spMk id="3" creationId="{76004895-91B9-40ED-AF06-63E833390AB3}"/>
          </ac:spMkLst>
        </pc:spChg>
        <pc:spChg chg="add mod">
          <ac:chgData name="sakuma fuminori" userId="289d416634db11fc" providerId="LiveId" clId="{FC98317E-CE65-4AAE-BDC0-13BD9A21ED73}" dt="2021-06-24T02:11:18.238" v="8968" actId="1076"/>
          <ac:spMkLst>
            <pc:docMk/>
            <pc:sldMk cId="1318215049" sldId="1023"/>
            <ac:spMk id="7" creationId="{AAE7B961-37D2-4353-910C-56E5425F00CD}"/>
          </ac:spMkLst>
        </pc:spChg>
        <pc:spChg chg="add mod">
          <ac:chgData name="sakuma fuminori" userId="289d416634db11fc" providerId="LiveId" clId="{FC98317E-CE65-4AAE-BDC0-13BD9A21ED73}" dt="2021-06-24T02:11:21.211" v="8969" actId="1076"/>
          <ac:spMkLst>
            <pc:docMk/>
            <pc:sldMk cId="1318215049" sldId="1023"/>
            <ac:spMk id="8" creationId="{B24D0D55-181B-4A78-AE1F-87F9E97BB122}"/>
          </ac:spMkLst>
        </pc:spChg>
        <pc:spChg chg="add mod">
          <ac:chgData name="sakuma fuminori" userId="289d416634db11fc" providerId="LiveId" clId="{FC98317E-CE65-4AAE-BDC0-13BD9A21ED73}" dt="2021-06-24T02:11:24.848" v="8970" actId="1076"/>
          <ac:spMkLst>
            <pc:docMk/>
            <pc:sldMk cId="1318215049" sldId="1023"/>
            <ac:spMk id="9" creationId="{9A2D43C4-3C80-4928-B28F-FB570A17F9B9}"/>
          </ac:spMkLst>
        </pc:spChg>
        <pc:spChg chg="add mod">
          <ac:chgData name="sakuma fuminori" userId="289d416634db11fc" providerId="LiveId" clId="{FC98317E-CE65-4AAE-BDC0-13BD9A21ED73}" dt="2021-06-24T02:11:30.201" v="8971" actId="1076"/>
          <ac:spMkLst>
            <pc:docMk/>
            <pc:sldMk cId="1318215049" sldId="1023"/>
            <ac:spMk id="10" creationId="{1C97C654-33B6-4C12-A9C8-CB3E6EF2B0C4}"/>
          </ac:spMkLst>
        </pc:spChg>
        <pc:spChg chg="add mod">
          <ac:chgData name="sakuma fuminori" userId="289d416634db11fc" providerId="LiveId" clId="{FC98317E-CE65-4AAE-BDC0-13BD9A21ED73}" dt="2021-06-24T02:11:44.344" v="8973" actId="1076"/>
          <ac:spMkLst>
            <pc:docMk/>
            <pc:sldMk cId="1318215049" sldId="1023"/>
            <ac:spMk id="11" creationId="{416768B5-A82D-444D-A8D7-5CF70A6A5526}"/>
          </ac:spMkLst>
        </pc:spChg>
        <pc:spChg chg="add mod">
          <ac:chgData name="sakuma fuminori" userId="289d416634db11fc" providerId="LiveId" clId="{FC98317E-CE65-4AAE-BDC0-13BD9A21ED73}" dt="2021-06-24T02:19:21.004" v="9114" actId="1038"/>
          <ac:spMkLst>
            <pc:docMk/>
            <pc:sldMk cId="1318215049" sldId="1023"/>
            <ac:spMk id="12" creationId="{F40FD678-5455-4762-9AEC-997A5AB349DD}"/>
          </ac:spMkLst>
        </pc:spChg>
        <pc:spChg chg="add mod">
          <ac:chgData name="sakuma fuminori" userId="289d416634db11fc" providerId="LiveId" clId="{FC98317E-CE65-4AAE-BDC0-13BD9A21ED73}" dt="2021-06-24T02:18:37.375" v="9064" actId="1076"/>
          <ac:spMkLst>
            <pc:docMk/>
            <pc:sldMk cId="1318215049" sldId="1023"/>
            <ac:spMk id="13" creationId="{DE119310-9E87-42E0-BCC2-C4E2206DF1AE}"/>
          </ac:spMkLst>
        </pc:spChg>
        <pc:spChg chg="add mod">
          <ac:chgData name="sakuma fuminori" userId="289d416634db11fc" providerId="LiveId" clId="{FC98317E-CE65-4AAE-BDC0-13BD9A21ED73}" dt="2021-06-24T02:20:35.511" v="9129" actId="1038"/>
          <ac:spMkLst>
            <pc:docMk/>
            <pc:sldMk cId="1318215049" sldId="1023"/>
            <ac:spMk id="14" creationId="{F21E5480-2AB1-46B1-91EE-BBDA942E8D94}"/>
          </ac:spMkLst>
        </pc:spChg>
        <pc:spChg chg="add mod">
          <ac:chgData name="sakuma fuminori" userId="289d416634db11fc" providerId="LiveId" clId="{FC98317E-CE65-4AAE-BDC0-13BD9A21ED73}" dt="2021-06-24T02:20:26.230" v="9122" actId="207"/>
          <ac:spMkLst>
            <pc:docMk/>
            <pc:sldMk cId="1318215049" sldId="1023"/>
            <ac:spMk id="15" creationId="{40BECCB0-D3D8-47E1-99FE-817B159188AD}"/>
          </ac:spMkLst>
        </pc:spChg>
        <pc:spChg chg="add mod">
          <ac:chgData name="sakuma fuminori" userId="289d416634db11fc" providerId="LiveId" clId="{FC98317E-CE65-4AAE-BDC0-13BD9A21ED73}" dt="2021-06-24T02:20:45.045" v="9165" actId="1037"/>
          <ac:spMkLst>
            <pc:docMk/>
            <pc:sldMk cId="1318215049" sldId="1023"/>
            <ac:spMk id="16" creationId="{0520E1CB-5157-46AE-9DC3-CA43FAAD1D2D}"/>
          </ac:spMkLst>
        </pc:spChg>
        <pc:spChg chg="add mod">
          <ac:chgData name="sakuma fuminori" userId="289d416634db11fc" providerId="LiveId" clId="{FC98317E-CE65-4AAE-BDC0-13BD9A21ED73}" dt="2021-06-24T02:20:26.230" v="9122" actId="207"/>
          <ac:spMkLst>
            <pc:docMk/>
            <pc:sldMk cId="1318215049" sldId="1023"/>
            <ac:spMk id="17" creationId="{B1CDA922-0528-4F6F-9301-598F7F2B1DED}"/>
          </ac:spMkLst>
        </pc:spChg>
        <pc:spChg chg="add mod">
          <ac:chgData name="sakuma fuminori" userId="289d416634db11fc" providerId="LiveId" clId="{FC98317E-CE65-4AAE-BDC0-13BD9A21ED73}" dt="2021-06-24T02:19:11.564" v="9075" actId="692"/>
          <ac:spMkLst>
            <pc:docMk/>
            <pc:sldMk cId="1318215049" sldId="1023"/>
            <ac:spMk id="18" creationId="{B95B8151-6E6E-4FF9-9820-14C797F1DA82}"/>
          </ac:spMkLst>
        </pc:spChg>
        <pc:spChg chg="add mod">
          <ac:chgData name="sakuma fuminori" userId="289d416634db11fc" providerId="LiveId" clId="{FC98317E-CE65-4AAE-BDC0-13BD9A21ED73}" dt="2021-06-24T02:20:09.456" v="9120" actId="692"/>
          <ac:spMkLst>
            <pc:docMk/>
            <pc:sldMk cId="1318215049" sldId="1023"/>
            <ac:spMk id="19" creationId="{EE8DE4AF-F689-426C-9BB2-5691850357AD}"/>
          </ac:spMkLst>
        </pc:spChg>
        <pc:picChg chg="add mod">
          <ac:chgData name="sakuma fuminori" userId="289d416634db11fc" providerId="LiveId" clId="{FC98317E-CE65-4AAE-BDC0-13BD9A21ED73}" dt="2021-06-24T02:10:43.076" v="8965" actId="1076"/>
          <ac:picMkLst>
            <pc:docMk/>
            <pc:sldMk cId="1318215049" sldId="1023"/>
            <ac:picMk id="5" creationId="{B7EE654E-84B8-4BE1-8FFB-CA3737ED939F}"/>
          </ac:picMkLst>
        </pc:picChg>
        <pc:picChg chg="add mod">
          <ac:chgData name="sakuma fuminori" userId="289d416634db11fc" providerId="LiveId" clId="{FC98317E-CE65-4AAE-BDC0-13BD9A21ED73}" dt="2021-06-24T02:18:33.867" v="9063" actId="1076"/>
          <ac:picMkLst>
            <pc:docMk/>
            <pc:sldMk cId="1318215049" sldId="1023"/>
            <ac:picMk id="6" creationId="{5BC95B33-D9E4-40D4-BEEE-ACCB6CD9B252}"/>
          </ac:picMkLst>
        </pc:picChg>
      </pc:sldChg>
      <pc:sldChg chg="addSp modSp add ord">
        <pc:chgData name="sakuma fuminori" userId="289d416634db11fc" providerId="LiveId" clId="{FC98317E-CE65-4AAE-BDC0-13BD9A21ED73}" dt="2021-06-24T23:23:02.576" v="15716" actId="1076"/>
        <pc:sldMkLst>
          <pc:docMk/>
          <pc:sldMk cId="4014185986" sldId="1023"/>
        </pc:sldMkLst>
        <pc:spChg chg="mod">
          <ac:chgData name="sakuma fuminori" userId="289d416634db11fc" providerId="LiveId" clId="{FC98317E-CE65-4AAE-BDC0-13BD9A21ED73}" dt="2021-06-24T11:53:03.249" v="14703" actId="1035"/>
          <ac:spMkLst>
            <pc:docMk/>
            <pc:sldMk cId="4014185986" sldId="1023"/>
            <ac:spMk id="7" creationId="{AAE7B961-37D2-4353-910C-56E5425F00CD}"/>
          </ac:spMkLst>
        </pc:spChg>
        <pc:spChg chg="mod">
          <ac:chgData name="sakuma fuminori" userId="289d416634db11fc" providerId="LiveId" clId="{FC98317E-CE65-4AAE-BDC0-13BD9A21ED73}" dt="2021-06-24T23:23:02.576" v="15716" actId="1076"/>
          <ac:spMkLst>
            <pc:docMk/>
            <pc:sldMk cId="4014185986" sldId="1023"/>
            <ac:spMk id="8" creationId="{B24D0D55-181B-4A78-AE1F-87F9E97BB122}"/>
          </ac:spMkLst>
        </pc:spChg>
        <pc:spChg chg="mod">
          <ac:chgData name="sakuma fuminori" userId="289d416634db11fc" providerId="LiveId" clId="{FC98317E-CE65-4AAE-BDC0-13BD9A21ED73}" dt="2021-06-24T11:53:03.249" v="14703" actId="1035"/>
          <ac:spMkLst>
            <pc:docMk/>
            <pc:sldMk cId="4014185986" sldId="1023"/>
            <ac:spMk id="9" creationId="{9A2D43C4-3C80-4928-B28F-FB570A17F9B9}"/>
          </ac:spMkLst>
        </pc:spChg>
        <pc:spChg chg="mod">
          <ac:chgData name="sakuma fuminori" userId="289d416634db11fc" providerId="LiveId" clId="{FC98317E-CE65-4AAE-BDC0-13BD9A21ED73}" dt="2021-06-24T11:53:03.249" v="14703" actId="1035"/>
          <ac:spMkLst>
            <pc:docMk/>
            <pc:sldMk cId="4014185986" sldId="1023"/>
            <ac:spMk id="10" creationId="{1C97C654-33B6-4C12-A9C8-CB3E6EF2B0C4}"/>
          </ac:spMkLst>
        </pc:spChg>
        <pc:spChg chg="mod">
          <ac:chgData name="sakuma fuminori" userId="289d416634db11fc" providerId="LiveId" clId="{FC98317E-CE65-4AAE-BDC0-13BD9A21ED73}" dt="2021-06-24T11:53:03.249" v="14703" actId="1035"/>
          <ac:spMkLst>
            <pc:docMk/>
            <pc:sldMk cId="4014185986" sldId="1023"/>
            <ac:spMk id="11" creationId="{416768B5-A82D-444D-A8D7-5CF70A6A5526}"/>
          </ac:spMkLst>
        </pc:spChg>
        <pc:spChg chg="mod">
          <ac:chgData name="sakuma fuminori" userId="289d416634db11fc" providerId="LiveId" clId="{FC98317E-CE65-4AAE-BDC0-13BD9A21ED73}" dt="2021-06-24T11:52:40.120" v="14669" actId="1036"/>
          <ac:spMkLst>
            <pc:docMk/>
            <pc:sldMk cId="4014185986" sldId="1023"/>
            <ac:spMk id="13" creationId="{DE119310-9E87-42E0-BCC2-C4E2206DF1AE}"/>
          </ac:spMkLst>
        </pc:spChg>
        <pc:spChg chg="mod">
          <ac:chgData name="sakuma fuminori" userId="289d416634db11fc" providerId="LiveId" clId="{FC98317E-CE65-4AAE-BDC0-13BD9A21ED73}" dt="2021-06-24T11:52:54.473" v="14691" actId="1037"/>
          <ac:spMkLst>
            <pc:docMk/>
            <pc:sldMk cId="4014185986" sldId="1023"/>
            <ac:spMk id="16" creationId="{0520E1CB-5157-46AE-9DC3-CA43FAAD1D2D}"/>
          </ac:spMkLst>
        </pc:spChg>
        <pc:spChg chg="mod">
          <ac:chgData name="sakuma fuminori" userId="289d416634db11fc" providerId="LiveId" clId="{FC98317E-CE65-4AAE-BDC0-13BD9A21ED73}" dt="2021-06-24T11:52:49.909" v="14670" actId="403"/>
          <ac:spMkLst>
            <pc:docMk/>
            <pc:sldMk cId="4014185986" sldId="1023"/>
            <ac:spMk id="17" creationId="{B1CDA922-0528-4F6F-9301-598F7F2B1DED}"/>
          </ac:spMkLst>
        </pc:spChg>
        <pc:spChg chg="add mod">
          <ac:chgData name="sakuma fuminori" userId="289d416634db11fc" providerId="LiveId" clId="{FC98317E-CE65-4AAE-BDC0-13BD9A21ED73}" dt="2021-06-24T09:26:42.096" v="13628" actId="1036"/>
          <ac:spMkLst>
            <pc:docMk/>
            <pc:sldMk cId="4014185986" sldId="1023"/>
            <ac:spMk id="20" creationId="{FB56A871-E4D3-4996-BB2E-4D30369C69E9}"/>
          </ac:spMkLst>
        </pc:spChg>
        <pc:spChg chg="add mod">
          <ac:chgData name="sakuma fuminori" userId="289d416634db11fc" providerId="LiveId" clId="{FC98317E-CE65-4AAE-BDC0-13BD9A21ED73}" dt="2021-06-24T11:53:03.249" v="14703" actId="1035"/>
          <ac:spMkLst>
            <pc:docMk/>
            <pc:sldMk cId="4014185986" sldId="1023"/>
            <ac:spMk id="21" creationId="{41748A30-9F6A-47B5-8AA7-7DA43C99DB35}"/>
          </ac:spMkLst>
        </pc:spChg>
        <pc:picChg chg="mod">
          <ac:chgData name="sakuma fuminori" userId="289d416634db11fc" providerId="LiveId" clId="{FC98317E-CE65-4AAE-BDC0-13BD9A21ED73}" dt="2021-06-24T11:53:03.249" v="14703" actId="1035"/>
          <ac:picMkLst>
            <pc:docMk/>
            <pc:sldMk cId="4014185986" sldId="1023"/>
            <ac:picMk id="5" creationId="{B7EE654E-84B8-4BE1-8FFB-CA3737ED939F}"/>
          </ac:picMkLst>
        </pc:picChg>
      </pc:sldChg>
      <pc:sldChg chg="addSp delSp modSp add del">
        <pc:chgData name="sakuma fuminori" userId="289d416634db11fc" providerId="LiveId" clId="{FC98317E-CE65-4AAE-BDC0-13BD9A21ED73}" dt="2021-06-24T08:16:09.513" v="13037" actId="2696"/>
        <pc:sldMkLst>
          <pc:docMk/>
          <pc:sldMk cId="2663651347" sldId="1024"/>
        </pc:sldMkLst>
        <pc:spChg chg="mod">
          <ac:chgData name="sakuma fuminori" userId="289d416634db11fc" providerId="LiveId" clId="{FC98317E-CE65-4AAE-BDC0-13BD9A21ED73}" dt="2021-06-24T07:45:33.248" v="12582" actId="1076"/>
          <ac:spMkLst>
            <pc:docMk/>
            <pc:sldMk cId="2663651347" sldId="1024"/>
            <ac:spMk id="3" creationId="{B345B393-4E3C-F44E-B642-47569D2821C4}"/>
          </ac:spMkLst>
        </pc:spChg>
        <pc:spChg chg="mod">
          <ac:chgData name="sakuma fuminori" userId="289d416634db11fc" providerId="LiveId" clId="{FC98317E-CE65-4AAE-BDC0-13BD9A21ED73}" dt="2021-06-24T07:42:18.806" v="12576" actId="20577"/>
          <ac:spMkLst>
            <pc:docMk/>
            <pc:sldMk cId="2663651347" sldId="1024"/>
            <ac:spMk id="4" creationId="{D91ED7ED-2B83-CB4D-8201-4A10EC4145D3}"/>
          </ac:spMkLst>
        </pc:spChg>
        <pc:spChg chg="mod">
          <ac:chgData name="sakuma fuminori" userId="289d416634db11fc" providerId="LiveId" clId="{FC98317E-CE65-4AAE-BDC0-13BD9A21ED73}" dt="2021-06-24T07:49:18.130" v="12631" actId="6549"/>
          <ac:spMkLst>
            <pc:docMk/>
            <pc:sldMk cId="2663651347" sldId="1024"/>
            <ac:spMk id="15" creationId="{DAC615F9-8086-7D4C-B47D-4DD297398C46}"/>
          </ac:spMkLst>
        </pc:spChg>
        <pc:spChg chg="mod">
          <ac:chgData name="sakuma fuminori" userId="289d416634db11fc" providerId="LiveId" clId="{FC98317E-CE65-4AAE-BDC0-13BD9A21ED73}" dt="2021-06-24T05:15:56.836" v="10017" actId="1076"/>
          <ac:spMkLst>
            <pc:docMk/>
            <pc:sldMk cId="2663651347" sldId="1024"/>
            <ac:spMk id="67" creationId="{D3A308F1-6B2A-5240-9EC7-B6C84952E6FE}"/>
          </ac:spMkLst>
        </pc:spChg>
        <pc:spChg chg="mod">
          <ac:chgData name="sakuma fuminori" userId="289d416634db11fc" providerId="LiveId" clId="{FC98317E-CE65-4AAE-BDC0-13BD9A21ED73}" dt="2021-06-24T07:45:45.611" v="12585" actId="115"/>
          <ac:spMkLst>
            <pc:docMk/>
            <pc:sldMk cId="2663651347" sldId="1024"/>
            <ac:spMk id="69" creationId="{A962DAD3-AE65-1442-8E00-EA1100B50164}"/>
          </ac:spMkLst>
        </pc:spChg>
        <pc:spChg chg="add mod">
          <ac:chgData name="sakuma fuminori" userId="289d416634db11fc" providerId="LiveId" clId="{FC98317E-CE65-4AAE-BDC0-13BD9A21ED73}" dt="2021-06-24T05:13:08.868" v="9824" actId="6549"/>
          <ac:spMkLst>
            <pc:docMk/>
            <pc:sldMk cId="2663651347" sldId="1024"/>
            <ac:spMk id="70" creationId="{FC916BA7-3C4F-4505-9E1A-0664DB3BD8FF}"/>
          </ac:spMkLst>
        </pc:spChg>
        <pc:spChg chg="mod">
          <ac:chgData name="sakuma fuminori" userId="289d416634db11fc" providerId="LiveId" clId="{FC98317E-CE65-4AAE-BDC0-13BD9A21ED73}" dt="2021-06-24T05:19:28.581" v="10068" actId="1076"/>
          <ac:spMkLst>
            <pc:docMk/>
            <pc:sldMk cId="2663651347" sldId="1024"/>
            <ac:spMk id="81" creationId="{344E1FDD-10D7-5942-AD13-85048B4F2E43}"/>
          </ac:spMkLst>
        </pc:spChg>
        <pc:spChg chg="del mod">
          <ac:chgData name="sakuma fuminori" userId="289d416634db11fc" providerId="LiveId" clId="{FC98317E-CE65-4AAE-BDC0-13BD9A21ED73}" dt="2021-06-24T05:19:22.478" v="10066" actId="478"/>
          <ac:spMkLst>
            <pc:docMk/>
            <pc:sldMk cId="2663651347" sldId="1024"/>
            <ac:spMk id="83" creationId="{8DF4B795-D469-C04A-A623-A0EAB5A64372}"/>
          </ac:spMkLst>
        </pc:spChg>
        <pc:spChg chg="add mod">
          <ac:chgData name="sakuma fuminori" userId="289d416634db11fc" providerId="LiveId" clId="{FC98317E-CE65-4AAE-BDC0-13BD9A21ED73}" dt="2021-06-24T05:06:58.905" v="9730" actId="1076"/>
          <ac:spMkLst>
            <pc:docMk/>
            <pc:sldMk cId="2663651347" sldId="1024"/>
            <ac:spMk id="84" creationId="{93C32539-360B-4AAA-8D93-603DA745DCDB}"/>
          </ac:spMkLst>
        </pc:spChg>
        <pc:spChg chg="add mod">
          <ac:chgData name="sakuma fuminori" userId="289d416634db11fc" providerId="LiveId" clId="{FC98317E-CE65-4AAE-BDC0-13BD9A21ED73}" dt="2021-06-24T05:16:06.151" v="10023" actId="1036"/>
          <ac:spMkLst>
            <pc:docMk/>
            <pc:sldMk cId="2663651347" sldId="1024"/>
            <ac:spMk id="85" creationId="{F94EEDD4-F976-4B1A-AE34-3C2EEBFC9F78}"/>
          </ac:spMkLst>
        </pc:spChg>
        <pc:spChg chg="add mod">
          <ac:chgData name="sakuma fuminori" userId="289d416634db11fc" providerId="LiveId" clId="{FC98317E-CE65-4AAE-BDC0-13BD9A21ED73}" dt="2021-06-24T05:19:30.980" v="10069" actId="1076"/>
          <ac:spMkLst>
            <pc:docMk/>
            <pc:sldMk cId="2663651347" sldId="1024"/>
            <ac:spMk id="86" creationId="{AF97FC6A-94D9-4D6B-ADFE-31E6E8AF6835}"/>
          </ac:spMkLst>
        </pc:spChg>
        <pc:grpChg chg="add del">
          <ac:chgData name="sakuma fuminori" userId="289d416634db11fc" providerId="LiveId" clId="{FC98317E-CE65-4AAE-BDC0-13BD9A21ED73}" dt="2021-06-24T07:45:34.149" v="12584" actId="478"/>
          <ac:grpSpMkLst>
            <pc:docMk/>
            <pc:sldMk cId="2663651347" sldId="1024"/>
            <ac:grpSpMk id="50" creationId="{DB1F8010-30F9-D448-8597-31ADED030DEE}"/>
          </ac:grpSpMkLst>
        </pc:grpChg>
        <pc:grpChg chg="mod">
          <ac:chgData name="sakuma fuminori" userId="289d416634db11fc" providerId="LiveId" clId="{FC98317E-CE65-4AAE-BDC0-13BD9A21ED73}" dt="2021-06-24T05:16:06.151" v="10023" actId="1036"/>
          <ac:grpSpMkLst>
            <pc:docMk/>
            <pc:sldMk cId="2663651347" sldId="1024"/>
            <ac:grpSpMk id="66" creationId="{2DAFAFC9-3DBF-4045-9CEA-2AA6927C396A}"/>
          </ac:grpSpMkLst>
        </pc:grpChg>
        <pc:picChg chg="mod">
          <ac:chgData name="sakuma fuminori" userId="289d416634db11fc" providerId="LiveId" clId="{FC98317E-CE65-4AAE-BDC0-13BD9A21ED73}" dt="2021-06-24T05:16:06.151" v="10023" actId="1036"/>
          <ac:picMkLst>
            <pc:docMk/>
            <pc:sldMk cId="2663651347" sldId="1024"/>
            <ac:picMk id="82" creationId="{E522F7B9-5302-9A45-9655-CF98A6BA6DA9}"/>
          </ac:picMkLst>
        </pc:picChg>
        <pc:cxnChg chg="add del mod">
          <ac:chgData name="sakuma fuminori" userId="289d416634db11fc" providerId="LiveId" clId="{FC98317E-CE65-4AAE-BDC0-13BD9A21ED73}" dt="2021-06-24T08:05:37.937" v="12856" actId="478"/>
          <ac:cxnSpMkLst>
            <pc:docMk/>
            <pc:sldMk cId="2663651347" sldId="1024"/>
            <ac:cxnSpMk id="6" creationId="{7380E8DB-91F0-4DD8-938D-AAD3767CB6BE}"/>
          </ac:cxnSpMkLst>
        </pc:cxnChg>
        <pc:cxnChg chg="del mod">
          <ac:chgData name="sakuma fuminori" userId="289d416634db11fc" providerId="LiveId" clId="{FC98317E-CE65-4AAE-BDC0-13BD9A21ED73}" dt="2021-06-24T05:12:28.800" v="9823" actId="478"/>
          <ac:cxnSpMkLst>
            <pc:docMk/>
            <pc:sldMk cId="2663651347" sldId="1024"/>
            <ac:cxnSpMk id="10" creationId="{CE18EE80-F93E-3041-8DCD-40B50CB9CCAE}"/>
          </ac:cxnSpMkLst>
        </pc:cxnChg>
        <pc:cxnChg chg="add del mod">
          <ac:chgData name="sakuma fuminori" userId="289d416634db11fc" providerId="LiveId" clId="{FC98317E-CE65-4AAE-BDC0-13BD9A21ED73}" dt="2021-06-24T08:05:37.937" v="12856" actId="478"/>
          <ac:cxnSpMkLst>
            <pc:docMk/>
            <pc:sldMk cId="2663651347" sldId="1024"/>
            <ac:cxnSpMk id="89" creationId="{7E2955F1-2CF7-4D11-BB8F-036A10011E4A}"/>
          </ac:cxnSpMkLst>
        </pc:cxnChg>
      </pc:sldChg>
      <pc:sldChg chg="add">
        <pc:chgData name="sakuma fuminori" userId="289d416634db11fc" providerId="LiveId" clId="{FC98317E-CE65-4AAE-BDC0-13BD9A21ED73}" dt="2021-06-24T04:46:35.325" v="9475"/>
        <pc:sldMkLst>
          <pc:docMk/>
          <pc:sldMk cId="1746593778" sldId="1025"/>
        </pc:sldMkLst>
      </pc:sldChg>
      <pc:sldChg chg="add">
        <pc:chgData name="sakuma fuminori" userId="289d416634db11fc" providerId="LiveId" clId="{FC98317E-CE65-4AAE-BDC0-13BD9A21ED73}" dt="2021-06-24T04:47:35.931" v="9485"/>
        <pc:sldMkLst>
          <pc:docMk/>
          <pc:sldMk cId="1411234253" sldId="1026"/>
        </pc:sldMkLst>
      </pc:sldChg>
      <pc:sldChg chg="add">
        <pc:chgData name="sakuma fuminori" userId="289d416634db11fc" providerId="LiveId" clId="{FC98317E-CE65-4AAE-BDC0-13BD9A21ED73}" dt="2021-06-24T04:49:06.650" v="9489"/>
        <pc:sldMkLst>
          <pc:docMk/>
          <pc:sldMk cId="1250896079" sldId="1027"/>
        </pc:sldMkLst>
      </pc:sldChg>
      <pc:sldChg chg="add">
        <pc:chgData name="sakuma fuminori" userId="289d416634db11fc" providerId="LiveId" clId="{FC98317E-CE65-4AAE-BDC0-13BD9A21ED73}" dt="2021-06-24T04:49:30.640" v="9491"/>
        <pc:sldMkLst>
          <pc:docMk/>
          <pc:sldMk cId="1938467166" sldId="1028"/>
        </pc:sldMkLst>
      </pc:sldChg>
      <pc:sldChg chg="add">
        <pc:chgData name="sakuma fuminori" userId="289d416634db11fc" providerId="LiveId" clId="{FC98317E-CE65-4AAE-BDC0-13BD9A21ED73}" dt="2021-06-24T04:54:46.480" v="9501"/>
        <pc:sldMkLst>
          <pc:docMk/>
          <pc:sldMk cId="3364628523" sldId="1029"/>
        </pc:sldMkLst>
      </pc:sldChg>
      <pc:sldChg chg="add del">
        <pc:chgData name="sakuma fuminori" userId="289d416634db11fc" providerId="LiveId" clId="{FC98317E-CE65-4AAE-BDC0-13BD9A21ED73}" dt="2021-06-24T05:32:29.648" v="10275" actId="2696"/>
        <pc:sldMkLst>
          <pc:docMk/>
          <pc:sldMk cId="1081213841" sldId="1030"/>
        </pc:sldMkLst>
      </pc:sldChg>
      <pc:sldChg chg="add">
        <pc:chgData name="sakuma fuminori" userId="289d416634db11fc" providerId="LiveId" clId="{FC98317E-CE65-4AAE-BDC0-13BD9A21ED73}" dt="2021-06-24T05:32:33.934" v="10276"/>
        <pc:sldMkLst>
          <pc:docMk/>
          <pc:sldMk cId="3233174109" sldId="1030"/>
        </pc:sldMkLst>
      </pc:sldChg>
      <pc:sldChg chg="addSp modSp add">
        <pc:chgData name="sakuma fuminori" userId="289d416634db11fc" providerId="LiveId" clId="{FC98317E-CE65-4AAE-BDC0-13BD9A21ED73}" dt="2021-06-24T08:40:40.037" v="13355"/>
        <pc:sldMkLst>
          <pc:docMk/>
          <pc:sldMk cId="3621965412" sldId="1031"/>
        </pc:sldMkLst>
        <pc:spChg chg="add mod">
          <ac:chgData name="sakuma fuminori" userId="289d416634db11fc" providerId="LiveId" clId="{FC98317E-CE65-4AAE-BDC0-13BD9A21ED73}" dt="2021-06-24T08:40:40.037" v="13355"/>
          <ac:spMkLst>
            <pc:docMk/>
            <pc:sldMk cId="3621965412" sldId="1031"/>
            <ac:spMk id="3" creationId="{5ADA52FD-6C94-4701-BB0D-DE937B922B35}"/>
          </ac:spMkLst>
        </pc:spChg>
        <pc:spChg chg="mod">
          <ac:chgData name="sakuma fuminori" userId="289d416634db11fc" providerId="LiveId" clId="{FC98317E-CE65-4AAE-BDC0-13BD9A21ED73}" dt="2021-06-24T05:49:12.603" v="11165" actId="6549"/>
          <ac:spMkLst>
            <pc:docMk/>
            <pc:sldMk cId="3621965412" sldId="1031"/>
            <ac:spMk id="7" creationId="{A6C24983-B3CC-4292-99F8-7AFFAF171986}"/>
          </ac:spMkLst>
        </pc:spChg>
        <pc:spChg chg="mod">
          <ac:chgData name="sakuma fuminori" userId="289d416634db11fc" providerId="LiveId" clId="{FC98317E-CE65-4AAE-BDC0-13BD9A21ED73}" dt="2021-06-24T05:49:31.244" v="11166" actId="6549"/>
          <ac:spMkLst>
            <pc:docMk/>
            <pc:sldMk cId="3621965412" sldId="1031"/>
            <ac:spMk id="19" creationId="{2EDC9045-CCCB-4B40-A02C-035CADE88F1A}"/>
          </ac:spMkLst>
        </pc:spChg>
        <pc:picChg chg="mod">
          <ac:chgData name="sakuma fuminori" userId="289d416634db11fc" providerId="LiveId" clId="{FC98317E-CE65-4AAE-BDC0-13BD9A21ED73}" dt="2021-06-24T08:38:10.204" v="13239" actId="14826"/>
          <ac:picMkLst>
            <pc:docMk/>
            <pc:sldMk cId="3621965412" sldId="1031"/>
            <ac:picMk id="8" creationId="{4060AA35-A98C-4DA4-A785-98BDA0C763F9}"/>
          </ac:picMkLst>
        </pc:picChg>
      </pc:sldChg>
      <pc:sldChg chg="addSp delSp modSp add">
        <pc:chgData name="sakuma fuminori" userId="289d416634db11fc" providerId="LiveId" clId="{FC98317E-CE65-4AAE-BDC0-13BD9A21ED73}" dt="2021-06-24T12:16:36.190" v="15219"/>
        <pc:sldMkLst>
          <pc:docMk/>
          <pc:sldMk cId="1883748997" sldId="1032"/>
        </pc:sldMkLst>
        <pc:spChg chg="mod">
          <ac:chgData name="sakuma fuminori" userId="289d416634db11fc" providerId="LiveId" clId="{FC98317E-CE65-4AAE-BDC0-13BD9A21ED73}" dt="2021-06-24T08:41:45.109" v="13359" actId="20577"/>
          <ac:spMkLst>
            <pc:docMk/>
            <pc:sldMk cId="1883748997" sldId="1032"/>
            <ac:spMk id="2" creationId="{ECCC06F8-4832-4439-B479-7643C24615F5}"/>
          </ac:spMkLst>
        </pc:spChg>
        <pc:spChg chg="mod">
          <ac:chgData name="sakuma fuminori" userId="289d416634db11fc" providerId="LiveId" clId="{FC98317E-CE65-4AAE-BDC0-13BD9A21ED73}" dt="2021-06-24T12:16:36.190" v="15219"/>
          <ac:spMkLst>
            <pc:docMk/>
            <pc:sldMk cId="1883748997" sldId="1032"/>
            <ac:spMk id="3" creationId="{9F0F78DA-9B43-4224-94C2-CEF8FF264765}"/>
          </ac:spMkLst>
        </pc:spChg>
        <pc:spChg chg="add mod">
          <ac:chgData name="sakuma fuminori" userId="289d416634db11fc" providerId="LiveId" clId="{FC98317E-CE65-4AAE-BDC0-13BD9A21ED73}" dt="2021-06-24T06:00:34.265" v="11897" actId="1076"/>
          <ac:spMkLst>
            <pc:docMk/>
            <pc:sldMk cId="1883748997" sldId="1032"/>
            <ac:spMk id="5" creationId="{DC3D4E5C-30CA-4964-B87F-BFCAA6311F00}"/>
          </ac:spMkLst>
        </pc:spChg>
        <pc:spChg chg="mod">
          <ac:chgData name="sakuma fuminori" userId="289d416634db11fc" providerId="LiveId" clId="{FC98317E-CE65-4AAE-BDC0-13BD9A21ED73}" dt="2021-06-24T06:45:23.881" v="12086"/>
          <ac:spMkLst>
            <pc:docMk/>
            <pc:sldMk cId="1883748997" sldId="1032"/>
            <ac:spMk id="17" creationId="{18D75237-5780-4B54-8B65-722BAC9936CD}"/>
          </ac:spMkLst>
        </pc:spChg>
        <pc:spChg chg="del mod">
          <ac:chgData name="sakuma fuminori" userId="289d416634db11fc" providerId="LiveId" clId="{FC98317E-CE65-4AAE-BDC0-13BD9A21ED73}" dt="2021-06-24T05:53:29.545" v="11646" actId="478"/>
          <ac:spMkLst>
            <pc:docMk/>
            <pc:sldMk cId="1883748997" sldId="1032"/>
            <ac:spMk id="23" creationId="{31CFEB3E-DD1B-47D2-85F1-D5DFD680D1ED}"/>
          </ac:spMkLst>
        </pc:spChg>
        <pc:grpChg chg="mod">
          <ac:chgData name="sakuma fuminori" userId="289d416634db11fc" providerId="LiveId" clId="{FC98317E-CE65-4AAE-BDC0-13BD9A21ED73}" dt="2021-06-24T08:51:06.133" v="13422" actId="1038"/>
          <ac:grpSpMkLst>
            <pc:docMk/>
            <pc:sldMk cId="1883748997" sldId="1032"/>
            <ac:grpSpMk id="24" creationId="{5387AF39-01E1-49F5-9DA2-4B92AFF26113}"/>
          </ac:grpSpMkLst>
        </pc:grpChg>
      </pc:sldChg>
      <pc:sldChg chg="add del">
        <pc:chgData name="sakuma fuminori" userId="289d416634db11fc" providerId="LiveId" clId="{FC98317E-CE65-4AAE-BDC0-13BD9A21ED73}" dt="2021-06-24T22:38:09.547" v="15696" actId="2696"/>
        <pc:sldMkLst>
          <pc:docMk/>
          <pc:sldMk cId="2911696213" sldId="1033"/>
        </pc:sldMkLst>
      </pc:sldChg>
      <pc:sldChg chg="add del">
        <pc:chgData name="sakuma fuminori" userId="289d416634db11fc" providerId="LiveId" clId="{FC98317E-CE65-4AAE-BDC0-13BD9A21ED73}" dt="2021-06-24T22:38:09.797" v="15697" actId="2696"/>
        <pc:sldMkLst>
          <pc:docMk/>
          <pc:sldMk cId="2156457898" sldId="1034"/>
        </pc:sldMkLst>
      </pc:sldChg>
      <pc:sldChg chg="add del">
        <pc:chgData name="sakuma fuminori" userId="289d416634db11fc" providerId="LiveId" clId="{FC98317E-CE65-4AAE-BDC0-13BD9A21ED73}" dt="2021-06-24T22:38:10" v="15698" actId="2696"/>
        <pc:sldMkLst>
          <pc:docMk/>
          <pc:sldMk cId="2960824650" sldId="1035"/>
        </pc:sldMkLst>
      </pc:sldChg>
      <pc:sldChg chg="addSp modSp add">
        <pc:chgData name="sakuma fuminori" userId="289d416634db11fc" providerId="LiveId" clId="{FC98317E-CE65-4AAE-BDC0-13BD9A21ED73}" dt="2021-06-24T12:55:22.764" v="15281"/>
        <pc:sldMkLst>
          <pc:docMk/>
          <pc:sldMk cId="1547966625" sldId="1036"/>
        </pc:sldMkLst>
        <pc:spChg chg="mod">
          <ac:chgData name="sakuma fuminori" userId="289d416634db11fc" providerId="LiveId" clId="{FC98317E-CE65-4AAE-BDC0-13BD9A21ED73}" dt="2021-06-24T12:55:22.764" v="15281"/>
          <ac:spMkLst>
            <pc:docMk/>
            <pc:sldMk cId="1547966625" sldId="1036"/>
            <ac:spMk id="3" creationId="{B345B393-4E3C-F44E-B642-47569D2821C4}"/>
          </ac:spMkLst>
        </pc:spChg>
        <pc:spChg chg="add mod">
          <ac:chgData name="sakuma fuminori" userId="289d416634db11fc" providerId="LiveId" clId="{FC98317E-CE65-4AAE-BDC0-13BD9A21ED73}" dt="2021-06-24T08:15:09.238" v="13036" actId="20577"/>
          <ac:spMkLst>
            <pc:docMk/>
            <pc:sldMk cId="1547966625" sldId="1036"/>
            <ac:spMk id="10" creationId="{99EBF643-073C-4C45-ADEE-827DD00E4DFE}"/>
          </ac:spMkLst>
        </pc:spChg>
        <pc:spChg chg="mod">
          <ac:chgData name="sakuma fuminori" userId="289d416634db11fc" providerId="LiveId" clId="{FC98317E-CE65-4AAE-BDC0-13BD9A21ED73}" dt="2021-06-24T12:54:23.642" v="15235"/>
          <ac:spMkLst>
            <pc:docMk/>
            <pc:sldMk cId="1547966625" sldId="1036"/>
            <ac:spMk id="15" creationId="{DAC615F9-8086-7D4C-B47D-4DD297398C46}"/>
          </ac:spMkLst>
        </pc:spChg>
        <pc:spChg chg="mod">
          <ac:chgData name="sakuma fuminori" userId="289d416634db11fc" providerId="LiveId" clId="{FC98317E-CE65-4AAE-BDC0-13BD9A21ED73}" dt="2021-06-24T12:54:53.123" v="15236" actId="20577"/>
          <ac:spMkLst>
            <pc:docMk/>
            <pc:sldMk cId="1547966625" sldId="1036"/>
            <ac:spMk id="16" creationId="{1C71F0E7-5564-E747-A74F-613D5BE2A19D}"/>
          </ac:spMkLst>
        </pc:spChg>
        <pc:spChg chg="mod">
          <ac:chgData name="sakuma fuminori" userId="289d416634db11fc" providerId="LiveId" clId="{FC98317E-CE65-4AAE-BDC0-13BD9A21ED73}" dt="2021-06-24T08:11:02.685" v="12982" actId="1035"/>
          <ac:spMkLst>
            <pc:docMk/>
            <pc:sldMk cId="1547966625" sldId="1036"/>
            <ac:spMk id="69" creationId="{A962DAD3-AE65-1442-8E00-EA1100B50164}"/>
          </ac:spMkLst>
        </pc:spChg>
        <pc:spChg chg="mod">
          <ac:chgData name="sakuma fuminori" userId="289d416634db11fc" providerId="LiveId" clId="{FC98317E-CE65-4AAE-BDC0-13BD9A21ED73}" dt="2021-06-24T08:07:30.386" v="12916" actId="1076"/>
          <ac:spMkLst>
            <pc:docMk/>
            <pc:sldMk cId="1547966625" sldId="1036"/>
            <ac:spMk id="81" creationId="{344E1FDD-10D7-5942-AD13-85048B4F2E43}"/>
          </ac:spMkLst>
        </pc:spChg>
        <pc:spChg chg="mod">
          <ac:chgData name="sakuma fuminori" userId="289d416634db11fc" providerId="LiveId" clId="{FC98317E-CE65-4AAE-BDC0-13BD9A21ED73}" dt="2021-06-24T12:11:54.484" v="15132" actId="403"/>
          <ac:spMkLst>
            <pc:docMk/>
            <pc:sldMk cId="1547966625" sldId="1036"/>
            <ac:spMk id="85" creationId="{F94EEDD4-F976-4B1A-AE34-3C2EEBFC9F78}"/>
          </ac:spMkLst>
        </pc:spChg>
        <pc:spChg chg="mod">
          <ac:chgData name="sakuma fuminori" userId="289d416634db11fc" providerId="LiveId" clId="{FC98317E-CE65-4AAE-BDC0-13BD9A21ED73}" dt="2021-06-24T08:08:38.479" v="12941" actId="692"/>
          <ac:spMkLst>
            <pc:docMk/>
            <pc:sldMk cId="1547966625" sldId="1036"/>
            <ac:spMk id="86" creationId="{AF97FC6A-94D9-4D6B-ADFE-31E6E8AF6835}"/>
          </ac:spMkLst>
        </pc:spChg>
        <pc:grpChg chg="mod">
          <ac:chgData name="sakuma fuminori" userId="289d416634db11fc" providerId="LiveId" clId="{FC98317E-CE65-4AAE-BDC0-13BD9A21ED73}" dt="2021-06-24T08:06:12.794" v="12863" actId="1076"/>
          <ac:grpSpMkLst>
            <pc:docMk/>
            <pc:sldMk cId="1547966625" sldId="1036"/>
            <ac:grpSpMk id="50" creationId="{DB1F8010-30F9-D448-8597-31ADED030DEE}"/>
          </ac:grpSpMkLst>
        </pc:grpChg>
        <pc:grpChg chg="mod">
          <ac:chgData name="sakuma fuminori" userId="289d416634db11fc" providerId="LiveId" clId="{FC98317E-CE65-4AAE-BDC0-13BD9A21ED73}" dt="2021-06-24T08:10:57.300" v="12977" actId="1035"/>
          <ac:grpSpMkLst>
            <pc:docMk/>
            <pc:sldMk cId="1547966625" sldId="1036"/>
            <ac:grpSpMk id="66" creationId="{2DAFAFC9-3DBF-4045-9CEA-2AA6927C396A}"/>
          </ac:grpSpMkLst>
        </pc:grpChg>
        <pc:cxnChg chg="mod">
          <ac:chgData name="sakuma fuminori" userId="289d416634db11fc" providerId="LiveId" clId="{FC98317E-CE65-4AAE-BDC0-13BD9A21ED73}" dt="2021-06-24T08:14:44.721" v="13033" actId="14100"/>
          <ac:cxnSpMkLst>
            <pc:docMk/>
            <pc:sldMk cId="1547966625" sldId="1036"/>
            <ac:cxnSpMk id="6" creationId="{7380E8DB-91F0-4DD8-938D-AAD3767CB6BE}"/>
          </ac:cxnSpMkLst>
        </pc:cxnChg>
        <pc:cxnChg chg="mod">
          <ac:chgData name="sakuma fuminori" userId="289d416634db11fc" providerId="LiveId" clId="{FC98317E-CE65-4AAE-BDC0-13BD9A21ED73}" dt="2021-06-24T11:02:01.074" v="13798" actId="1035"/>
          <ac:cxnSpMkLst>
            <pc:docMk/>
            <pc:sldMk cId="1547966625" sldId="1036"/>
            <ac:cxnSpMk id="7" creationId="{C8C1C818-0AE4-8D48-B1E0-2216760C3DE5}"/>
          </ac:cxnSpMkLst>
        </pc:cxnChg>
        <pc:cxnChg chg="mod">
          <ac:chgData name="sakuma fuminori" userId="289d416634db11fc" providerId="LiveId" clId="{FC98317E-CE65-4AAE-BDC0-13BD9A21ED73}" dt="2021-06-24T08:14:49.155" v="13034" actId="14100"/>
          <ac:cxnSpMkLst>
            <pc:docMk/>
            <pc:sldMk cId="1547966625" sldId="1036"/>
            <ac:cxnSpMk id="89" creationId="{7E2955F1-2CF7-4D11-BB8F-036A10011E4A}"/>
          </ac:cxnSpMkLst>
        </pc:cxnChg>
      </pc:sldChg>
      <pc:sldChg chg="addSp add">
        <pc:chgData name="sakuma fuminori" userId="289d416634db11fc" providerId="LiveId" clId="{FC98317E-CE65-4AAE-BDC0-13BD9A21ED73}" dt="2021-06-24T09:04:57.923" v="13554"/>
        <pc:sldMkLst>
          <pc:docMk/>
          <pc:sldMk cId="679831176" sldId="1037"/>
        </pc:sldMkLst>
        <pc:spChg chg="add">
          <ac:chgData name="sakuma fuminori" userId="289d416634db11fc" providerId="LiveId" clId="{FC98317E-CE65-4AAE-BDC0-13BD9A21ED73}" dt="2021-06-24T09:04:57.923" v="13554"/>
          <ac:spMkLst>
            <pc:docMk/>
            <pc:sldMk cId="679831176" sldId="1037"/>
            <ac:spMk id="29" creationId="{CAC27855-EBD0-4D97-BDD2-977F04B6D403}"/>
          </ac:spMkLst>
        </pc:spChg>
        <pc:spChg chg="add">
          <ac:chgData name="sakuma fuminori" userId="289d416634db11fc" providerId="LiveId" clId="{FC98317E-CE65-4AAE-BDC0-13BD9A21ED73}" dt="2021-06-24T09:04:57.923" v="13554"/>
          <ac:spMkLst>
            <pc:docMk/>
            <pc:sldMk cId="679831176" sldId="1037"/>
            <ac:spMk id="31" creationId="{9C792E79-DECF-4A40-92AC-DB26CB1B328A}"/>
          </ac:spMkLst>
        </pc:spChg>
        <pc:spChg chg="add">
          <ac:chgData name="sakuma fuminori" userId="289d416634db11fc" providerId="LiveId" clId="{FC98317E-CE65-4AAE-BDC0-13BD9A21ED73}" dt="2021-06-24T09:04:57.923" v="13554"/>
          <ac:spMkLst>
            <pc:docMk/>
            <pc:sldMk cId="679831176" sldId="1037"/>
            <ac:spMk id="32" creationId="{F8B5ED40-20C6-4959-B294-667A8E15BC73}"/>
          </ac:spMkLst>
        </pc:spChg>
        <pc:picChg chg="add">
          <ac:chgData name="sakuma fuminori" userId="289d416634db11fc" providerId="LiveId" clId="{FC98317E-CE65-4AAE-BDC0-13BD9A21ED73}" dt="2021-06-24T09:04:57.923" v="13554"/>
          <ac:picMkLst>
            <pc:docMk/>
            <pc:sldMk cId="679831176" sldId="1037"/>
            <ac:picMk id="30" creationId="{6D725223-0347-4210-B9F6-5F5D741C902F}"/>
          </ac:picMkLst>
        </pc:picChg>
      </pc:sldChg>
      <pc:sldChg chg="addSp add">
        <pc:chgData name="sakuma fuminori" userId="289d416634db11fc" providerId="LiveId" clId="{FC98317E-CE65-4AAE-BDC0-13BD9A21ED73}" dt="2021-06-24T09:05:14.257" v="13557"/>
        <pc:sldMkLst>
          <pc:docMk/>
          <pc:sldMk cId="45474703" sldId="1038"/>
        </pc:sldMkLst>
        <pc:spChg chg="add">
          <ac:chgData name="sakuma fuminori" userId="289d416634db11fc" providerId="LiveId" clId="{FC98317E-CE65-4AAE-BDC0-13BD9A21ED73}" dt="2021-06-24T09:05:14.257" v="13557"/>
          <ac:spMkLst>
            <pc:docMk/>
            <pc:sldMk cId="45474703" sldId="1038"/>
            <ac:spMk id="29" creationId="{899441FA-B595-4B6A-B9C0-077051CE20E1}"/>
          </ac:spMkLst>
        </pc:spChg>
        <pc:spChg chg="add">
          <ac:chgData name="sakuma fuminori" userId="289d416634db11fc" providerId="LiveId" clId="{FC98317E-CE65-4AAE-BDC0-13BD9A21ED73}" dt="2021-06-24T09:05:14.257" v="13557"/>
          <ac:spMkLst>
            <pc:docMk/>
            <pc:sldMk cId="45474703" sldId="1038"/>
            <ac:spMk id="30" creationId="{26694FF1-53F1-4534-B419-BDBD0FF2473A}"/>
          </ac:spMkLst>
        </pc:spChg>
      </pc:sldChg>
      <pc:sldChg chg="add del">
        <pc:chgData name="sakuma fuminori" userId="289d416634db11fc" providerId="LiveId" clId="{FC98317E-CE65-4AAE-BDC0-13BD9A21ED73}" dt="2021-06-24T11:30:22.975" v="14444"/>
        <pc:sldMkLst>
          <pc:docMk/>
          <pc:sldMk cId="1139203963" sldId="1039"/>
        </pc:sldMkLst>
      </pc:sldChg>
      <pc:sldChg chg="addSp delSp modSp add">
        <pc:chgData name="sakuma fuminori" userId="289d416634db11fc" providerId="LiveId" clId="{FC98317E-CE65-4AAE-BDC0-13BD9A21ED73}" dt="2021-06-24T22:39:13.879" v="15707"/>
        <pc:sldMkLst>
          <pc:docMk/>
          <pc:sldMk cId="2049685055" sldId="1039"/>
        </pc:sldMkLst>
        <pc:spChg chg="mod">
          <ac:chgData name="sakuma fuminori" userId="289d416634db11fc" providerId="LiveId" clId="{FC98317E-CE65-4AAE-BDC0-13BD9A21ED73}" dt="2021-06-24T12:08:25.142" v="15111" actId="207"/>
          <ac:spMkLst>
            <pc:docMk/>
            <pc:sldMk cId="2049685055" sldId="1039"/>
            <ac:spMk id="2" creationId="{56FEC95E-8A96-43ED-B0A9-E8CB516EF9F8}"/>
          </ac:spMkLst>
        </pc:spChg>
        <pc:spChg chg="mod">
          <ac:chgData name="sakuma fuminori" userId="289d416634db11fc" providerId="LiveId" clId="{FC98317E-CE65-4AAE-BDC0-13BD9A21ED73}" dt="2021-06-24T12:06:48.010" v="15091" actId="2711"/>
          <ac:spMkLst>
            <pc:docMk/>
            <pc:sldMk cId="2049685055" sldId="1039"/>
            <ac:spMk id="6" creationId="{00000000-0000-0000-0000-000000000000}"/>
          </ac:spMkLst>
        </pc:spChg>
        <pc:spChg chg="mod">
          <ac:chgData name="sakuma fuminori" userId="289d416634db11fc" providerId="LiveId" clId="{FC98317E-CE65-4AAE-BDC0-13BD9A21ED73}" dt="2021-06-24T11:38:31.125" v="14535" actId="20577"/>
          <ac:spMkLst>
            <pc:docMk/>
            <pc:sldMk cId="2049685055" sldId="1039"/>
            <ac:spMk id="30" creationId="{75E9476B-E173-41B2-9A62-3EF8348D5072}"/>
          </ac:spMkLst>
        </pc:spChg>
        <pc:spChg chg="mod">
          <ac:chgData name="sakuma fuminori" userId="289d416634db11fc" providerId="LiveId" clId="{FC98317E-CE65-4AAE-BDC0-13BD9A21ED73}" dt="2021-06-24T12:10:46.184" v="15130" actId="2085"/>
          <ac:spMkLst>
            <pc:docMk/>
            <pc:sldMk cId="2049685055" sldId="1039"/>
            <ac:spMk id="39" creationId="{00000000-0000-0000-0000-000000000000}"/>
          </ac:spMkLst>
        </pc:spChg>
        <pc:spChg chg="add del">
          <ac:chgData name="sakuma fuminori" userId="289d416634db11fc" providerId="LiveId" clId="{FC98317E-CE65-4AAE-BDC0-13BD9A21ED73}" dt="2021-06-24T11:34:30.851" v="14490"/>
          <ac:spMkLst>
            <pc:docMk/>
            <pc:sldMk cId="2049685055" sldId="1039"/>
            <ac:spMk id="46" creationId="{45A11880-20D9-423B-BA1A-2B5AD8CE27D5}"/>
          </ac:spMkLst>
        </pc:spChg>
        <pc:spChg chg="add">
          <ac:chgData name="sakuma fuminori" userId="289d416634db11fc" providerId="LiveId" clId="{FC98317E-CE65-4AAE-BDC0-13BD9A21ED73}" dt="2021-06-24T11:35:09.615" v="14493"/>
          <ac:spMkLst>
            <pc:docMk/>
            <pc:sldMk cId="2049685055" sldId="1039"/>
            <ac:spMk id="48" creationId="{1CC635A9-B5CA-4AA0-9988-520DF2ED82E7}"/>
          </ac:spMkLst>
        </pc:spChg>
        <pc:spChg chg="add">
          <ac:chgData name="sakuma fuminori" userId="289d416634db11fc" providerId="LiveId" clId="{FC98317E-CE65-4AAE-BDC0-13BD9A21ED73}" dt="2021-06-24T11:35:09.615" v="14493"/>
          <ac:spMkLst>
            <pc:docMk/>
            <pc:sldMk cId="2049685055" sldId="1039"/>
            <ac:spMk id="49" creationId="{A212AA18-881F-4EA4-9B4A-BE64297261E4}"/>
          </ac:spMkLst>
        </pc:spChg>
        <pc:spChg chg="add mod">
          <ac:chgData name="sakuma fuminori" userId="289d416634db11fc" providerId="LiveId" clId="{FC98317E-CE65-4AAE-BDC0-13BD9A21ED73}" dt="2021-06-24T12:08:50.402" v="15116" actId="1076"/>
          <ac:spMkLst>
            <pc:docMk/>
            <pc:sldMk cId="2049685055" sldId="1039"/>
            <ac:spMk id="52" creationId="{980F958F-6157-430F-A754-1F541CBF2C2C}"/>
          </ac:spMkLst>
        </pc:spChg>
        <pc:spChg chg="add mod">
          <ac:chgData name="sakuma fuminori" userId="289d416634db11fc" providerId="LiveId" clId="{FC98317E-CE65-4AAE-BDC0-13BD9A21ED73}" dt="2021-06-24T12:09:00.557" v="15118" actId="1036"/>
          <ac:spMkLst>
            <pc:docMk/>
            <pc:sldMk cId="2049685055" sldId="1039"/>
            <ac:spMk id="62" creationId="{2BC73621-1DEB-4671-948D-EBF740819CB3}"/>
          </ac:spMkLst>
        </pc:spChg>
        <pc:spChg chg="add mod">
          <ac:chgData name="sakuma fuminori" userId="289d416634db11fc" providerId="LiveId" clId="{FC98317E-CE65-4AAE-BDC0-13BD9A21ED73}" dt="2021-06-24T12:07:04.571" v="15097" actId="14100"/>
          <ac:spMkLst>
            <pc:docMk/>
            <pc:sldMk cId="2049685055" sldId="1039"/>
            <ac:spMk id="63" creationId="{F908B051-1F12-4E58-AC21-6B1C29CD2ED3}"/>
          </ac:spMkLst>
        </pc:spChg>
        <pc:spChg chg="add mod">
          <ac:chgData name="sakuma fuminori" userId="289d416634db11fc" providerId="LiveId" clId="{FC98317E-CE65-4AAE-BDC0-13BD9A21ED73}" dt="2021-06-24T12:06:56.828" v="15096" actId="14100"/>
          <ac:spMkLst>
            <pc:docMk/>
            <pc:sldMk cId="2049685055" sldId="1039"/>
            <ac:spMk id="64" creationId="{1B9FCCAD-1B08-492A-A2FD-43146CCBFEDA}"/>
          </ac:spMkLst>
        </pc:spChg>
        <pc:spChg chg="mod">
          <ac:chgData name="sakuma fuminori" userId="289d416634db11fc" providerId="LiveId" clId="{FC98317E-CE65-4AAE-BDC0-13BD9A21ED73}" dt="2021-06-24T12:06:52.593" v="15095" actId="20577"/>
          <ac:spMkLst>
            <pc:docMk/>
            <pc:sldMk cId="2049685055" sldId="1039"/>
            <ac:spMk id="71" creationId="{00000000-0000-0000-0000-000000000000}"/>
          </ac:spMkLst>
        </pc:spChg>
        <pc:grpChg chg="del">
          <ac:chgData name="sakuma fuminori" userId="289d416634db11fc" providerId="LiveId" clId="{FC98317E-CE65-4AAE-BDC0-13BD9A21ED73}" dt="2021-06-24T22:38:57.319" v="15700" actId="478"/>
          <ac:grpSpMkLst>
            <pc:docMk/>
            <pc:sldMk cId="2049685055" sldId="1039"/>
            <ac:grpSpMk id="65" creationId="{00000000-0000-0000-0000-000000000000}"/>
          </ac:grpSpMkLst>
        </pc:grpChg>
        <pc:grpChg chg="add del">
          <ac:chgData name="sakuma fuminori" userId="289d416634db11fc" providerId="LiveId" clId="{FC98317E-CE65-4AAE-BDC0-13BD9A21ED73}" dt="2021-06-24T22:39:13.879" v="15707"/>
          <ac:grpSpMkLst>
            <pc:docMk/>
            <pc:sldMk cId="2049685055" sldId="1039"/>
            <ac:grpSpMk id="66" creationId="{3AE7FDFB-0A89-41B1-AF1E-E6FF1498C8CA}"/>
          </ac:grpSpMkLst>
        </pc:grpChg>
        <pc:picChg chg="add">
          <ac:chgData name="sakuma fuminori" userId="289d416634db11fc" providerId="LiveId" clId="{FC98317E-CE65-4AAE-BDC0-13BD9A21ED73}" dt="2021-06-24T11:35:09.615" v="14493"/>
          <ac:picMkLst>
            <pc:docMk/>
            <pc:sldMk cId="2049685055" sldId="1039"/>
            <ac:picMk id="47" creationId="{57CC29E5-1836-46BD-AAF3-91CD2E9AD43E}"/>
          </ac:picMkLst>
        </pc:picChg>
      </pc:sldChg>
      <pc:sldChg chg="add del">
        <pc:chgData name="sakuma fuminori" userId="289d416634db11fc" providerId="LiveId" clId="{FC98317E-CE65-4AAE-BDC0-13BD9A21ED73}" dt="2021-06-24T12:53:32.966" v="15229" actId="2696"/>
        <pc:sldMkLst>
          <pc:docMk/>
          <pc:sldMk cId="194152239" sldId="1040"/>
        </pc:sldMkLst>
      </pc:sldChg>
      <pc:sldChg chg="add">
        <pc:chgData name="sakuma fuminori" userId="289d416634db11fc" providerId="LiveId" clId="{FC98317E-CE65-4AAE-BDC0-13BD9A21ED73}" dt="2021-06-24T12:53:34.733" v="15230"/>
        <pc:sldMkLst>
          <pc:docMk/>
          <pc:sldMk cId="3991995933" sldId="1040"/>
        </pc:sldMkLst>
      </pc:sldChg>
      <pc:sldChg chg="modSp add">
        <pc:chgData name="sakuma fuminori" userId="289d416634db11fc" providerId="LiveId" clId="{FC98317E-CE65-4AAE-BDC0-13BD9A21ED73}" dt="2021-06-24T22:30:29.309" v="15690" actId="6549"/>
        <pc:sldMkLst>
          <pc:docMk/>
          <pc:sldMk cId="988776378" sldId="1041"/>
        </pc:sldMkLst>
        <pc:spChg chg="mod">
          <ac:chgData name="sakuma fuminori" userId="289d416634db11fc" providerId="LiveId" clId="{FC98317E-CE65-4AAE-BDC0-13BD9A21ED73}" dt="2021-06-24T22:30:29.309" v="15690" actId="6549"/>
          <ac:spMkLst>
            <pc:docMk/>
            <pc:sldMk cId="988776378" sldId="1041"/>
            <ac:spMk id="18" creationId="{D66FAB7D-0921-4B0B-8547-C9040A0144F4}"/>
          </ac:spMkLst>
        </pc:spChg>
      </pc:sldChg>
      <pc:sldChg chg="add">
        <pc:chgData name="sakuma fuminori" userId="289d416634db11fc" providerId="LiveId" clId="{FC98317E-CE65-4AAE-BDC0-13BD9A21ED73}" dt="2021-06-24T22:38:15.262" v="15699"/>
        <pc:sldMkLst>
          <pc:docMk/>
          <pc:sldMk cId="2911696213" sldId="1042"/>
        </pc:sldMkLst>
      </pc:sldChg>
      <pc:sldChg chg="add">
        <pc:chgData name="sakuma fuminori" userId="289d416634db11fc" providerId="LiveId" clId="{FC98317E-CE65-4AAE-BDC0-13BD9A21ED73}" dt="2021-06-24T22:38:15.262" v="15699"/>
        <pc:sldMkLst>
          <pc:docMk/>
          <pc:sldMk cId="2960824650" sldId="1043"/>
        </pc:sldMkLst>
      </pc:sldChg>
      <pc:sldChg chg="add">
        <pc:chgData name="sakuma fuminori" userId="289d416634db11fc" providerId="LiveId" clId="{FC98317E-CE65-4AAE-BDC0-13BD9A21ED73}" dt="2021-06-24T22:39:28.130" v="15708"/>
        <pc:sldMkLst>
          <pc:docMk/>
          <pc:sldMk cId="2091994461" sldId="1044"/>
        </pc:sldMkLst>
      </pc:sldChg>
      <pc:sldMasterChg chg="modSldLayout">
        <pc:chgData name="sakuma fuminori" userId="289d416634db11fc" providerId="LiveId" clId="{FC98317E-CE65-4AAE-BDC0-13BD9A21ED73}" dt="2021-06-22T06:31:48.040" v="2662"/>
        <pc:sldMasterMkLst>
          <pc:docMk/>
          <pc:sldMasterMk cId="2842965358" sldId="2147483673"/>
        </pc:sldMasterMkLst>
        <pc:sldLayoutChg chg="addSp">
          <pc:chgData name="sakuma fuminori" userId="289d416634db11fc" providerId="LiveId" clId="{FC98317E-CE65-4AAE-BDC0-13BD9A21ED73}" dt="2021-06-22T06:31:48.040" v="2662"/>
          <pc:sldLayoutMkLst>
            <pc:docMk/>
            <pc:sldMasterMk cId="2842965358" sldId="2147483673"/>
            <pc:sldLayoutMk cId="2126794156" sldId="2147483677"/>
          </pc:sldLayoutMkLst>
          <pc:spChg chg="add">
            <ac:chgData name="sakuma fuminori" userId="289d416634db11fc" providerId="LiveId" clId="{FC98317E-CE65-4AAE-BDC0-13BD9A21ED73}" dt="2021-06-22T06:31:48.040" v="2662"/>
            <ac:spMkLst>
              <pc:docMk/>
              <pc:sldMasterMk cId="2842965358" sldId="2147483673"/>
              <pc:sldLayoutMk cId="2126794156" sldId="2147483677"/>
              <ac:spMk id="6" creationId="{8B7F10FF-8FFF-4602-9311-5BC0674A898C}"/>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0B03172E-8292-4794-9FE3-E2FEA1AF29A6}"/>
              </a:ext>
            </a:extLst>
          </p:cNvPr>
          <p:cNvSpPr>
            <a:spLocks noGrp="1"/>
          </p:cNvSpPr>
          <p:nvPr>
            <p:ph type="hdr" sz="quarter"/>
          </p:nvPr>
        </p:nvSpPr>
        <p:spPr>
          <a:xfrm>
            <a:off x="2" y="0"/>
            <a:ext cx="2950529" cy="497842"/>
          </a:xfrm>
          <a:prstGeom prst="rect">
            <a:avLst/>
          </a:prstGeom>
        </p:spPr>
        <p:txBody>
          <a:bodyPr vert="horz" lIns="91571" tIns="45787" rIns="91571" bIns="45787"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49BE36F7-7832-4DC1-BA7C-9D64F985D990}"/>
              </a:ext>
            </a:extLst>
          </p:cNvPr>
          <p:cNvSpPr>
            <a:spLocks noGrp="1"/>
          </p:cNvSpPr>
          <p:nvPr>
            <p:ph type="dt" sz="quarter" idx="1"/>
          </p:nvPr>
        </p:nvSpPr>
        <p:spPr>
          <a:xfrm>
            <a:off x="3855082" y="0"/>
            <a:ext cx="2950529" cy="497842"/>
          </a:xfrm>
          <a:prstGeom prst="rect">
            <a:avLst/>
          </a:prstGeom>
        </p:spPr>
        <p:txBody>
          <a:bodyPr vert="horz" lIns="91571" tIns="45787" rIns="91571" bIns="45787" rtlCol="0"/>
          <a:lstStyle>
            <a:lvl1pPr algn="r">
              <a:defRPr sz="1200"/>
            </a:lvl1pPr>
          </a:lstStyle>
          <a:p>
            <a:fld id="{57EFCF68-90FC-40F9-8B3F-7E4A0E8FFBC5}" type="datetimeFigureOut">
              <a:rPr kumimoji="1" lang="ja-JP" altLang="en-US" smtClean="0"/>
              <a:t>2024/4/8</a:t>
            </a:fld>
            <a:endParaRPr kumimoji="1" lang="ja-JP" altLang="en-US"/>
          </a:p>
        </p:txBody>
      </p:sp>
      <p:sp>
        <p:nvSpPr>
          <p:cNvPr id="4" name="フッター プレースホルダー 3">
            <a:extLst>
              <a:ext uri="{FF2B5EF4-FFF2-40B4-BE49-F238E27FC236}">
                <a16:creationId xmlns:a16="http://schemas.microsoft.com/office/drawing/2014/main" id="{5F9456F0-4D86-4F96-BF7A-39C72553098A}"/>
              </a:ext>
            </a:extLst>
          </p:cNvPr>
          <p:cNvSpPr>
            <a:spLocks noGrp="1"/>
          </p:cNvSpPr>
          <p:nvPr>
            <p:ph type="ftr" sz="quarter" idx="2"/>
          </p:nvPr>
        </p:nvSpPr>
        <p:spPr>
          <a:xfrm>
            <a:off x="2" y="9447846"/>
            <a:ext cx="2950529" cy="497842"/>
          </a:xfrm>
          <a:prstGeom prst="rect">
            <a:avLst/>
          </a:prstGeom>
        </p:spPr>
        <p:txBody>
          <a:bodyPr vert="horz" lIns="91571" tIns="45787" rIns="91571" bIns="45787"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299700E1-2B05-4064-939B-6BB6F7DCF21E}"/>
              </a:ext>
            </a:extLst>
          </p:cNvPr>
          <p:cNvSpPr>
            <a:spLocks noGrp="1"/>
          </p:cNvSpPr>
          <p:nvPr>
            <p:ph type="sldNum" sz="quarter" idx="3"/>
          </p:nvPr>
        </p:nvSpPr>
        <p:spPr>
          <a:xfrm>
            <a:off x="3855082" y="9447846"/>
            <a:ext cx="2950529" cy="497842"/>
          </a:xfrm>
          <a:prstGeom prst="rect">
            <a:avLst/>
          </a:prstGeom>
        </p:spPr>
        <p:txBody>
          <a:bodyPr vert="horz" lIns="91571" tIns="45787" rIns="91571" bIns="45787" rtlCol="0" anchor="b"/>
          <a:lstStyle>
            <a:lvl1pPr algn="r">
              <a:defRPr sz="1200"/>
            </a:lvl1pPr>
          </a:lstStyle>
          <a:p>
            <a:fld id="{D1179DE8-F2BA-46C5-8BFD-FC66B30CF2CA}" type="slidenum">
              <a:rPr kumimoji="1" lang="ja-JP" altLang="en-US" smtClean="0"/>
              <a:t>‹#›</a:t>
            </a:fld>
            <a:endParaRPr kumimoji="1" lang="ja-JP" altLang="en-US"/>
          </a:p>
        </p:txBody>
      </p:sp>
    </p:spTree>
    <p:extLst>
      <p:ext uri="{BB962C8B-B14F-4D97-AF65-F5344CB8AC3E}">
        <p14:creationId xmlns:p14="http://schemas.microsoft.com/office/powerpoint/2010/main" val="12119503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50529" cy="497842"/>
          </a:xfrm>
          <a:prstGeom prst="rect">
            <a:avLst/>
          </a:prstGeom>
        </p:spPr>
        <p:txBody>
          <a:bodyPr vert="horz" lIns="91571" tIns="45787" rIns="91571" bIns="4578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082" y="0"/>
            <a:ext cx="2950529" cy="497842"/>
          </a:xfrm>
          <a:prstGeom prst="rect">
            <a:avLst/>
          </a:prstGeom>
        </p:spPr>
        <p:txBody>
          <a:bodyPr vert="horz" lIns="91571" tIns="45787" rIns="91571" bIns="45787" rtlCol="0"/>
          <a:lstStyle>
            <a:lvl1pPr algn="r">
              <a:defRPr sz="1200"/>
            </a:lvl1pPr>
          </a:lstStyle>
          <a:p>
            <a:fld id="{BAAB181B-893C-46BE-AE82-6D47807FB8FF}" type="datetimeFigureOut">
              <a:rPr kumimoji="1" lang="ja-JP" altLang="en-US" smtClean="0"/>
              <a:t>2024/4/8</a:t>
            </a:fld>
            <a:endParaRPr kumimoji="1" lang="ja-JP" altLang="en-US"/>
          </a:p>
        </p:txBody>
      </p:sp>
      <p:sp>
        <p:nvSpPr>
          <p:cNvPr id="4" name="スライド イメージ プレースホルダー 3"/>
          <p:cNvSpPr>
            <a:spLocks noGrp="1" noRot="1" noChangeAspect="1"/>
          </p:cNvSpPr>
          <p:nvPr>
            <p:ph type="sldImg" idx="2"/>
          </p:nvPr>
        </p:nvSpPr>
        <p:spPr>
          <a:xfrm>
            <a:off x="420688" y="1244600"/>
            <a:ext cx="5965825" cy="3355975"/>
          </a:xfrm>
          <a:prstGeom prst="rect">
            <a:avLst/>
          </a:prstGeom>
          <a:noFill/>
          <a:ln w="12700">
            <a:solidFill>
              <a:prstClr val="black"/>
            </a:solidFill>
          </a:ln>
        </p:spPr>
        <p:txBody>
          <a:bodyPr vert="horz" lIns="91571" tIns="45787" rIns="91571" bIns="45787" rtlCol="0" anchor="ctr"/>
          <a:lstStyle/>
          <a:p>
            <a:endParaRPr lang="ja-JP" altLang="en-US"/>
          </a:p>
        </p:txBody>
      </p:sp>
      <p:sp>
        <p:nvSpPr>
          <p:cNvPr id="5" name="ノート プレースホルダー 4"/>
          <p:cNvSpPr>
            <a:spLocks noGrp="1"/>
          </p:cNvSpPr>
          <p:nvPr>
            <p:ph type="body" sz="quarter" idx="3"/>
          </p:nvPr>
        </p:nvSpPr>
        <p:spPr>
          <a:xfrm>
            <a:off x="680404" y="4785956"/>
            <a:ext cx="5446396" cy="3915926"/>
          </a:xfrm>
          <a:prstGeom prst="rect">
            <a:avLst/>
          </a:prstGeom>
        </p:spPr>
        <p:txBody>
          <a:bodyPr vert="horz" lIns="91571" tIns="45787" rIns="91571" bIns="4578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7846"/>
            <a:ext cx="2950529" cy="497842"/>
          </a:xfrm>
          <a:prstGeom prst="rect">
            <a:avLst/>
          </a:prstGeom>
        </p:spPr>
        <p:txBody>
          <a:bodyPr vert="horz" lIns="91571" tIns="45787" rIns="91571" bIns="4578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082" y="9447846"/>
            <a:ext cx="2950529" cy="497842"/>
          </a:xfrm>
          <a:prstGeom prst="rect">
            <a:avLst/>
          </a:prstGeom>
        </p:spPr>
        <p:txBody>
          <a:bodyPr vert="horz" lIns="91571" tIns="45787" rIns="91571" bIns="45787" rtlCol="0" anchor="b"/>
          <a:lstStyle>
            <a:lvl1pPr algn="r">
              <a:defRPr sz="1200"/>
            </a:lvl1pPr>
          </a:lstStyle>
          <a:p>
            <a:fld id="{61EAD9E4-A555-415F-883A-0FE9955A8C46}" type="slidenum">
              <a:rPr kumimoji="1" lang="ja-JP" altLang="en-US" smtClean="0"/>
              <a:t>‹#›</a:t>
            </a:fld>
            <a:endParaRPr kumimoji="1" lang="ja-JP" altLang="en-US"/>
          </a:p>
        </p:txBody>
      </p:sp>
    </p:spTree>
    <p:extLst>
      <p:ext uri="{BB962C8B-B14F-4D97-AF65-F5344CB8AC3E}">
        <p14:creationId xmlns:p14="http://schemas.microsoft.com/office/powerpoint/2010/main" val="382009956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59029">
              <a:defRPr/>
            </a:pPr>
            <a:fld id="{77B371CA-3D56-4462-B284-4159FB321098}" type="slidenum">
              <a:rPr lang="ja-JP" altLang="en-US">
                <a:solidFill>
                  <a:prstClr val="black"/>
                </a:solidFill>
                <a:latin typeface="游ゴシック" panose="020F0502020204030204"/>
                <a:ea typeface="游ゴシック" panose="020B0400000000000000" pitchFamily="50" charset="-128"/>
              </a:rPr>
              <a:pPr defTabSz="459029">
                <a:defRPr/>
              </a:pPr>
              <a:t>6</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48399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8C43B3-69C4-4472-8E8B-6C203741EC0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2646343-E6CA-45B4-8E8D-C95143F3DA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AA0E4B8-8EC8-4D4A-9253-0A511A76FF51}"/>
              </a:ext>
            </a:extLst>
          </p:cNvPr>
          <p:cNvSpPr>
            <a:spLocks noGrp="1"/>
          </p:cNvSpPr>
          <p:nvPr>
            <p:ph type="dt" sz="half" idx="10"/>
          </p:nvPr>
        </p:nvSpPr>
        <p:spPr/>
        <p:txBody>
          <a:bodyPr/>
          <a:lstStyle/>
          <a:p>
            <a:fld id="{8285C4AE-1D8B-4C0B-BA39-43659CABD0FC}" type="datetime1">
              <a:rPr kumimoji="1" lang="ja-JP" altLang="en-US" smtClean="0"/>
              <a:t>2024/4/8</a:t>
            </a:fld>
            <a:endParaRPr kumimoji="1" lang="ja-JP" altLang="en-US"/>
          </a:p>
        </p:txBody>
      </p:sp>
      <p:sp>
        <p:nvSpPr>
          <p:cNvPr id="5" name="フッター プレースホルダー 4">
            <a:extLst>
              <a:ext uri="{FF2B5EF4-FFF2-40B4-BE49-F238E27FC236}">
                <a16:creationId xmlns:a16="http://schemas.microsoft.com/office/drawing/2014/main" id="{F05F0D5A-CDCF-4D26-8AB3-B7F265EF95C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2203E25-D6BC-4C3E-A790-9762317530AD}"/>
              </a:ext>
            </a:extLst>
          </p:cNvPr>
          <p:cNvSpPr>
            <a:spLocks noGrp="1"/>
          </p:cNvSpPr>
          <p:nvPr>
            <p:ph type="sldNum" sz="quarter" idx="12"/>
          </p:nvPr>
        </p:nvSpPr>
        <p:spPr>
          <a:xfrm>
            <a:off x="11391089" y="0"/>
            <a:ext cx="800911" cy="365125"/>
          </a:xfrm>
        </p:spPr>
        <p:txBody>
          <a:bodyPr/>
          <a:lstStyle>
            <a:lvl1pPr>
              <a:defRPr sz="2800"/>
            </a:lvl1pPr>
          </a:lstStyle>
          <a:p>
            <a:fld id="{2F12FD73-3B79-4649-AE7F-26B9A55D462C}" type="slidenum">
              <a:rPr lang="ja-JP" altLang="en-US" smtClean="0"/>
              <a:pPr/>
              <a:t>‹#›</a:t>
            </a:fld>
            <a:endParaRPr lang="ja-JP" altLang="en-US" dirty="0"/>
          </a:p>
        </p:txBody>
      </p:sp>
    </p:spTree>
    <p:extLst>
      <p:ext uri="{BB962C8B-B14F-4D97-AF65-F5344CB8AC3E}">
        <p14:creationId xmlns:p14="http://schemas.microsoft.com/office/powerpoint/2010/main" val="2628016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6C7C38-D263-4017-A04A-CB351362890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5FE7E75-1F93-462B-98E1-4E77A150A15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7C56368-E9CE-4F5C-B2E7-0CFC526DDB45}"/>
              </a:ext>
            </a:extLst>
          </p:cNvPr>
          <p:cNvSpPr>
            <a:spLocks noGrp="1"/>
          </p:cNvSpPr>
          <p:nvPr>
            <p:ph type="dt" sz="half" idx="10"/>
          </p:nvPr>
        </p:nvSpPr>
        <p:spPr/>
        <p:txBody>
          <a:bodyPr/>
          <a:lstStyle/>
          <a:p>
            <a:fld id="{006FAFFA-482E-4A4B-AA69-2C8CBA1B81C9}" type="datetime1">
              <a:rPr kumimoji="1" lang="ja-JP" altLang="en-US" smtClean="0"/>
              <a:t>2024/4/8</a:t>
            </a:fld>
            <a:endParaRPr kumimoji="1" lang="ja-JP" altLang="en-US"/>
          </a:p>
        </p:txBody>
      </p:sp>
      <p:sp>
        <p:nvSpPr>
          <p:cNvPr id="5" name="フッター プレースホルダー 4">
            <a:extLst>
              <a:ext uri="{FF2B5EF4-FFF2-40B4-BE49-F238E27FC236}">
                <a16:creationId xmlns:a16="http://schemas.microsoft.com/office/drawing/2014/main" id="{9541743E-1152-4592-899C-AC1A5B7EFFC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BF0525E-54E3-41C1-9350-B80150351255}"/>
              </a:ext>
            </a:extLst>
          </p:cNvPr>
          <p:cNvSpPr>
            <a:spLocks noGrp="1"/>
          </p:cNvSpPr>
          <p:nvPr>
            <p:ph type="sldNum" sz="quarter" idx="12"/>
          </p:nvPr>
        </p:nvSpPr>
        <p:spPr/>
        <p:txBody>
          <a:bodyPr/>
          <a:lstStyle/>
          <a:p>
            <a:fld id="{2F12FD73-3B79-4649-AE7F-26B9A55D462C}" type="slidenum">
              <a:rPr kumimoji="1" lang="ja-JP" altLang="en-US" smtClean="0"/>
              <a:t>‹#›</a:t>
            </a:fld>
            <a:endParaRPr kumimoji="1" lang="ja-JP" altLang="en-US"/>
          </a:p>
        </p:txBody>
      </p:sp>
    </p:spTree>
    <p:extLst>
      <p:ext uri="{BB962C8B-B14F-4D97-AF65-F5344CB8AC3E}">
        <p14:creationId xmlns:p14="http://schemas.microsoft.com/office/powerpoint/2010/main" val="1612487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F0EB14A-DFE5-4F17-B01B-CDFA399C9E3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8BE2A38-DA9B-43C6-864F-8D4724C34AF5}"/>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2A80FA1-EC9E-4F5A-B422-0A6110191AD2}"/>
              </a:ext>
            </a:extLst>
          </p:cNvPr>
          <p:cNvSpPr>
            <a:spLocks noGrp="1"/>
          </p:cNvSpPr>
          <p:nvPr>
            <p:ph type="dt" sz="half" idx="10"/>
          </p:nvPr>
        </p:nvSpPr>
        <p:spPr/>
        <p:txBody>
          <a:bodyPr/>
          <a:lstStyle/>
          <a:p>
            <a:fld id="{1787AB93-14C7-4C91-AA48-D442FFDFEDF3}" type="datetime1">
              <a:rPr kumimoji="1" lang="ja-JP" altLang="en-US" smtClean="0"/>
              <a:t>2024/4/8</a:t>
            </a:fld>
            <a:endParaRPr kumimoji="1" lang="ja-JP" altLang="en-US"/>
          </a:p>
        </p:txBody>
      </p:sp>
      <p:sp>
        <p:nvSpPr>
          <p:cNvPr id="5" name="フッター プレースホルダー 4">
            <a:extLst>
              <a:ext uri="{FF2B5EF4-FFF2-40B4-BE49-F238E27FC236}">
                <a16:creationId xmlns:a16="http://schemas.microsoft.com/office/drawing/2014/main" id="{79316868-3F1D-48E0-BE27-13ABFAA5FD5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D5C745D-1FC8-481E-BAC8-3DFEDA56CF91}"/>
              </a:ext>
            </a:extLst>
          </p:cNvPr>
          <p:cNvSpPr>
            <a:spLocks noGrp="1"/>
          </p:cNvSpPr>
          <p:nvPr>
            <p:ph type="sldNum" sz="quarter" idx="12"/>
          </p:nvPr>
        </p:nvSpPr>
        <p:spPr/>
        <p:txBody>
          <a:bodyPr/>
          <a:lstStyle/>
          <a:p>
            <a:fld id="{2F12FD73-3B79-4649-AE7F-26B9A55D462C}" type="slidenum">
              <a:rPr kumimoji="1" lang="ja-JP" altLang="en-US" smtClean="0"/>
              <a:t>‹#›</a:t>
            </a:fld>
            <a:endParaRPr kumimoji="1" lang="ja-JP" altLang="en-US"/>
          </a:p>
        </p:txBody>
      </p:sp>
    </p:spTree>
    <p:extLst>
      <p:ext uri="{BB962C8B-B14F-4D97-AF65-F5344CB8AC3E}">
        <p14:creationId xmlns:p14="http://schemas.microsoft.com/office/powerpoint/2010/main" val="627635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B180E6-54A2-4D78-AE33-EF90DD76A74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5B4C965-70E9-4C2E-95F1-36924294A4C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76E21F7-0996-484D-86A5-1A684BEF38DC}"/>
              </a:ext>
            </a:extLst>
          </p:cNvPr>
          <p:cNvSpPr>
            <a:spLocks noGrp="1"/>
          </p:cNvSpPr>
          <p:nvPr>
            <p:ph type="dt" sz="half" idx="10"/>
          </p:nvPr>
        </p:nvSpPr>
        <p:spPr/>
        <p:txBody>
          <a:bodyPr/>
          <a:lstStyle/>
          <a:p>
            <a:fld id="{B03651BF-091C-43C9-8A58-ED7323E43269}" type="datetime1">
              <a:rPr kumimoji="1" lang="ja-JP" altLang="en-US" smtClean="0"/>
              <a:t>2024/4/8</a:t>
            </a:fld>
            <a:endParaRPr kumimoji="1" lang="ja-JP" altLang="en-US"/>
          </a:p>
        </p:txBody>
      </p:sp>
      <p:sp>
        <p:nvSpPr>
          <p:cNvPr id="5" name="フッター プレースホルダー 4">
            <a:extLst>
              <a:ext uri="{FF2B5EF4-FFF2-40B4-BE49-F238E27FC236}">
                <a16:creationId xmlns:a16="http://schemas.microsoft.com/office/drawing/2014/main" id="{0D00FD08-D1C7-475D-95B4-502F42C4FD2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C4BC359-0AEF-4231-8692-0F13ECFF4AE1}"/>
              </a:ext>
            </a:extLst>
          </p:cNvPr>
          <p:cNvSpPr>
            <a:spLocks noGrp="1"/>
          </p:cNvSpPr>
          <p:nvPr>
            <p:ph type="sldNum" sz="quarter" idx="12"/>
          </p:nvPr>
        </p:nvSpPr>
        <p:spPr>
          <a:xfrm>
            <a:off x="11274357" y="0"/>
            <a:ext cx="917643" cy="365125"/>
          </a:xfrm>
        </p:spPr>
        <p:txBody>
          <a:bodyPr/>
          <a:lstStyle>
            <a:lvl1pPr>
              <a:defRPr sz="2800"/>
            </a:lvl1pPr>
          </a:lstStyle>
          <a:p>
            <a:fld id="{2F12FD73-3B79-4649-AE7F-26B9A55D462C}" type="slidenum">
              <a:rPr lang="ja-JP" altLang="en-US" smtClean="0"/>
              <a:pPr/>
              <a:t>‹#›</a:t>
            </a:fld>
            <a:endParaRPr lang="ja-JP" altLang="en-US"/>
          </a:p>
        </p:txBody>
      </p:sp>
    </p:spTree>
    <p:extLst>
      <p:ext uri="{BB962C8B-B14F-4D97-AF65-F5344CB8AC3E}">
        <p14:creationId xmlns:p14="http://schemas.microsoft.com/office/powerpoint/2010/main" val="2316055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0C2D67-A690-4859-B468-26B6AB7238F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8CFCBD3-316F-4A1E-A8F4-E2992CCF82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ADC9D88-7F75-4EB6-852D-8B56E960CCD6}"/>
              </a:ext>
            </a:extLst>
          </p:cNvPr>
          <p:cNvSpPr>
            <a:spLocks noGrp="1"/>
          </p:cNvSpPr>
          <p:nvPr>
            <p:ph type="dt" sz="half" idx="10"/>
          </p:nvPr>
        </p:nvSpPr>
        <p:spPr/>
        <p:txBody>
          <a:bodyPr/>
          <a:lstStyle/>
          <a:p>
            <a:fld id="{814B0626-D9DF-414A-A2E5-BF2674A1EF6B}" type="datetime1">
              <a:rPr kumimoji="1" lang="ja-JP" altLang="en-US" smtClean="0"/>
              <a:t>2024/4/8</a:t>
            </a:fld>
            <a:endParaRPr kumimoji="1" lang="ja-JP" altLang="en-US"/>
          </a:p>
        </p:txBody>
      </p:sp>
      <p:sp>
        <p:nvSpPr>
          <p:cNvPr id="5" name="フッター プレースホルダー 4">
            <a:extLst>
              <a:ext uri="{FF2B5EF4-FFF2-40B4-BE49-F238E27FC236}">
                <a16:creationId xmlns:a16="http://schemas.microsoft.com/office/drawing/2014/main" id="{24946D5A-C394-49DF-B1F0-878F34E3D6D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BB572B0-8F91-456F-BE13-C660A7DBEA01}"/>
              </a:ext>
            </a:extLst>
          </p:cNvPr>
          <p:cNvSpPr>
            <a:spLocks noGrp="1"/>
          </p:cNvSpPr>
          <p:nvPr>
            <p:ph type="sldNum" sz="quarter" idx="12"/>
          </p:nvPr>
        </p:nvSpPr>
        <p:spPr>
          <a:xfrm>
            <a:off x="11264631" y="0"/>
            <a:ext cx="927370" cy="365125"/>
          </a:xfrm>
        </p:spPr>
        <p:txBody>
          <a:bodyPr/>
          <a:lstStyle>
            <a:lvl1pPr>
              <a:defRPr sz="2800"/>
            </a:lvl1pPr>
          </a:lstStyle>
          <a:p>
            <a:fld id="{2F12FD73-3B79-4649-AE7F-26B9A55D462C}" type="slidenum">
              <a:rPr lang="ja-JP" altLang="en-US" smtClean="0"/>
              <a:pPr/>
              <a:t>‹#›</a:t>
            </a:fld>
            <a:endParaRPr lang="ja-JP" altLang="en-US"/>
          </a:p>
        </p:txBody>
      </p:sp>
    </p:spTree>
    <p:extLst>
      <p:ext uri="{BB962C8B-B14F-4D97-AF65-F5344CB8AC3E}">
        <p14:creationId xmlns:p14="http://schemas.microsoft.com/office/powerpoint/2010/main" val="2861157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CEFE40-469B-4C74-9D33-E814827F6E1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5B28120-A378-4341-A778-80611D47EB7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A5F6D1C-D056-4DD8-9421-5B6034B67C9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4E97D34-CF04-47B6-A17B-D227B0DFA812}"/>
              </a:ext>
            </a:extLst>
          </p:cNvPr>
          <p:cNvSpPr>
            <a:spLocks noGrp="1"/>
          </p:cNvSpPr>
          <p:nvPr>
            <p:ph type="dt" sz="half" idx="10"/>
          </p:nvPr>
        </p:nvSpPr>
        <p:spPr/>
        <p:txBody>
          <a:bodyPr/>
          <a:lstStyle/>
          <a:p>
            <a:fld id="{21DA8B7B-7717-4178-BFA5-07328292F8B9}" type="datetime1">
              <a:rPr kumimoji="1" lang="ja-JP" altLang="en-US" smtClean="0"/>
              <a:t>2024/4/8</a:t>
            </a:fld>
            <a:endParaRPr kumimoji="1" lang="ja-JP" altLang="en-US"/>
          </a:p>
        </p:txBody>
      </p:sp>
      <p:sp>
        <p:nvSpPr>
          <p:cNvPr id="6" name="フッター プレースホルダー 5">
            <a:extLst>
              <a:ext uri="{FF2B5EF4-FFF2-40B4-BE49-F238E27FC236}">
                <a16:creationId xmlns:a16="http://schemas.microsoft.com/office/drawing/2014/main" id="{90E19EBE-40C9-42EA-8815-D876A523E4B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C9DBE3E-DF72-4B5F-82EC-81EFFC9F2921}"/>
              </a:ext>
            </a:extLst>
          </p:cNvPr>
          <p:cNvSpPr>
            <a:spLocks noGrp="1"/>
          </p:cNvSpPr>
          <p:nvPr>
            <p:ph type="sldNum" sz="quarter" idx="12"/>
          </p:nvPr>
        </p:nvSpPr>
        <p:spPr>
          <a:xfrm>
            <a:off x="11353801" y="0"/>
            <a:ext cx="838200" cy="365125"/>
          </a:xfrm>
        </p:spPr>
        <p:txBody>
          <a:bodyPr/>
          <a:lstStyle>
            <a:lvl1pPr>
              <a:defRPr sz="2800"/>
            </a:lvl1pPr>
          </a:lstStyle>
          <a:p>
            <a:fld id="{2F12FD73-3B79-4649-AE7F-26B9A55D462C}" type="slidenum">
              <a:rPr lang="ja-JP" altLang="en-US" smtClean="0"/>
              <a:pPr/>
              <a:t>‹#›</a:t>
            </a:fld>
            <a:endParaRPr lang="ja-JP" altLang="en-US"/>
          </a:p>
        </p:txBody>
      </p:sp>
    </p:spTree>
    <p:extLst>
      <p:ext uri="{BB962C8B-B14F-4D97-AF65-F5344CB8AC3E}">
        <p14:creationId xmlns:p14="http://schemas.microsoft.com/office/powerpoint/2010/main" val="1393901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915DDA-B047-4801-8B75-7B643805872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A19159A-D820-4F17-ABB9-92A499DB33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7FB2F0C-74BD-4276-8730-8F4FDCF8CD5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121FCE1-2865-4B58-8413-62CEAD3775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01FE8BA0-EC4C-40D2-952B-09B229F8E8B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3946D89-9ACD-4720-B545-6509CCB330C4}"/>
              </a:ext>
            </a:extLst>
          </p:cNvPr>
          <p:cNvSpPr>
            <a:spLocks noGrp="1"/>
          </p:cNvSpPr>
          <p:nvPr>
            <p:ph type="dt" sz="half" idx="10"/>
          </p:nvPr>
        </p:nvSpPr>
        <p:spPr/>
        <p:txBody>
          <a:bodyPr/>
          <a:lstStyle/>
          <a:p>
            <a:fld id="{FD5AEE49-D6DE-4EBF-80FA-0047CD0F425D}" type="datetime1">
              <a:rPr kumimoji="1" lang="ja-JP" altLang="en-US" smtClean="0"/>
              <a:t>2024/4/8</a:t>
            </a:fld>
            <a:endParaRPr kumimoji="1" lang="ja-JP" altLang="en-US"/>
          </a:p>
        </p:txBody>
      </p:sp>
      <p:sp>
        <p:nvSpPr>
          <p:cNvPr id="8" name="フッター プレースホルダー 7">
            <a:extLst>
              <a:ext uri="{FF2B5EF4-FFF2-40B4-BE49-F238E27FC236}">
                <a16:creationId xmlns:a16="http://schemas.microsoft.com/office/drawing/2014/main" id="{0D767699-59FB-4DDE-92C6-5F38795FCD7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95853C3-B8DB-4C80-9AFD-FAA85D0C0D11}"/>
              </a:ext>
            </a:extLst>
          </p:cNvPr>
          <p:cNvSpPr>
            <a:spLocks noGrp="1"/>
          </p:cNvSpPr>
          <p:nvPr>
            <p:ph type="sldNum" sz="quarter" idx="12"/>
          </p:nvPr>
        </p:nvSpPr>
        <p:spPr>
          <a:xfrm>
            <a:off x="11352213" y="0"/>
            <a:ext cx="839788" cy="365125"/>
          </a:xfrm>
        </p:spPr>
        <p:txBody>
          <a:bodyPr/>
          <a:lstStyle>
            <a:lvl1pPr>
              <a:defRPr sz="2800"/>
            </a:lvl1pPr>
          </a:lstStyle>
          <a:p>
            <a:fld id="{2F12FD73-3B79-4649-AE7F-26B9A55D462C}" type="slidenum">
              <a:rPr lang="ja-JP" altLang="en-US" smtClean="0"/>
              <a:pPr/>
              <a:t>‹#›</a:t>
            </a:fld>
            <a:endParaRPr lang="ja-JP" altLang="en-US"/>
          </a:p>
        </p:txBody>
      </p:sp>
    </p:spTree>
    <p:extLst>
      <p:ext uri="{BB962C8B-B14F-4D97-AF65-F5344CB8AC3E}">
        <p14:creationId xmlns:p14="http://schemas.microsoft.com/office/powerpoint/2010/main" val="1051490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AE9FD3-E053-4FF7-AF8B-FAE979852F9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4B1FBDE-A7D4-4A32-B527-08FB1A64177F}"/>
              </a:ext>
            </a:extLst>
          </p:cNvPr>
          <p:cNvSpPr>
            <a:spLocks noGrp="1"/>
          </p:cNvSpPr>
          <p:nvPr>
            <p:ph type="dt" sz="half" idx="10"/>
          </p:nvPr>
        </p:nvSpPr>
        <p:spPr/>
        <p:txBody>
          <a:bodyPr/>
          <a:lstStyle/>
          <a:p>
            <a:fld id="{90C14253-1B4D-427F-8AC9-5D5A8D14EB4A}" type="datetime1">
              <a:rPr kumimoji="1" lang="ja-JP" altLang="en-US" smtClean="0"/>
              <a:t>2024/4/8</a:t>
            </a:fld>
            <a:endParaRPr kumimoji="1" lang="ja-JP" altLang="en-US"/>
          </a:p>
        </p:txBody>
      </p:sp>
      <p:sp>
        <p:nvSpPr>
          <p:cNvPr id="4" name="フッター プレースホルダー 3">
            <a:extLst>
              <a:ext uri="{FF2B5EF4-FFF2-40B4-BE49-F238E27FC236}">
                <a16:creationId xmlns:a16="http://schemas.microsoft.com/office/drawing/2014/main" id="{B49FD37B-8529-49A0-8029-74B2427151F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C24F9F3-310D-412A-B44B-684B174D3DE5}"/>
              </a:ext>
            </a:extLst>
          </p:cNvPr>
          <p:cNvSpPr>
            <a:spLocks noGrp="1"/>
          </p:cNvSpPr>
          <p:nvPr>
            <p:ph type="sldNum" sz="quarter" idx="12"/>
          </p:nvPr>
        </p:nvSpPr>
        <p:spPr>
          <a:xfrm>
            <a:off x="11353801" y="0"/>
            <a:ext cx="838200" cy="365125"/>
          </a:xfrm>
        </p:spPr>
        <p:txBody>
          <a:bodyPr/>
          <a:lstStyle>
            <a:lvl1pPr>
              <a:defRPr sz="2800"/>
            </a:lvl1pPr>
          </a:lstStyle>
          <a:p>
            <a:fld id="{2F12FD73-3B79-4649-AE7F-26B9A55D462C}" type="slidenum">
              <a:rPr lang="ja-JP" altLang="en-US" smtClean="0"/>
              <a:pPr/>
              <a:t>‹#›</a:t>
            </a:fld>
            <a:endParaRPr lang="ja-JP" altLang="en-US"/>
          </a:p>
        </p:txBody>
      </p:sp>
    </p:spTree>
    <p:extLst>
      <p:ext uri="{BB962C8B-B14F-4D97-AF65-F5344CB8AC3E}">
        <p14:creationId xmlns:p14="http://schemas.microsoft.com/office/powerpoint/2010/main" val="3608236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F5C5D30-4151-44B7-AFB5-2829E3E1AE0B}"/>
              </a:ext>
            </a:extLst>
          </p:cNvPr>
          <p:cNvSpPr>
            <a:spLocks noGrp="1"/>
          </p:cNvSpPr>
          <p:nvPr>
            <p:ph type="dt" sz="half" idx="10"/>
          </p:nvPr>
        </p:nvSpPr>
        <p:spPr/>
        <p:txBody>
          <a:bodyPr/>
          <a:lstStyle/>
          <a:p>
            <a:fld id="{5AB89EB5-7198-40CA-9C51-2683E4098402}" type="datetime1">
              <a:rPr kumimoji="1" lang="ja-JP" altLang="en-US" smtClean="0"/>
              <a:t>2024/4/8</a:t>
            </a:fld>
            <a:endParaRPr kumimoji="1" lang="ja-JP" altLang="en-US"/>
          </a:p>
        </p:txBody>
      </p:sp>
      <p:sp>
        <p:nvSpPr>
          <p:cNvPr id="3" name="フッター プレースホルダー 2">
            <a:extLst>
              <a:ext uri="{FF2B5EF4-FFF2-40B4-BE49-F238E27FC236}">
                <a16:creationId xmlns:a16="http://schemas.microsoft.com/office/drawing/2014/main" id="{4599D67B-5E6E-44E0-BDA2-FDA750D6502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2F6EBC9-0C53-493F-9241-F09849632E6A}"/>
              </a:ext>
            </a:extLst>
          </p:cNvPr>
          <p:cNvSpPr>
            <a:spLocks noGrp="1"/>
          </p:cNvSpPr>
          <p:nvPr>
            <p:ph type="sldNum" sz="quarter" idx="12"/>
          </p:nvPr>
        </p:nvSpPr>
        <p:spPr>
          <a:xfrm>
            <a:off x="11410545" y="0"/>
            <a:ext cx="781455" cy="365125"/>
          </a:xfrm>
        </p:spPr>
        <p:txBody>
          <a:bodyPr/>
          <a:lstStyle>
            <a:lvl1pPr>
              <a:defRPr sz="2800"/>
            </a:lvl1pPr>
          </a:lstStyle>
          <a:p>
            <a:fld id="{2F12FD73-3B79-4649-AE7F-26B9A55D462C}" type="slidenum">
              <a:rPr lang="ja-JP" altLang="en-US" smtClean="0"/>
              <a:pPr/>
              <a:t>‹#›</a:t>
            </a:fld>
            <a:endParaRPr lang="ja-JP" altLang="en-US"/>
          </a:p>
        </p:txBody>
      </p:sp>
    </p:spTree>
    <p:extLst>
      <p:ext uri="{BB962C8B-B14F-4D97-AF65-F5344CB8AC3E}">
        <p14:creationId xmlns:p14="http://schemas.microsoft.com/office/powerpoint/2010/main" val="2168229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723FF9-E635-4BE3-9C5D-0110D8EB2D9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980F033-48BB-4F01-9F0F-B59039B84B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269B77A-C33D-4E6B-89D8-2DFC95EAFA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12AE323-2C3B-49E5-A34F-0B5CF9B554F4}"/>
              </a:ext>
            </a:extLst>
          </p:cNvPr>
          <p:cNvSpPr>
            <a:spLocks noGrp="1"/>
          </p:cNvSpPr>
          <p:nvPr>
            <p:ph type="dt" sz="half" idx="10"/>
          </p:nvPr>
        </p:nvSpPr>
        <p:spPr/>
        <p:txBody>
          <a:bodyPr/>
          <a:lstStyle/>
          <a:p>
            <a:fld id="{272B3759-767F-4947-95AE-7AC50BC5DE06}" type="datetime1">
              <a:rPr kumimoji="1" lang="ja-JP" altLang="en-US" smtClean="0"/>
              <a:t>2024/4/8</a:t>
            </a:fld>
            <a:endParaRPr kumimoji="1" lang="ja-JP" altLang="en-US"/>
          </a:p>
        </p:txBody>
      </p:sp>
      <p:sp>
        <p:nvSpPr>
          <p:cNvPr id="6" name="フッター プレースホルダー 5">
            <a:extLst>
              <a:ext uri="{FF2B5EF4-FFF2-40B4-BE49-F238E27FC236}">
                <a16:creationId xmlns:a16="http://schemas.microsoft.com/office/drawing/2014/main" id="{5FA0F7D8-DDA5-4978-9C63-7E1C2BD3B46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301643D-78CE-425D-9482-5DFB556F3EF7}"/>
              </a:ext>
            </a:extLst>
          </p:cNvPr>
          <p:cNvSpPr>
            <a:spLocks noGrp="1"/>
          </p:cNvSpPr>
          <p:nvPr>
            <p:ph type="sldNum" sz="quarter" idx="12"/>
          </p:nvPr>
        </p:nvSpPr>
        <p:spPr/>
        <p:txBody>
          <a:bodyPr/>
          <a:lstStyle/>
          <a:p>
            <a:fld id="{2F12FD73-3B79-4649-AE7F-26B9A55D462C}" type="slidenum">
              <a:rPr kumimoji="1" lang="ja-JP" altLang="en-US" smtClean="0"/>
              <a:t>‹#›</a:t>
            </a:fld>
            <a:endParaRPr kumimoji="1" lang="ja-JP" altLang="en-US"/>
          </a:p>
        </p:txBody>
      </p:sp>
    </p:spTree>
    <p:extLst>
      <p:ext uri="{BB962C8B-B14F-4D97-AF65-F5344CB8AC3E}">
        <p14:creationId xmlns:p14="http://schemas.microsoft.com/office/powerpoint/2010/main" val="4070437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74A835-EF9D-4685-B4E7-34A41836F8C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116D7AB-DE47-45B0-888B-E9CC8EED87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p>
        </p:txBody>
      </p:sp>
      <p:sp>
        <p:nvSpPr>
          <p:cNvPr id="4" name="テキスト プレースホルダー 3">
            <a:extLst>
              <a:ext uri="{FF2B5EF4-FFF2-40B4-BE49-F238E27FC236}">
                <a16:creationId xmlns:a16="http://schemas.microsoft.com/office/drawing/2014/main" id="{0CDFDFAF-EF31-4A17-8FA9-E428F70F2B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C76024A-F834-425C-987F-7CC4866715FF}"/>
              </a:ext>
            </a:extLst>
          </p:cNvPr>
          <p:cNvSpPr>
            <a:spLocks noGrp="1"/>
          </p:cNvSpPr>
          <p:nvPr>
            <p:ph type="dt" sz="half" idx="10"/>
          </p:nvPr>
        </p:nvSpPr>
        <p:spPr/>
        <p:txBody>
          <a:bodyPr/>
          <a:lstStyle/>
          <a:p>
            <a:fld id="{E54B5A1B-A019-4AEF-9C27-D9E97FC05916}" type="datetime1">
              <a:rPr kumimoji="1" lang="ja-JP" altLang="en-US" smtClean="0"/>
              <a:t>2024/4/8</a:t>
            </a:fld>
            <a:endParaRPr kumimoji="1" lang="ja-JP" altLang="en-US"/>
          </a:p>
        </p:txBody>
      </p:sp>
      <p:sp>
        <p:nvSpPr>
          <p:cNvPr id="6" name="フッター プレースホルダー 5">
            <a:extLst>
              <a:ext uri="{FF2B5EF4-FFF2-40B4-BE49-F238E27FC236}">
                <a16:creationId xmlns:a16="http://schemas.microsoft.com/office/drawing/2014/main" id="{4AF78090-ECE6-46F8-A417-0F25084215C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9189BC1-6FFA-4D3E-9C6E-E375755EBD2C}"/>
              </a:ext>
            </a:extLst>
          </p:cNvPr>
          <p:cNvSpPr>
            <a:spLocks noGrp="1"/>
          </p:cNvSpPr>
          <p:nvPr>
            <p:ph type="sldNum" sz="quarter" idx="12"/>
          </p:nvPr>
        </p:nvSpPr>
        <p:spPr/>
        <p:txBody>
          <a:bodyPr/>
          <a:lstStyle/>
          <a:p>
            <a:fld id="{2F12FD73-3B79-4649-AE7F-26B9A55D462C}" type="slidenum">
              <a:rPr kumimoji="1" lang="ja-JP" altLang="en-US" smtClean="0"/>
              <a:t>‹#›</a:t>
            </a:fld>
            <a:endParaRPr kumimoji="1" lang="ja-JP" altLang="en-US"/>
          </a:p>
        </p:txBody>
      </p:sp>
    </p:spTree>
    <p:extLst>
      <p:ext uri="{BB962C8B-B14F-4D97-AF65-F5344CB8AC3E}">
        <p14:creationId xmlns:p14="http://schemas.microsoft.com/office/powerpoint/2010/main" val="1678964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CDC9034-2E54-4A23-BC0A-8E32C140D1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7DCE0DC-C369-4589-8A5F-7D59DCCF3D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B24E9C9-17AD-48D3-B428-937B0AC62C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6F350C-85B2-40A3-B82D-B6CEC0BD1CA6}" type="datetime1">
              <a:rPr kumimoji="1" lang="ja-JP" altLang="en-US" smtClean="0"/>
              <a:t>2024/4/8</a:t>
            </a:fld>
            <a:endParaRPr kumimoji="1" lang="ja-JP" altLang="en-US"/>
          </a:p>
        </p:txBody>
      </p:sp>
      <p:sp>
        <p:nvSpPr>
          <p:cNvPr id="5" name="フッター プレースホルダー 4">
            <a:extLst>
              <a:ext uri="{FF2B5EF4-FFF2-40B4-BE49-F238E27FC236}">
                <a16:creationId xmlns:a16="http://schemas.microsoft.com/office/drawing/2014/main" id="{88BD5DC5-1B93-4385-A9B9-C1BBE41CD9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D6DC919-9151-456C-BB61-5279C0AFC43D}"/>
              </a:ext>
            </a:extLst>
          </p:cNvPr>
          <p:cNvSpPr>
            <a:spLocks noGrp="1"/>
          </p:cNvSpPr>
          <p:nvPr>
            <p:ph type="sldNum" sz="quarter" idx="4"/>
          </p:nvPr>
        </p:nvSpPr>
        <p:spPr>
          <a:xfrm>
            <a:off x="11353801" y="0"/>
            <a:ext cx="838200" cy="365125"/>
          </a:xfrm>
          <a:prstGeom prst="rect">
            <a:avLst/>
          </a:prstGeom>
        </p:spPr>
        <p:txBody>
          <a:bodyPr vert="horz" lIns="91440" tIns="45720" rIns="91440" bIns="45720" rtlCol="0" anchor="ctr"/>
          <a:lstStyle>
            <a:lvl1pPr algn="r">
              <a:defRPr sz="2800">
                <a:solidFill>
                  <a:schemeClr val="tx1">
                    <a:tint val="75000"/>
                  </a:schemeClr>
                </a:solidFill>
              </a:defRPr>
            </a:lvl1pPr>
          </a:lstStyle>
          <a:p>
            <a:fld id="{2F12FD73-3B79-4649-AE7F-26B9A55D462C}" type="slidenum">
              <a:rPr lang="ja-JP" altLang="en-US" smtClean="0"/>
              <a:pPr/>
              <a:t>‹#›</a:t>
            </a:fld>
            <a:endParaRPr lang="ja-JP" altLang="en-US" dirty="0"/>
          </a:p>
        </p:txBody>
      </p:sp>
    </p:spTree>
    <p:extLst>
      <p:ext uri="{BB962C8B-B14F-4D97-AF65-F5344CB8AC3E}">
        <p14:creationId xmlns:p14="http://schemas.microsoft.com/office/powerpoint/2010/main" val="3642143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sakuma@ribf.riken.jp"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0.sv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png"/><Relationship Id="rId10" Type="http://schemas.openxmlformats.org/officeDocument/2006/relationships/image" Target="../media/image230.png"/><Relationship Id="rId4" Type="http://schemas.openxmlformats.org/officeDocument/2006/relationships/image" Target="../media/image3.emf"/><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56.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30.png"/><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30.png"/><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30.png"/><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2190.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emf"/></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emf"/><Relationship Id="rId5" Type="http://schemas.openxmlformats.org/officeDocument/2006/relationships/image" Target="../media/image77.png"/><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78.emf"/><Relationship Id="rId7" Type="http://schemas.openxmlformats.org/officeDocument/2006/relationships/image" Target="../media/image83.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90.jpg"/><Relationship Id="rId3" Type="http://schemas.openxmlformats.org/officeDocument/2006/relationships/image" Target="../media/image85.png"/><Relationship Id="rId7" Type="http://schemas.openxmlformats.org/officeDocument/2006/relationships/image" Target="../media/image89.jp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74.png"/><Relationship Id="rId7" Type="http://schemas.openxmlformats.org/officeDocument/2006/relationships/image" Target="../media/image480.png"/><Relationship Id="rId2" Type="http://schemas.openxmlformats.org/officeDocument/2006/relationships/image" Target="../media/image450.png"/><Relationship Id="rId1" Type="http://schemas.openxmlformats.org/officeDocument/2006/relationships/slideLayout" Target="../slideLayouts/slideLayout2.xml"/><Relationship Id="rId6" Type="http://schemas.openxmlformats.org/officeDocument/2006/relationships/image" Target="../media/image481.png"/><Relationship Id="rId5" Type="http://schemas.openxmlformats.org/officeDocument/2006/relationships/image" Target="../media/image73.png"/><Relationship Id="rId4" Type="http://schemas.openxmlformats.org/officeDocument/2006/relationships/image" Target="../media/image75.svg"/><Relationship Id="rId9"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95.png"/></Relationships>
</file>

<file path=ppt/slides/_rels/slide2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78.emf"/><Relationship Id="rId1" Type="http://schemas.openxmlformats.org/officeDocument/2006/relationships/slideLayout" Target="../slideLayouts/slideLayout1.xml"/><Relationship Id="rId5" Type="http://schemas.openxmlformats.org/officeDocument/2006/relationships/image" Target="../media/image99.jpeg"/><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jpeg"/><Relationship Id="rId17" Type="http://schemas.openxmlformats.org/officeDocument/2006/relationships/image" Target="../media/image18.jpeg"/><Relationship Id="rId2" Type="http://schemas.openxmlformats.org/officeDocument/2006/relationships/image" Target="../media/image3.emf"/><Relationship Id="rId16" Type="http://schemas.openxmlformats.org/officeDocument/2006/relationships/image" Target="../media/image17.sv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sv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82.png"/><Relationship Id="rId3" Type="http://schemas.microsoft.com/office/2017/06/relationships/model3d" Target="../media/model3d1.glb"/><Relationship Id="rId7" Type="http://schemas.openxmlformats.org/officeDocument/2006/relationships/image" Target="../media/image7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0.png"/><Relationship Id="rId10" Type="http://schemas.openxmlformats.org/officeDocument/2006/relationships/image" Target="../media/image102.png"/><Relationship Id="rId4" Type="http://schemas.openxmlformats.org/officeDocument/2006/relationships/image" Target="../media/image28.png"/><Relationship Id="rId9" Type="http://schemas.openxmlformats.org/officeDocument/2006/relationships/image" Target="../media/image91.png"/></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20.png"/><Relationship Id="rId7" Type="http://schemas.openxmlformats.org/officeDocument/2006/relationships/image" Target="../media/image33.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emf"/><Relationship Id="rId4" Type="http://schemas.openxmlformats.org/officeDocument/2006/relationships/image" Target="../media/image30.emf"/></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20.png"/><Relationship Id="rId7" Type="http://schemas.openxmlformats.org/officeDocument/2006/relationships/image" Target="../media/image33.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emf"/><Relationship Id="rId4" Type="http://schemas.openxmlformats.org/officeDocument/2006/relationships/image" Target="../media/image30.emf"/></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56A895-E11D-94B2-6390-E54AF1B86CF7}"/>
              </a:ext>
            </a:extLst>
          </p:cNvPr>
          <p:cNvSpPr>
            <a:spLocks noGrp="1"/>
          </p:cNvSpPr>
          <p:nvPr>
            <p:ph type="ctrTitle"/>
          </p:nvPr>
        </p:nvSpPr>
        <p:spPr>
          <a:xfrm>
            <a:off x="439271" y="636493"/>
            <a:ext cx="11143129" cy="2873469"/>
          </a:xfrm>
        </p:spPr>
        <p:txBody>
          <a:bodyPr>
            <a:normAutofit fontScale="90000"/>
          </a:bodyPr>
          <a:lstStyle/>
          <a:p>
            <a:r>
              <a:rPr lang="en-US" altLang="ja-JP" b="1" dirty="0"/>
              <a:t>J-PARC</a:t>
            </a:r>
            <a:r>
              <a:rPr lang="ja-JP" altLang="en-US" b="1" dirty="0"/>
              <a:t>で作る新しい形態の原子核 － 反</a:t>
            </a:r>
            <a:r>
              <a:rPr lang="en-US" altLang="ja-JP" b="1" dirty="0"/>
              <a:t>K</a:t>
            </a:r>
            <a:r>
              <a:rPr lang="ja-JP" altLang="en-US" b="1" dirty="0"/>
              <a:t>中間子原子核 －</a:t>
            </a:r>
            <a:br>
              <a:rPr lang="ja-JP" altLang="en-US" b="1" dirty="0"/>
            </a:br>
            <a:r>
              <a:rPr lang="en-US" altLang="ja-JP" sz="4900" b="1" dirty="0"/>
              <a:t>New Form of Nuclei Created at J-PARC</a:t>
            </a:r>
            <a:br>
              <a:rPr lang="en-US" altLang="ja-JP" sz="4900" b="1" dirty="0"/>
            </a:br>
            <a:r>
              <a:rPr lang="en-US" altLang="ja-JP" sz="4900" b="1" dirty="0"/>
              <a:t>– Kaonic Nuclei –</a:t>
            </a:r>
          </a:p>
        </p:txBody>
      </p:sp>
      <p:sp>
        <p:nvSpPr>
          <p:cNvPr id="3" name="字幕 2">
            <a:extLst>
              <a:ext uri="{FF2B5EF4-FFF2-40B4-BE49-F238E27FC236}">
                <a16:creationId xmlns:a16="http://schemas.microsoft.com/office/drawing/2014/main" id="{37447DBE-1C33-B6B3-06C2-64E9B81562FF}"/>
              </a:ext>
            </a:extLst>
          </p:cNvPr>
          <p:cNvSpPr>
            <a:spLocks noGrp="1"/>
          </p:cNvSpPr>
          <p:nvPr>
            <p:ph type="subTitle" idx="1"/>
          </p:nvPr>
        </p:nvSpPr>
        <p:spPr>
          <a:xfrm>
            <a:off x="1524000" y="4182416"/>
            <a:ext cx="9144000" cy="1655762"/>
          </a:xfrm>
        </p:spPr>
        <p:txBody>
          <a:bodyPr>
            <a:normAutofit/>
          </a:bodyPr>
          <a:lstStyle/>
          <a:p>
            <a:r>
              <a:rPr kumimoji="1" lang="ja-JP" altLang="en-US" dirty="0"/>
              <a:t>理化学研究所・仁科加速器科学研究センター</a:t>
            </a:r>
            <a:endParaRPr kumimoji="1" lang="en-US" altLang="ja-JP" dirty="0"/>
          </a:p>
          <a:p>
            <a:r>
              <a:rPr kumimoji="1" lang="ja-JP" altLang="en-US" dirty="0"/>
              <a:t>専任研究員　佐久間 史典</a:t>
            </a:r>
            <a:endParaRPr kumimoji="1" lang="en-US" altLang="ja-JP" dirty="0"/>
          </a:p>
          <a:p>
            <a:r>
              <a:rPr lang="en-US" altLang="ja-JP" dirty="0">
                <a:hlinkClick r:id="rId2"/>
              </a:rPr>
              <a:t>sakuma@ribf.riken.jp</a:t>
            </a:r>
            <a:endParaRPr kumimoji="1" lang="ja-JP" altLang="en-US" dirty="0"/>
          </a:p>
        </p:txBody>
      </p:sp>
      <p:sp>
        <p:nvSpPr>
          <p:cNvPr id="5" name="テキスト ボックス 4">
            <a:extLst>
              <a:ext uri="{FF2B5EF4-FFF2-40B4-BE49-F238E27FC236}">
                <a16:creationId xmlns:a16="http://schemas.microsoft.com/office/drawing/2014/main" id="{14C99A14-F188-7AA6-1E9C-7FEC30A79BE8}"/>
              </a:ext>
            </a:extLst>
          </p:cNvPr>
          <p:cNvSpPr txBox="1"/>
          <p:nvPr/>
        </p:nvSpPr>
        <p:spPr>
          <a:xfrm>
            <a:off x="4471997" y="6372520"/>
            <a:ext cx="3248005" cy="369332"/>
          </a:xfrm>
          <a:prstGeom prst="rect">
            <a:avLst/>
          </a:prstGeom>
          <a:noFill/>
        </p:spPr>
        <p:txBody>
          <a:bodyPr wrap="none" rtlCol="0">
            <a:spAutoFit/>
          </a:bodyPr>
          <a:lstStyle/>
          <a:p>
            <a:r>
              <a:rPr kumimoji="1" lang="en-US" altLang="ja-JP" dirty="0"/>
              <a:t>2024</a:t>
            </a:r>
            <a:r>
              <a:rPr kumimoji="1" lang="ja-JP" altLang="en-US" dirty="0"/>
              <a:t>年</a:t>
            </a:r>
            <a:r>
              <a:rPr kumimoji="1" lang="en-US" altLang="ja-JP" dirty="0"/>
              <a:t>4</a:t>
            </a:r>
            <a:r>
              <a:rPr kumimoji="1" lang="ja-JP" altLang="en-US" dirty="0"/>
              <a:t>月</a:t>
            </a:r>
            <a:r>
              <a:rPr kumimoji="1" lang="en-US" altLang="ja-JP" dirty="0"/>
              <a:t>8</a:t>
            </a:r>
            <a:r>
              <a:rPr kumimoji="1" lang="ja-JP" altLang="en-US" dirty="0"/>
              <a:t>日 先端研セミナー</a:t>
            </a:r>
          </a:p>
        </p:txBody>
      </p:sp>
      <p:pic>
        <p:nvPicPr>
          <p:cNvPr id="6" name="図 5">
            <a:extLst>
              <a:ext uri="{FF2B5EF4-FFF2-40B4-BE49-F238E27FC236}">
                <a16:creationId xmlns:a16="http://schemas.microsoft.com/office/drawing/2014/main" id="{2458BF35-F885-13DC-CB5C-3C744E9079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51118" y="4044304"/>
            <a:ext cx="719829" cy="1222353"/>
          </a:xfrm>
          <a:prstGeom prst="rect">
            <a:avLst/>
          </a:prstGeom>
        </p:spPr>
      </p:pic>
      <p:pic>
        <p:nvPicPr>
          <p:cNvPr id="7" name="図 6">
            <a:extLst>
              <a:ext uri="{FF2B5EF4-FFF2-40B4-BE49-F238E27FC236}">
                <a16:creationId xmlns:a16="http://schemas.microsoft.com/office/drawing/2014/main" id="{576ECD1C-1E0E-FFFD-43BD-1F76896C2A89}"/>
              </a:ext>
            </a:extLst>
          </p:cNvPr>
          <p:cNvPicPr>
            <a:picLocks noChangeAspect="1"/>
          </p:cNvPicPr>
          <p:nvPr/>
        </p:nvPicPr>
        <p:blipFill>
          <a:blip r:embed="rId4"/>
          <a:stretch>
            <a:fillRect/>
          </a:stretch>
        </p:blipFill>
        <p:spPr>
          <a:xfrm>
            <a:off x="9301701" y="4044304"/>
            <a:ext cx="1147169" cy="1222353"/>
          </a:xfrm>
          <a:prstGeom prst="rect">
            <a:avLst/>
          </a:prstGeom>
        </p:spPr>
      </p:pic>
      <p:sp>
        <p:nvSpPr>
          <p:cNvPr id="8" name="スライド番号プレースホルダー 7">
            <a:extLst>
              <a:ext uri="{FF2B5EF4-FFF2-40B4-BE49-F238E27FC236}">
                <a16:creationId xmlns:a16="http://schemas.microsoft.com/office/drawing/2014/main" id="{038459F5-4CF7-8778-3A03-D96CB89E506B}"/>
              </a:ext>
            </a:extLst>
          </p:cNvPr>
          <p:cNvSpPr>
            <a:spLocks noGrp="1"/>
          </p:cNvSpPr>
          <p:nvPr>
            <p:ph type="sldNum" sz="quarter" idx="12"/>
          </p:nvPr>
        </p:nvSpPr>
        <p:spPr/>
        <p:txBody>
          <a:bodyPr/>
          <a:lstStyle/>
          <a:p>
            <a:fld id="{2F12FD73-3B79-4649-AE7F-26B9A55D462C}" type="slidenum">
              <a:rPr lang="ja-JP" altLang="en-US" smtClean="0"/>
              <a:pPr/>
              <a:t>1</a:t>
            </a:fld>
            <a:endParaRPr lang="ja-JP" altLang="en-US" dirty="0"/>
          </a:p>
        </p:txBody>
      </p:sp>
    </p:spTree>
    <p:extLst>
      <p:ext uri="{BB962C8B-B14F-4D97-AF65-F5344CB8AC3E}">
        <p14:creationId xmlns:p14="http://schemas.microsoft.com/office/powerpoint/2010/main" val="1323097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図 141">
            <a:extLst>
              <a:ext uri="{FF2B5EF4-FFF2-40B4-BE49-F238E27FC236}">
                <a16:creationId xmlns:a16="http://schemas.microsoft.com/office/drawing/2014/main" id="{C10A7308-F1E9-347E-DBC8-DBED9F4825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933707" y="1217646"/>
            <a:ext cx="2064676" cy="1378609"/>
          </a:xfrm>
          <a:prstGeom prst="rect">
            <a:avLst/>
          </a:prstGeom>
        </p:spPr>
      </p:pic>
      <p:sp>
        <p:nvSpPr>
          <p:cNvPr id="2" name="タイトル 1">
            <a:extLst>
              <a:ext uri="{FF2B5EF4-FFF2-40B4-BE49-F238E27FC236}">
                <a16:creationId xmlns:a16="http://schemas.microsoft.com/office/drawing/2014/main" id="{F26126B7-E07D-4A2B-AD4A-0E68D591BE02}"/>
              </a:ext>
            </a:extLst>
          </p:cNvPr>
          <p:cNvSpPr>
            <a:spLocks noGrp="1"/>
          </p:cNvSpPr>
          <p:nvPr>
            <p:ph type="title"/>
          </p:nvPr>
        </p:nvSpPr>
        <p:spPr>
          <a:xfrm>
            <a:off x="0" y="-66674"/>
            <a:ext cx="12192000" cy="1718440"/>
          </a:xfrm>
        </p:spPr>
        <p:txBody>
          <a:bodyPr>
            <a:normAutofit/>
          </a:bodyPr>
          <a:lstStyle/>
          <a:p>
            <a:pPr algn="ctr"/>
            <a:r>
              <a:rPr lang="ja-JP" altLang="en-US" sz="3200" dirty="0">
                <a:solidFill>
                  <a:prstClr val="black"/>
                </a:solidFill>
              </a:rPr>
              <a:t>反</a:t>
            </a:r>
            <a:r>
              <a:rPr lang="en-US" altLang="ja-JP" sz="3200" dirty="0">
                <a:solidFill>
                  <a:prstClr val="black"/>
                </a:solidFill>
              </a:rPr>
              <a:t>K</a:t>
            </a:r>
            <a:r>
              <a:rPr lang="ja-JP" altLang="en-US" sz="3200" dirty="0">
                <a:solidFill>
                  <a:prstClr val="black"/>
                </a:solidFill>
              </a:rPr>
              <a:t>中間子が</a:t>
            </a:r>
            <a:r>
              <a:rPr lang="en-US" altLang="ja-JP" sz="3200" dirty="0">
                <a:solidFill>
                  <a:prstClr val="black"/>
                </a:solidFill>
              </a:rPr>
              <a:t>”</a:t>
            </a:r>
            <a:r>
              <a:rPr lang="ja-JP" altLang="en-US" sz="3200" dirty="0">
                <a:solidFill>
                  <a:prstClr val="black"/>
                </a:solidFill>
              </a:rPr>
              <a:t>実粒子</a:t>
            </a:r>
            <a:r>
              <a:rPr lang="en-US" altLang="ja-JP" sz="3200" dirty="0">
                <a:solidFill>
                  <a:prstClr val="black"/>
                </a:solidFill>
              </a:rPr>
              <a:t>”</a:t>
            </a:r>
            <a:r>
              <a:rPr lang="ja-JP" altLang="en-US" sz="3200" dirty="0">
                <a:solidFill>
                  <a:prstClr val="black"/>
                </a:solidFill>
              </a:rPr>
              <a:t>のままで原子核に埋め込まれた原子核</a:t>
            </a:r>
            <a:br>
              <a:rPr kumimoji="1" lang="en-US" altLang="ja-JP" sz="4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j-cs"/>
              </a:rPr>
            </a:br>
            <a:r>
              <a:rPr kumimoji="1" lang="ja-JP" altLang="en-US" sz="4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j-cs"/>
              </a:rPr>
              <a:t>反</a:t>
            </a:r>
            <a:r>
              <a:rPr kumimoji="1" lang="en-US" altLang="ja-JP" sz="4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j-cs"/>
              </a:rPr>
              <a:t>K</a:t>
            </a:r>
            <a:r>
              <a:rPr kumimoji="1" lang="ja-JP" altLang="en-US" sz="4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j-cs"/>
              </a:rPr>
              <a:t>中間子原子核を用いた、新たなアプローチ</a:t>
            </a:r>
            <a:endParaRPr kumimoji="1" lang="ja-JP" altLang="en-US" sz="3200" dirty="0"/>
          </a:p>
        </p:txBody>
      </p:sp>
      <p:pic>
        <p:nvPicPr>
          <p:cNvPr id="4" name="図 3">
            <a:extLst>
              <a:ext uri="{FF2B5EF4-FFF2-40B4-BE49-F238E27FC236}">
                <a16:creationId xmlns:a16="http://schemas.microsoft.com/office/drawing/2014/main" id="{FD70F9FE-7A49-44C5-BF3B-E70E9025E1FB}"/>
              </a:ext>
            </a:extLst>
          </p:cNvPr>
          <p:cNvPicPr>
            <a:picLocks noChangeAspect="1"/>
          </p:cNvPicPr>
          <p:nvPr/>
        </p:nvPicPr>
        <p:blipFill>
          <a:blip r:embed="rId4"/>
          <a:stretch>
            <a:fillRect/>
          </a:stretch>
        </p:blipFill>
        <p:spPr>
          <a:xfrm>
            <a:off x="2719091" y="2631941"/>
            <a:ext cx="6753816" cy="1718439"/>
          </a:xfrm>
          <a:prstGeom prst="rect">
            <a:avLst/>
          </a:prstGeom>
        </p:spPr>
      </p:pic>
      <p:pic>
        <p:nvPicPr>
          <p:cNvPr id="99" name="Picture 36" descr="K:\ns_inside.jpg">
            <a:extLst>
              <a:ext uri="{FF2B5EF4-FFF2-40B4-BE49-F238E27FC236}">
                <a16:creationId xmlns:a16="http://schemas.microsoft.com/office/drawing/2014/main" id="{0C70D967-412B-4720-8988-B7498E63FB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1683" y="2809140"/>
            <a:ext cx="1929107" cy="1435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 name="テキスト ボックス 106">
            <a:extLst>
              <a:ext uri="{FF2B5EF4-FFF2-40B4-BE49-F238E27FC236}">
                <a16:creationId xmlns:a16="http://schemas.microsoft.com/office/drawing/2014/main" id="{988FC85F-5DB6-4C2A-8817-52363ED7C922}"/>
              </a:ext>
            </a:extLst>
          </p:cNvPr>
          <p:cNvSpPr txBox="1"/>
          <p:nvPr/>
        </p:nvSpPr>
        <p:spPr>
          <a:xfrm>
            <a:off x="8411632" y="2985639"/>
            <a:ext cx="44595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400" b="1" i="0" u="none" strike="noStrike" kern="1200" cap="none" spc="0" normalizeH="0" baseline="0" noProof="0" dirty="0">
                <a:ln>
                  <a:noFill/>
                </a:ln>
                <a:solidFill>
                  <a:srgbClr val="FFC000"/>
                </a:solidFill>
                <a:effectLst/>
                <a:uLnTx/>
                <a:uFillTx/>
                <a:latin typeface="Calibri" panose="020F0502020204030204"/>
                <a:ea typeface="メイリオ" panose="020B0604030504040204" pitchFamily="50" charset="-128"/>
                <a:cs typeface="+mn-cs"/>
              </a:rPr>
              <a:t>?</a:t>
            </a:r>
            <a:endParaRPr kumimoji="1" lang="ja-JP" altLang="en-US" sz="4400" b="1" i="0" u="none" strike="noStrike" kern="1200" cap="none" spc="0" normalizeH="0" baseline="0" noProof="0" dirty="0">
              <a:ln>
                <a:noFill/>
              </a:ln>
              <a:solidFill>
                <a:srgbClr val="FFC000"/>
              </a:solidFill>
              <a:effectLst/>
              <a:uLnTx/>
              <a:uFillTx/>
              <a:latin typeface="Calibri" panose="020F0502020204030204"/>
              <a:ea typeface="メイリオ" panose="020B0604030504040204" pitchFamily="50" charset="-128"/>
              <a:cs typeface="+mn-cs"/>
            </a:endParaRPr>
          </a:p>
        </p:txBody>
      </p:sp>
      <p:sp>
        <p:nvSpPr>
          <p:cNvPr id="120" name="テキスト ボックス 119">
            <a:extLst>
              <a:ext uri="{FF2B5EF4-FFF2-40B4-BE49-F238E27FC236}">
                <a16:creationId xmlns:a16="http://schemas.microsoft.com/office/drawing/2014/main" id="{B0462F4B-33D6-4173-ACF5-6F3BE726598A}"/>
              </a:ext>
            </a:extLst>
          </p:cNvPr>
          <p:cNvSpPr txBox="1"/>
          <p:nvPr/>
        </p:nvSpPr>
        <p:spPr>
          <a:xfrm>
            <a:off x="2625154" y="3685706"/>
            <a:ext cx="9028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rPr>
              <a:t>クォーク</a:t>
            </a:r>
          </a:p>
        </p:txBody>
      </p:sp>
      <p:sp>
        <p:nvSpPr>
          <p:cNvPr id="7" name="スライド番号プレースホルダー 6">
            <a:extLst>
              <a:ext uri="{FF2B5EF4-FFF2-40B4-BE49-F238E27FC236}">
                <a16:creationId xmlns:a16="http://schemas.microsoft.com/office/drawing/2014/main" id="{6A13D76D-FB03-7485-CB6F-B093DADFBFBE}"/>
              </a:ext>
            </a:extLst>
          </p:cNvPr>
          <p:cNvSpPr>
            <a:spLocks noGrp="1"/>
          </p:cNvSpPr>
          <p:nvPr>
            <p:ph type="sldNum" sz="quarter" idx="12"/>
          </p:nvPr>
        </p:nvSpPr>
        <p:spPr/>
        <p:txBody>
          <a:bodyPr/>
          <a:lstStyle/>
          <a:p>
            <a:fld id="{2F12FD73-3B79-4649-AE7F-26B9A55D462C}" type="slidenum">
              <a:rPr lang="ja-JP" altLang="en-US" smtClean="0"/>
              <a:pPr/>
              <a:t>10</a:t>
            </a:fld>
            <a:endParaRPr lang="ja-JP" altLang="en-US"/>
          </a:p>
        </p:txBody>
      </p:sp>
      <p:grpSp>
        <p:nvGrpSpPr>
          <p:cNvPr id="3" name="グループ化 2">
            <a:extLst>
              <a:ext uri="{FF2B5EF4-FFF2-40B4-BE49-F238E27FC236}">
                <a16:creationId xmlns:a16="http://schemas.microsoft.com/office/drawing/2014/main" id="{3EEF6C33-4C14-C14D-FB6C-5C4A3C4E16B4}"/>
              </a:ext>
            </a:extLst>
          </p:cNvPr>
          <p:cNvGrpSpPr/>
          <p:nvPr/>
        </p:nvGrpSpPr>
        <p:grpSpPr>
          <a:xfrm>
            <a:off x="3173621" y="4567861"/>
            <a:ext cx="2197505" cy="2309213"/>
            <a:chOff x="3809496" y="4300561"/>
            <a:chExt cx="2197505" cy="2309213"/>
          </a:xfrm>
        </p:grpSpPr>
        <p:pic>
          <p:nvPicPr>
            <p:cNvPr id="6" name="Picture 2">
              <a:extLst>
                <a:ext uri="{FF2B5EF4-FFF2-40B4-BE49-F238E27FC236}">
                  <a16:creationId xmlns:a16="http://schemas.microsoft.com/office/drawing/2014/main" id="{5BDD9E5B-1C8B-83BA-2165-791288BF180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11512"/>
            <a:stretch/>
          </p:blipFill>
          <p:spPr bwMode="auto">
            <a:xfrm>
              <a:off x="3809496" y="4300561"/>
              <a:ext cx="2117203" cy="2260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a:extLst>
                <a:ext uri="{FF2B5EF4-FFF2-40B4-BE49-F238E27FC236}">
                  <a16:creationId xmlns:a16="http://schemas.microsoft.com/office/drawing/2014/main" id="{5D265202-A669-2A21-2064-868A1A594BAA}"/>
                </a:ext>
              </a:extLst>
            </p:cNvPr>
            <p:cNvSpPr txBox="1"/>
            <p:nvPr/>
          </p:nvSpPr>
          <p:spPr>
            <a:xfrm>
              <a:off x="3955395" y="6283340"/>
              <a:ext cx="292771" cy="326434"/>
            </a:xfrm>
            <a:prstGeom prst="rect">
              <a:avLst/>
            </a:prstGeom>
            <a:noFill/>
          </p:spPr>
          <p:txBody>
            <a:bodyPr wrap="none" rtlCol="0">
              <a:spAutoFit/>
            </a:bodyPr>
            <a:lstStyle/>
            <a:p>
              <a:r>
                <a:rPr kumimoji="1" lang="en-US" altLang="ja-JP" sz="1400" b="1" dirty="0"/>
                <a:t>0</a:t>
              </a:r>
              <a:endParaRPr kumimoji="1" lang="ja-JP" altLang="en-US" sz="1400" b="1" dirty="0"/>
            </a:p>
          </p:txBody>
        </p:sp>
        <p:sp>
          <p:nvSpPr>
            <p:cNvPr id="10" name="テキスト ボックス 9">
              <a:extLst>
                <a:ext uri="{FF2B5EF4-FFF2-40B4-BE49-F238E27FC236}">
                  <a16:creationId xmlns:a16="http://schemas.microsoft.com/office/drawing/2014/main" id="{6BD2DE5A-6990-2625-1B46-6AD289C7D679}"/>
                </a:ext>
              </a:extLst>
            </p:cNvPr>
            <p:cNvSpPr txBox="1"/>
            <p:nvPr/>
          </p:nvSpPr>
          <p:spPr>
            <a:xfrm>
              <a:off x="4519112" y="6273384"/>
              <a:ext cx="292771" cy="326434"/>
            </a:xfrm>
            <a:prstGeom prst="rect">
              <a:avLst/>
            </a:prstGeom>
            <a:noFill/>
          </p:spPr>
          <p:txBody>
            <a:bodyPr wrap="none" rtlCol="0">
              <a:spAutoFit/>
            </a:bodyPr>
            <a:lstStyle/>
            <a:p>
              <a:r>
                <a:rPr lang="en-US" altLang="ja-JP" sz="1400" b="1" dirty="0"/>
                <a:t>1</a:t>
              </a:r>
              <a:endParaRPr kumimoji="1" lang="ja-JP" altLang="en-US" sz="1400" b="1" dirty="0"/>
            </a:p>
          </p:txBody>
        </p:sp>
        <p:sp>
          <p:nvSpPr>
            <p:cNvPr id="11" name="テキスト ボックス 10">
              <a:extLst>
                <a:ext uri="{FF2B5EF4-FFF2-40B4-BE49-F238E27FC236}">
                  <a16:creationId xmlns:a16="http://schemas.microsoft.com/office/drawing/2014/main" id="{22F5AAB8-74A0-8FAC-FB61-26B7F182DAF9}"/>
                </a:ext>
              </a:extLst>
            </p:cNvPr>
            <p:cNvSpPr txBox="1"/>
            <p:nvPr/>
          </p:nvSpPr>
          <p:spPr>
            <a:xfrm>
              <a:off x="5120812" y="6273384"/>
              <a:ext cx="292771" cy="326434"/>
            </a:xfrm>
            <a:prstGeom prst="rect">
              <a:avLst/>
            </a:prstGeom>
            <a:noFill/>
          </p:spPr>
          <p:txBody>
            <a:bodyPr wrap="none" rtlCol="0">
              <a:spAutoFit/>
            </a:bodyPr>
            <a:lstStyle/>
            <a:p>
              <a:r>
                <a:rPr kumimoji="1" lang="en-US" altLang="ja-JP" sz="1400" b="1" dirty="0"/>
                <a:t>2</a:t>
              </a:r>
              <a:endParaRPr kumimoji="1" lang="ja-JP" altLang="en-US" sz="1400" b="1" dirty="0"/>
            </a:p>
          </p:txBody>
        </p:sp>
        <p:sp>
          <p:nvSpPr>
            <p:cNvPr id="13" name="テキスト ボックス 12">
              <a:extLst>
                <a:ext uri="{FF2B5EF4-FFF2-40B4-BE49-F238E27FC236}">
                  <a16:creationId xmlns:a16="http://schemas.microsoft.com/office/drawing/2014/main" id="{BB366666-3F58-649B-C050-580D12BF0868}"/>
                </a:ext>
              </a:extLst>
            </p:cNvPr>
            <p:cNvSpPr txBox="1"/>
            <p:nvPr/>
          </p:nvSpPr>
          <p:spPr>
            <a:xfrm>
              <a:off x="5714230" y="6273384"/>
              <a:ext cx="292771" cy="326434"/>
            </a:xfrm>
            <a:prstGeom prst="rect">
              <a:avLst/>
            </a:prstGeom>
            <a:noFill/>
          </p:spPr>
          <p:txBody>
            <a:bodyPr wrap="none" rtlCol="0">
              <a:spAutoFit/>
            </a:bodyPr>
            <a:lstStyle/>
            <a:p>
              <a:r>
                <a:rPr lang="en-US" altLang="ja-JP" sz="1400" b="1" dirty="0"/>
                <a:t>3</a:t>
              </a:r>
              <a:endParaRPr kumimoji="1" lang="ja-JP" altLang="en-US" sz="1400" b="1" dirty="0"/>
            </a:p>
          </p:txBody>
        </p:sp>
      </p:grpSp>
      <p:pic>
        <p:nvPicPr>
          <p:cNvPr id="16" name="Picture 2">
            <a:extLst>
              <a:ext uri="{FF2B5EF4-FFF2-40B4-BE49-F238E27FC236}">
                <a16:creationId xmlns:a16="http://schemas.microsoft.com/office/drawing/2014/main" id="{8660EC9E-F539-188F-EAEC-65B53B7FE214}"/>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614" y="3321788"/>
            <a:ext cx="3076064" cy="2161452"/>
          </a:xfrm>
          <a:prstGeom prst="rect">
            <a:avLst/>
          </a:prstGeom>
          <a:noFill/>
          <a:ln w="9525">
            <a:noFill/>
            <a:miter lim="800000"/>
            <a:headEnd/>
            <a:tailEnd/>
          </a:ln>
        </p:spPr>
      </p:pic>
      <p:sp>
        <p:nvSpPr>
          <p:cNvPr id="21" name="テキスト ボックス 20">
            <a:extLst>
              <a:ext uri="{FF2B5EF4-FFF2-40B4-BE49-F238E27FC236}">
                <a16:creationId xmlns:a16="http://schemas.microsoft.com/office/drawing/2014/main" id="{33D97C8E-7A3D-A19B-D655-524F3D24405E}"/>
              </a:ext>
            </a:extLst>
          </p:cNvPr>
          <p:cNvSpPr txBox="1"/>
          <p:nvPr/>
        </p:nvSpPr>
        <p:spPr>
          <a:xfrm>
            <a:off x="-140762" y="1988546"/>
            <a:ext cx="2964201" cy="1077218"/>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kumimoji="1" lang="en-US" altLang="ja-JP" sz="3200" b="1" spc="50" dirty="0">
                <a:ln w="11430"/>
                <a:solidFill>
                  <a:schemeClr val="tx2"/>
                </a:solidFill>
                <a:effectLst>
                  <a:outerShdw blurRad="76200" dist="50800" dir="5400000" algn="tl" rotWithShape="0">
                    <a:srgbClr val="000000">
                      <a:alpha val="65000"/>
                    </a:srgbClr>
                  </a:outerShdw>
                </a:effectLst>
              </a:rPr>
              <a:t>QCD</a:t>
            </a:r>
            <a:r>
              <a:rPr kumimoji="1" lang="ja-JP" altLang="en-US" sz="3200" b="1" spc="50" dirty="0">
                <a:ln w="11430"/>
                <a:solidFill>
                  <a:schemeClr val="tx2"/>
                </a:solidFill>
                <a:effectLst>
                  <a:outerShdw blurRad="76200" dist="50800" dir="5400000" algn="tl" rotWithShape="0">
                    <a:srgbClr val="000000">
                      <a:alpha val="65000"/>
                    </a:srgbClr>
                  </a:outerShdw>
                </a:effectLst>
              </a:rPr>
              <a:t>質量起源</a:t>
            </a:r>
            <a:endParaRPr kumimoji="1" lang="en-US" altLang="ja-JP" sz="3200" b="1" spc="50" dirty="0">
              <a:ln w="11430"/>
              <a:solidFill>
                <a:schemeClr val="tx2"/>
              </a:solidFill>
              <a:effectLst>
                <a:outerShdw blurRad="76200" dist="50800" dir="5400000" algn="tl" rotWithShape="0">
                  <a:srgbClr val="000000">
                    <a:alpha val="65000"/>
                  </a:srgbClr>
                </a:outerShdw>
              </a:effectLst>
            </a:endParaRPr>
          </a:p>
          <a:p>
            <a:pPr algn="ctr"/>
            <a:r>
              <a:rPr kumimoji="1" lang="ja-JP" altLang="en-US" sz="3200" b="1" spc="50" dirty="0">
                <a:ln w="11430"/>
                <a:solidFill>
                  <a:schemeClr val="tx2"/>
                </a:solidFill>
                <a:effectLst>
                  <a:outerShdw blurRad="76200" dist="50800" dir="5400000" algn="tl" rotWithShape="0">
                    <a:srgbClr val="000000">
                      <a:alpha val="65000"/>
                    </a:srgbClr>
                  </a:outerShdw>
                </a:effectLst>
              </a:rPr>
              <a:t>の謎</a:t>
            </a:r>
          </a:p>
        </p:txBody>
      </p:sp>
      <p:pic>
        <p:nvPicPr>
          <p:cNvPr id="95" name="Picture 1">
            <a:extLst>
              <a:ext uri="{FF2B5EF4-FFF2-40B4-BE49-F238E27FC236}">
                <a16:creationId xmlns:a16="http://schemas.microsoft.com/office/drawing/2014/main" id="{73250FDA-BF8B-4BF6-C554-C7EB3B4984EA}"/>
              </a:ext>
            </a:extLst>
          </p:cNvPr>
          <p:cNvPicPr>
            <a:picLocks noChangeArrowheads="1"/>
          </p:cNvPicPr>
          <p:nvPr/>
        </p:nvPicPr>
        <p:blipFill rotWithShape="1">
          <a:blip r:embed="rId8" cstate="print">
            <a:extLst>
              <a:ext uri="{28A0092B-C50C-407E-A947-70E740481C1C}">
                <a14:useLocalDpi xmlns:a14="http://schemas.microsoft.com/office/drawing/2010/main" val="0"/>
              </a:ext>
            </a:extLst>
          </a:blip>
          <a:srcRect l="29737"/>
          <a:stretch/>
        </p:blipFill>
        <p:spPr bwMode="auto">
          <a:xfrm>
            <a:off x="5325923" y="5201068"/>
            <a:ext cx="4020550" cy="16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96" name="図 95">
            <a:extLst>
              <a:ext uri="{FF2B5EF4-FFF2-40B4-BE49-F238E27FC236}">
                <a16:creationId xmlns:a16="http://schemas.microsoft.com/office/drawing/2014/main" id="{5EBB8443-55EC-59D9-4B41-8B6FAD8B664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494106" y="3080988"/>
            <a:ext cx="2613423" cy="2554643"/>
          </a:xfrm>
          <a:prstGeom prst="rect">
            <a:avLst/>
          </a:prstGeom>
        </p:spPr>
      </p:pic>
      <p:sp>
        <p:nvSpPr>
          <p:cNvPr id="97" name="テキスト ボックス 96">
            <a:extLst>
              <a:ext uri="{FF2B5EF4-FFF2-40B4-BE49-F238E27FC236}">
                <a16:creationId xmlns:a16="http://schemas.microsoft.com/office/drawing/2014/main" id="{52A32AF5-5C30-DC1E-748A-6A55F4BBB3A4}"/>
              </a:ext>
            </a:extLst>
          </p:cNvPr>
          <p:cNvSpPr txBox="1"/>
          <p:nvPr/>
        </p:nvSpPr>
        <p:spPr>
          <a:xfrm>
            <a:off x="9347714" y="1988546"/>
            <a:ext cx="3006861" cy="1077218"/>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ja-JP" altLang="en-US" sz="3200" b="1" spc="50" dirty="0">
                <a:ln w="11430"/>
                <a:solidFill>
                  <a:srgbClr val="00B050"/>
                </a:solidFill>
                <a:effectLst>
                  <a:outerShdw blurRad="76200" dist="50800" dir="5400000" algn="tl" rotWithShape="0">
                    <a:srgbClr val="000000">
                      <a:alpha val="65000"/>
                    </a:srgbClr>
                  </a:outerShdw>
                </a:effectLst>
              </a:rPr>
              <a:t>高密度核物質</a:t>
            </a:r>
            <a:endParaRPr lang="en-US" altLang="ja-JP" sz="3200" b="1" spc="50" dirty="0">
              <a:ln w="11430"/>
              <a:solidFill>
                <a:srgbClr val="00B050"/>
              </a:solidFill>
              <a:effectLst>
                <a:outerShdw blurRad="76200" dist="50800" dir="5400000" algn="tl" rotWithShape="0">
                  <a:srgbClr val="000000">
                    <a:alpha val="65000"/>
                  </a:srgbClr>
                </a:outerShdw>
              </a:effectLst>
            </a:endParaRPr>
          </a:p>
          <a:p>
            <a:pPr algn="ctr"/>
            <a:r>
              <a:rPr kumimoji="1" lang="ja-JP" altLang="en-US" sz="3200" b="1" spc="50" dirty="0">
                <a:ln w="11430"/>
                <a:solidFill>
                  <a:srgbClr val="00B050"/>
                </a:solidFill>
                <a:effectLst>
                  <a:outerShdw blurRad="76200" dist="50800" dir="5400000" algn="tl" rotWithShape="0">
                    <a:srgbClr val="000000">
                      <a:alpha val="65000"/>
                    </a:srgbClr>
                  </a:outerShdw>
                </a:effectLst>
              </a:rPr>
              <a:t>の謎</a:t>
            </a:r>
          </a:p>
        </p:txBody>
      </p:sp>
      <p:sp>
        <p:nvSpPr>
          <p:cNvPr id="103" name="右矢印 26">
            <a:extLst>
              <a:ext uri="{FF2B5EF4-FFF2-40B4-BE49-F238E27FC236}">
                <a16:creationId xmlns:a16="http://schemas.microsoft.com/office/drawing/2014/main" id="{DBD26933-EEE0-A0E1-9252-8456F9D1C57D}"/>
              </a:ext>
            </a:extLst>
          </p:cNvPr>
          <p:cNvSpPr/>
          <p:nvPr/>
        </p:nvSpPr>
        <p:spPr>
          <a:xfrm rot="19800000">
            <a:off x="9531831" y="5859050"/>
            <a:ext cx="1217473" cy="561913"/>
          </a:xfrm>
          <a:prstGeom prst="rightArrow">
            <a:avLst>
              <a:gd name="adj1" fmla="val 50000"/>
              <a:gd name="adj2" fmla="val 111335"/>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mc:AlternateContent xmlns:mc="http://schemas.openxmlformats.org/markup-compatibility/2006" xmlns:a14="http://schemas.microsoft.com/office/drawing/2010/main">
        <mc:Choice Requires="a14">
          <p:sp>
            <p:nvSpPr>
              <p:cNvPr id="130" name="楕円 129">
                <a:extLst>
                  <a:ext uri="{FF2B5EF4-FFF2-40B4-BE49-F238E27FC236}">
                    <a16:creationId xmlns:a16="http://schemas.microsoft.com/office/drawing/2014/main" id="{9F2ACF58-7E3A-E4D7-BEE7-80F4A476A1E4}"/>
                  </a:ext>
                </a:extLst>
              </p:cNvPr>
              <p:cNvSpPr/>
              <p:nvPr/>
            </p:nvSpPr>
            <p:spPr>
              <a:xfrm>
                <a:off x="5569504" y="3346310"/>
                <a:ext cx="364203" cy="364203"/>
              </a:xfrm>
              <a:prstGeom prst="ellipse">
                <a:avLst/>
              </a:prstGeom>
              <a:solidFill>
                <a:srgbClr val="FFC000"/>
              </a:solidFill>
              <a:ln w="38100">
                <a:solidFill>
                  <a:srgbClr val="FFFF00"/>
                </a:solidFill>
              </a:ln>
              <a:scene3d>
                <a:camera prst="orthographicFront"/>
                <a:lightRig rig="threePt" dir="t"/>
              </a:scene3d>
              <a:sp3d>
                <a:bevelT w="762000" h="762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acc>
                        <m:accPr>
                          <m:chr m:val="̅"/>
                          <m:ctrlPr>
                            <a:rPr kumimoji="1" lang="en-US" altLang="ja-JP" sz="2400" b="1" i="1" dirty="0" smtClean="0">
                              <a:latin typeface="Cambria Math" panose="02040503050406030204" pitchFamily="18" charset="0"/>
                            </a:rPr>
                          </m:ctrlPr>
                        </m:accPr>
                        <m:e>
                          <m:r>
                            <a:rPr kumimoji="1" lang="en-US" altLang="ja-JP" sz="2400" b="1" i="1" dirty="0" smtClean="0">
                              <a:latin typeface="Cambria Math" panose="02040503050406030204" pitchFamily="18" charset="0"/>
                            </a:rPr>
                            <m:t>𝑲</m:t>
                          </m:r>
                        </m:e>
                      </m:acc>
                    </m:oMath>
                  </m:oMathPara>
                </a14:m>
                <a:endParaRPr kumimoji="1" lang="ja-JP" altLang="en-US" sz="2400" b="1" dirty="0"/>
              </a:p>
            </p:txBody>
          </p:sp>
        </mc:Choice>
        <mc:Fallback xmlns="">
          <p:sp>
            <p:nvSpPr>
              <p:cNvPr id="130" name="楕円 129">
                <a:extLst>
                  <a:ext uri="{FF2B5EF4-FFF2-40B4-BE49-F238E27FC236}">
                    <a16:creationId xmlns:a16="http://schemas.microsoft.com/office/drawing/2014/main" id="{9F2ACF58-7E3A-E4D7-BEE7-80F4A476A1E4}"/>
                  </a:ext>
                </a:extLst>
              </p:cNvPr>
              <p:cNvSpPr>
                <a:spLocks noRot="1" noChangeAspect="1" noMove="1" noResize="1" noEditPoints="1" noAdjustHandles="1" noChangeArrowheads="1" noChangeShapeType="1" noTextEdit="1"/>
              </p:cNvSpPr>
              <p:nvPr/>
            </p:nvSpPr>
            <p:spPr>
              <a:xfrm>
                <a:off x="5569504" y="3346310"/>
                <a:ext cx="364203" cy="364203"/>
              </a:xfrm>
              <a:prstGeom prst="ellipse">
                <a:avLst/>
              </a:prstGeom>
              <a:blipFill>
                <a:blip r:embed="rId10"/>
                <a:stretch>
                  <a:fillRect l="-9859"/>
                </a:stretch>
              </a:blipFill>
              <a:ln w="38100">
                <a:solidFill>
                  <a:srgbClr val="FFFF00"/>
                </a:solidFill>
              </a:ln>
            </p:spPr>
            <p:txBody>
              <a:bodyPr/>
              <a:lstStyle/>
              <a:p>
                <a:r>
                  <a:rPr lang="ja-JP" altLang="en-US">
                    <a:noFill/>
                  </a:rPr>
                  <a:t> </a:t>
                </a:r>
              </a:p>
            </p:txBody>
          </p:sp>
        </mc:Fallback>
      </mc:AlternateContent>
      <p:sp>
        <p:nvSpPr>
          <p:cNvPr id="131" name="テキスト ボックス 130">
            <a:extLst>
              <a:ext uri="{FF2B5EF4-FFF2-40B4-BE49-F238E27FC236}">
                <a16:creationId xmlns:a16="http://schemas.microsoft.com/office/drawing/2014/main" id="{82F50A86-C3D1-77EE-CEB3-D41A67287F16}"/>
              </a:ext>
            </a:extLst>
          </p:cNvPr>
          <p:cNvSpPr txBox="1"/>
          <p:nvPr/>
        </p:nvSpPr>
        <p:spPr>
          <a:xfrm>
            <a:off x="4232483" y="2615307"/>
            <a:ext cx="3467616" cy="584775"/>
          </a:xfrm>
          <a:prstGeom prst="rect">
            <a:avLst/>
          </a:prstGeom>
          <a:noFill/>
        </p:spPr>
        <p:txBody>
          <a:bodyPr wrap="none" rtlCol="0">
            <a:spAutoFit/>
          </a:bodyPr>
          <a:lstStyle/>
          <a:p>
            <a:r>
              <a:rPr lang="ja-JP" altLang="en-US" sz="3200" b="1"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rPr>
              <a:t>全く新しい原子核</a:t>
            </a:r>
            <a:endParaRPr kumimoji="1" lang="ja-JP" altLang="en-US" sz="3200" b="1"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endParaRPr>
          </a:p>
        </p:txBody>
      </p:sp>
      <p:sp>
        <p:nvSpPr>
          <p:cNvPr id="144" name="右矢印 26">
            <a:extLst>
              <a:ext uri="{FF2B5EF4-FFF2-40B4-BE49-F238E27FC236}">
                <a16:creationId xmlns:a16="http://schemas.microsoft.com/office/drawing/2014/main" id="{09672CCC-FE97-7936-D62A-08F214B6F634}"/>
              </a:ext>
            </a:extLst>
          </p:cNvPr>
          <p:cNvSpPr/>
          <p:nvPr/>
        </p:nvSpPr>
        <p:spPr>
          <a:xfrm rot="12756816">
            <a:off x="1858367" y="5767032"/>
            <a:ext cx="1217473" cy="561913"/>
          </a:xfrm>
          <a:prstGeom prst="rightArrow">
            <a:avLst>
              <a:gd name="adj1" fmla="val 50000"/>
              <a:gd name="adj2" fmla="val 111335"/>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右矢印 26">
            <a:extLst>
              <a:ext uri="{FF2B5EF4-FFF2-40B4-BE49-F238E27FC236}">
                <a16:creationId xmlns:a16="http://schemas.microsoft.com/office/drawing/2014/main" id="{9CE44F1F-D956-738E-AEF0-8064199C1567}"/>
              </a:ext>
            </a:extLst>
          </p:cNvPr>
          <p:cNvSpPr/>
          <p:nvPr/>
        </p:nvSpPr>
        <p:spPr>
          <a:xfrm rot="5400000">
            <a:off x="5310075" y="3974268"/>
            <a:ext cx="936916" cy="606455"/>
          </a:xfrm>
          <a:prstGeom prst="rightArrow">
            <a:avLst>
              <a:gd name="adj1" fmla="val 50000"/>
              <a:gd name="adj2" fmla="val 111335"/>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DDA65620-5EF7-5C1A-6A00-7EDF53BDBA3B}"/>
              </a:ext>
            </a:extLst>
          </p:cNvPr>
          <p:cNvSpPr txBox="1"/>
          <p:nvPr/>
        </p:nvSpPr>
        <p:spPr>
          <a:xfrm>
            <a:off x="7375947" y="1651321"/>
            <a:ext cx="1723549" cy="461665"/>
          </a:xfrm>
          <a:prstGeom prst="rect">
            <a:avLst/>
          </a:prstGeom>
          <a:noFill/>
        </p:spPr>
        <p:txBody>
          <a:bodyPr wrap="none" rtlCol="0">
            <a:spAutoFit/>
          </a:bodyPr>
          <a:lstStyle/>
          <a:p>
            <a:r>
              <a:rPr kumimoji="1" lang="ja-JP" altLang="en-US" sz="2400" b="1" dirty="0">
                <a:solidFill>
                  <a:srgbClr val="FF0000"/>
                </a:solidFill>
              </a:rPr>
              <a:t>＝仮想粒子</a:t>
            </a:r>
            <a:endParaRPr kumimoji="1" lang="en-US" altLang="ja-JP" sz="2400" b="1" dirty="0">
              <a:solidFill>
                <a:srgbClr val="FF0000"/>
              </a:solidFill>
            </a:endParaRPr>
          </a:p>
        </p:txBody>
      </p:sp>
      <p:sp>
        <p:nvSpPr>
          <p:cNvPr id="12" name="テキスト ボックス 11">
            <a:extLst>
              <a:ext uri="{FF2B5EF4-FFF2-40B4-BE49-F238E27FC236}">
                <a16:creationId xmlns:a16="http://schemas.microsoft.com/office/drawing/2014/main" id="{EC8A9743-AEB5-C948-7ED3-7987C5F9CE06}"/>
              </a:ext>
            </a:extLst>
          </p:cNvPr>
          <p:cNvSpPr txBox="1"/>
          <p:nvPr/>
        </p:nvSpPr>
        <p:spPr>
          <a:xfrm>
            <a:off x="5880373" y="3347840"/>
            <a:ext cx="1415772" cy="461665"/>
          </a:xfrm>
          <a:prstGeom prst="rect">
            <a:avLst/>
          </a:prstGeom>
          <a:noFill/>
        </p:spPr>
        <p:txBody>
          <a:bodyPr wrap="none" rtlCol="0">
            <a:spAutoFit/>
          </a:bodyPr>
          <a:lstStyle/>
          <a:p>
            <a:r>
              <a:rPr kumimoji="1" lang="ja-JP" altLang="en-US" sz="2400" b="1" dirty="0">
                <a:solidFill>
                  <a:srgbClr val="FFFF00"/>
                </a:solidFill>
              </a:rPr>
              <a:t>＝実粒子</a:t>
            </a:r>
            <a:endParaRPr kumimoji="1" lang="en-US" altLang="ja-JP" sz="2400" b="1" dirty="0">
              <a:solidFill>
                <a:srgbClr val="FFFF00"/>
              </a:solidFill>
            </a:endParaRPr>
          </a:p>
        </p:txBody>
      </p:sp>
      <p:sp>
        <p:nvSpPr>
          <p:cNvPr id="14" name="テキスト ボックス 13">
            <a:extLst>
              <a:ext uri="{FF2B5EF4-FFF2-40B4-BE49-F238E27FC236}">
                <a16:creationId xmlns:a16="http://schemas.microsoft.com/office/drawing/2014/main" id="{1ECF064D-6F8C-73D4-56E1-CE9C5448666F}"/>
              </a:ext>
            </a:extLst>
          </p:cNvPr>
          <p:cNvSpPr txBox="1"/>
          <p:nvPr/>
        </p:nvSpPr>
        <p:spPr>
          <a:xfrm>
            <a:off x="4196432" y="4559910"/>
            <a:ext cx="3518912" cy="584775"/>
          </a:xfrm>
          <a:prstGeom prst="rect">
            <a:avLst/>
          </a:prstGeom>
          <a:solidFill>
            <a:schemeClr val="bg1">
              <a:alpha val="70000"/>
            </a:schemeClr>
          </a:solid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ja-JP" altLang="en-US" sz="3200" b="1" spc="50" dirty="0">
                <a:ln w="11430"/>
                <a:solidFill>
                  <a:srgbClr val="CF181F"/>
                </a:solidFill>
                <a:effectLst>
                  <a:outerShdw blurRad="76200" dist="50800" dir="5400000" algn="tl" rotWithShape="0">
                    <a:srgbClr val="000000">
                      <a:alpha val="65000"/>
                    </a:srgbClr>
                  </a:outerShdw>
                </a:effectLst>
              </a:rPr>
              <a:t>新しい物性の出現</a:t>
            </a:r>
            <a:endParaRPr lang="en-US" altLang="ja-JP" sz="3200" b="1" spc="50" dirty="0">
              <a:ln w="11430"/>
              <a:solidFill>
                <a:srgbClr val="CF181F"/>
              </a:solidFill>
              <a:effectLst>
                <a:outerShdw blurRad="76200" dist="50800" dir="5400000" algn="tl" rotWithShape="0">
                  <a:srgbClr val="000000">
                    <a:alpha val="65000"/>
                  </a:srgbClr>
                </a:outerShdw>
              </a:effectLst>
            </a:endParaRPr>
          </a:p>
        </p:txBody>
      </p:sp>
      <p:sp>
        <p:nvSpPr>
          <p:cNvPr id="17" name="テキスト ボックス 16">
            <a:extLst>
              <a:ext uri="{FF2B5EF4-FFF2-40B4-BE49-F238E27FC236}">
                <a16:creationId xmlns:a16="http://schemas.microsoft.com/office/drawing/2014/main" id="{3DFAE094-731A-7E37-E2E8-65D97F64EDEB}"/>
              </a:ext>
            </a:extLst>
          </p:cNvPr>
          <p:cNvSpPr txBox="1"/>
          <p:nvPr/>
        </p:nvSpPr>
        <p:spPr>
          <a:xfrm rot="1080000">
            <a:off x="3316273" y="5896537"/>
            <a:ext cx="2031325" cy="369332"/>
          </a:xfrm>
          <a:prstGeom prst="rect">
            <a:avLst/>
          </a:prstGeom>
          <a:noFill/>
        </p:spPr>
        <p:txBody>
          <a:bodyPr wrap="none" rtlCol="0">
            <a:spAutoFit/>
          </a:bodyPr>
          <a:lstStyle/>
          <a:p>
            <a:r>
              <a:rPr kumimoji="1" lang="ja-JP" altLang="en-US" b="1" dirty="0">
                <a:solidFill>
                  <a:srgbClr val="FF0000"/>
                </a:solidFill>
              </a:rPr>
              <a:t>中間子の質量変化</a:t>
            </a:r>
          </a:p>
        </p:txBody>
      </p:sp>
      <p:sp>
        <p:nvSpPr>
          <p:cNvPr id="18" name="テキスト ボックス 17">
            <a:extLst>
              <a:ext uri="{FF2B5EF4-FFF2-40B4-BE49-F238E27FC236}">
                <a16:creationId xmlns:a16="http://schemas.microsoft.com/office/drawing/2014/main" id="{3E21274D-C7CD-3BF3-4BEA-1628A2A5F244}"/>
              </a:ext>
            </a:extLst>
          </p:cNvPr>
          <p:cNvSpPr txBox="1"/>
          <p:nvPr/>
        </p:nvSpPr>
        <p:spPr>
          <a:xfrm>
            <a:off x="6211489" y="6311927"/>
            <a:ext cx="2031325" cy="369332"/>
          </a:xfrm>
          <a:prstGeom prst="rect">
            <a:avLst/>
          </a:prstGeom>
          <a:noFill/>
        </p:spPr>
        <p:txBody>
          <a:bodyPr wrap="none" rtlCol="0">
            <a:spAutoFit/>
          </a:bodyPr>
          <a:lstStyle/>
          <a:p>
            <a:r>
              <a:rPr kumimoji="1" lang="ja-JP" altLang="en-US" b="1" dirty="0">
                <a:solidFill>
                  <a:srgbClr val="FFFF00"/>
                </a:solidFill>
              </a:rPr>
              <a:t>原子核密度の上昇</a:t>
            </a:r>
          </a:p>
        </p:txBody>
      </p:sp>
      <p:pic>
        <p:nvPicPr>
          <p:cNvPr id="20" name="Picture 2">
            <a:extLst>
              <a:ext uri="{FF2B5EF4-FFF2-40B4-BE49-F238E27FC236}">
                <a16:creationId xmlns:a16="http://schemas.microsoft.com/office/drawing/2014/main" id="{729FE3C7-8D2A-CBAF-A0C2-33691EF1CAB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3809968" y="1252603"/>
            <a:ext cx="1731862" cy="1349904"/>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7AF05867-FE51-03CF-5BC0-79732969C0A8}"/>
              </a:ext>
            </a:extLst>
          </p:cNvPr>
          <p:cNvSpPr txBox="1"/>
          <p:nvPr/>
        </p:nvSpPr>
        <p:spPr>
          <a:xfrm rot="1980000">
            <a:off x="2030690" y="5951969"/>
            <a:ext cx="1005403" cy="338554"/>
          </a:xfrm>
          <a:prstGeom prst="rect">
            <a:avLst/>
          </a:prstGeom>
          <a:noFill/>
        </p:spPr>
        <p:txBody>
          <a:bodyPr wrap="none" rtlCol="0">
            <a:spAutoFit/>
          </a:bodyPr>
          <a:lstStyle/>
          <a:p>
            <a:r>
              <a:rPr kumimoji="1" lang="ja-JP" altLang="en-US" sz="1600" dirty="0"/>
              <a:t>質量変化</a:t>
            </a:r>
          </a:p>
        </p:txBody>
      </p:sp>
      <p:sp>
        <p:nvSpPr>
          <p:cNvPr id="19" name="テキスト ボックス 18">
            <a:extLst>
              <a:ext uri="{FF2B5EF4-FFF2-40B4-BE49-F238E27FC236}">
                <a16:creationId xmlns:a16="http://schemas.microsoft.com/office/drawing/2014/main" id="{22D8E4B0-EF3B-EF4A-68EE-8B1C83CBEE97}"/>
              </a:ext>
            </a:extLst>
          </p:cNvPr>
          <p:cNvSpPr txBox="1"/>
          <p:nvPr/>
        </p:nvSpPr>
        <p:spPr>
          <a:xfrm rot="19800000">
            <a:off x="9530445" y="6046054"/>
            <a:ext cx="1005403" cy="338554"/>
          </a:xfrm>
          <a:prstGeom prst="rect">
            <a:avLst/>
          </a:prstGeom>
          <a:noFill/>
        </p:spPr>
        <p:txBody>
          <a:bodyPr wrap="none" rtlCol="0">
            <a:spAutoFit/>
          </a:bodyPr>
          <a:lstStyle/>
          <a:p>
            <a:r>
              <a:rPr kumimoji="1" lang="ja-JP" altLang="en-US" sz="1600" dirty="0"/>
              <a:t>密度上昇</a:t>
            </a:r>
          </a:p>
        </p:txBody>
      </p:sp>
      <p:sp>
        <p:nvSpPr>
          <p:cNvPr id="22" name="右矢印 26">
            <a:extLst>
              <a:ext uri="{FF2B5EF4-FFF2-40B4-BE49-F238E27FC236}">
                <a16:creationId xmlns:a16="http://schemas.microsoft.com/office/drawing/2014/main" id="{7C7F522D-D41B-BA30-608C-970843980BB7}"/>
              </a:ext>
            </a:extLst>
          </p:cNvPr>
          <p:cNvSpPr/>
          <p:nvPr/>
        </p:nvSpPr>
        <p:spPr>
          <a:xfrm rot="19834178">
            <a:off x="1827510" y="3419366"/>
            <a:ext cx="1217473" cy="561913"/>
          </a:xfrm>
          <a:prstGeom prst="rightArrow">
            <a:avLst>
              <a:gd name="adj1" fmla="val 50000"/>
              <a:gd name="adj2" fmla="val 111335"/>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右矢印 26">
            <a:extLst>
              <a:ext uri="{FF2B5EF4-FFF2-40B4-BE49-F238E27FC236}">
                <a16:creationId xmlns:a16="http://schemas.microsoft.com/office/drawing/2014/main" id="{AA125389-D2F0-BFC9-E54E-21D43861AD72}"/>
              </a:ext>
            </a:extLst>
          </p:cNvPr>
          <p:cNvSpPr/>
          <p:nvPr/>
        </p:nvSpPr>
        <p:spPr>
          <a:xfrm rot="12756816">
            <a:off x="9162371" y="3407155"/>
            <a:ext cx="1217473" cy="561913"/>
          </a:xfrm>
          <a:prstGeom prst="rightArrow">
            <a:avLst>
              <a:gd name="adj1" fmla="val 50000"/>
              <a:gd name="adj2" fmla="val 111335"/>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6877EAEA-EEB3-B2E6-4951-F4B28C4970CA}"/>
              </a:ext>
            </a:extLst>
          </p:cNvPr>
          <p:cNvSpPr txBox="1"/>
          <p:nvPr/>
        </p:nvSpPr>
        <p:spPr>
          <a:xfrm>
            <a:off x="-29174" y="3270895"/>
            <a:ext cx="1441420" cy="307777"/>
          </a:xfrm>
          <a:prstGeom prst="rect">
            <a:avLst/>
          </a:prstGeom>
          <a:noFill/>
        </p:spPr>
        <p:txBody>
          <a:bodyPr wrap="none" rtlCol="0">
            <a:spAutoFit/>
          </a:bodyPr>
          <a:lstStyle/>
          <a:p>
            <a:r>
              <a:rPr kumimoji="1" lang="ja-JP" altLang="en-US" sz="1400" b="1" dirty="0"/>
              <a:t>中間子の質量～</a:t>
            </a:r>
          </a:p>
        </p:txBody>
      </p:sp>
      <p:sp>
        <p:nvSpPr>
          <p:cNvPr id="25" name="テキスト ボックス 24">
            <a:extLst>
              <a:ext uri="{FF2B5EF4-FFF2-40B4-BE49-F238E27FC236}">
                <a16:creationId xmlns:a16="http://schemas.microsoft.com/office/drawing/2014/main" id="{3B27475F-6AC7-61FE-1C22-8ACB0693F1B1}"/>
              </a:ext>
            </a:extLst>
          </p:cNvPr>
          <p:cNvSpPr txBox="1"/>
          <p:nvPr/>
        </p:nvSpPr>
        <p:spPr>
          <a:xfrm rot="1152375">
            <a:off x="1907166" y="4698409"/>
            <a:ext cx="543739" cy="307777"/>
          </a:xfrm>
          <a:prstGeom prst="rect">
            <a:avLst/>
          </a:prstGeom>
          <a:noFill/>
        </p:spPr>
        <p:txBody>
          <a:bodyPr wrap="none" rtlCol="0">
            <a:spAutoFit/>
          </a:bodyPr>
          <a:lstStyle/>
          <a:p>
            <a:r>
              <a:rPr kumimoji="1" lang="ja-JP" altLang="en-US" sz="1400" b="1" dirty="0"/>
              <a:t>密度</a:t>
            </a:r>
          </a:p>
        </p:txBody>
      </p:sp>
      <p:sp>
        <p:nvSpPr>
          <p:cNvPr id="26" name="テキスト ボックス 25">
            <a:extLst>
              <a:ext uri="{FF2B5EF4-FFF2-40B4-BE49-F238E27FC236}">
                <a16:creationId xmlns:a16="http://schemas.microsoft.com/office/drawing/2014/main" id="{CCB28D4D-D186-1ADA-62E9-EA5F13025881}"/>
              </a:ext>
            </a:extLst>
          </p:cNvPr>
          <p:cNvSpPr txBox="1"/>
          <p:nvPr/>
        </p:nvSpPr>
        <p:spPr>
          <a:xfrm rot="20739432">
            <a:off x="658850" y="4592066"/>
            <a:ext cx="543739" cy="307777"/>
          </a:xfrm>
          <a:prstGeom prst="rect">
            <a:avLst/>
          </a:prstGeom>
          <a:noFill/>
        </p:spPr>
        <p:txBody>
          <a:bodyPr wrap="none" rtlCol="0">
            <a:spAutoFit/>
          </a:bodyPr>
          <a:lstStyle/>
          <a:p>
            <a:r>
              <a:rPr kumimoji="1" lang="ja-JP" altLang="en-US" sz="1400" b="1" dirty="0"/>
              <a:t>温度</a:t>
            </a:r>
          </a:p>
        </p:txBody>
      </p:sp>
    </p:spTree>
    <p:extLst>
      <p:ext uri="{BB962C8B-B14F-4D97-AF65-F5344CB8AC3E}">
        <p14:creationId xmlns:p14="http://schemas.microsoft.com/office/powerpoint/2010/main" val="313392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fade">
                                      <p:cBhvr>
                                        <p:cTn id="7" dur="500"/>
                                        <p:tgtEl>
                                          <p:spTgt spid="1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1"/>
                                        </p:tgtEl>
                                        <p:attrNameLst>
                                          <p:attrName>style.visibility</p:attrName>
                                        </p:attrNameLst>
                                      </p:cBhvr>
                                      <p:to>
                                        <p:strVal val="visible"/>
                                      </p:to>
                                    </p:set>
                                    <p:animEffect transition="in" filter="fade">
                                      <p:cBhvr>
                                        <p:cTn id="18" dur="500"/>
                                        <p:tgtEl>
                                          <p:spTgt spid="1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0"/>
                                        </p:tgtEl>
                                        <p:attrNameLst>
                                          <p:attrName>style.visibility</p:attrName>
                                        </p:attrNameLst>
                                      </p:cBhvr>
                                      <p:to>
                                        <p:strVal val="visible"/>
                                      </p:to>
                                    </p:set>
                                    <p:animEffect transition="in" filter="fade">
                                      <p:cBhvr>
                                        <p:cTn id="21" dur="500"/>
                                        <p:tgtEl>
                                          <p:spTgt spid="13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95"/>
                                        </p:tgtEl>
                                        <p:attrNameLst>
                                          <p:attrName>style.visibility</p:attrName>
                                        </p:attrNameLst>
                                      </p:cBhvr>
                                      <p:to>
                                        <p:strVal val="visible"/>
                                      </p:to>
                                    </p:set>
                                    <p:animEffect transition="in" filter="fade">
                                      <p:cBhvr>
                                        <p:cTn id="32" dur="500"/>
                                        <p:tgtEl>
                                          <p:spTgt spid="95"/>
                                        </p:tgtEl>
                                      </p:cBhvr>
                                    </p:animEffect>
                                  </p:childTnLst>
                                </p:cTn>
                              </p:par>
                              <p:par>
                                <p:cTn id="33" presetID="10"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44"/>
                                        </p:tgtEl>
                                        <p:attrNameLst>
                                          <p:attrName>style.visibility</p:attrName>
                                        </p:attrNameLst>
                                      </p:cBhvr>
                                      <p:to>
                                        <p:strVal val="visible"/>
                                      </p:to>
                                    </p:set>
                                    <p:animEffect transition="in" filter="fade">
                                      <p:cBhvr>
                                        <p:cTn id="49" dur="500"/>
                                        <p:tgtEl>
                                          <p:spTgt spid="14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03"/>
                                        </p:tgtEl>
                                        <p:attrNameLst>
                                          <p:attrName>style.visibility</p:attrName>
                                        </p:attrNameLst>
                                      </p:cBhvr>
                                      <p:to>
                                        <p:strVal val="visible"/>
                                      </p:to>
                                    </p:set>
                                    <p:animEffect transition="in" filter="fade">
                                      <p:cBhvr>
                                        <p:cTn id="76" dur="500"/>
                                        <p:tgtEl>
                                          <p:spTgt spid="103"/>
                                        </p:tgtEl>
                                      </p:cBhvr>
                                    </p:animEffect>
                                  </p:childTnLst>
                                </p:cTn>
                              </p:par>
                              <p:par>
                                <p:cTn id="77" presetID="10" presetClass="entr" presetSubtype="0" fill="hold" nodeType="withEffect">
                                  <p:stCondLst>
                                    <p:cond delay="0"/>
                                  </p:stCondLst>
                                  <p:childTnLst>
                                    <p:set>
                                      <p:cBhvr>
                                        <p:cTn id="78" dur="1" fill="hold">
                                          <p:stCondLst>
                                            <p:cond delay="0"/>
                                          </p:stCondLst>
                                        </p:cTn>
                                        <p:tgtEl>
                                          <p:spTgt spid="96"/>
                                        </p:tgtEl>
                                        <p:attrNameLst>
                                          <p:attrName>style.visibility</p:attrName>
                                        </p:attrNameLst>
                                      </p:cBhvr>
                                      <p:to>
                                        <p:strVal val="visible"/>
                                      </p:to>
                                    </p:set>
                                    <p:animEffect transition="in" filter="fade">
                                      <p:cBhvr>
                                        <p:cTn id="79" dur="500"/>
                                        <p:tgtEl>
                                          <p:spTgt spid="9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97"/>
                                        </p:tgtEl>
                                        <p:attrNameLst>
                                          <p:attrName>style.visibility</p:attrName>
                                        </p:attrNameLst>
                                      </p:cBhvr>
                                      <p:to>
                                        <p:strVal val="visible"/>
                                      </p:to>
                                    </p:set>
                                    <p:animEffect transition="in" filter="fade">
                                      <p:cBhvr>
                                        <p:cTn id="82" dur="500"/>
                                        <p:tgtEl>
                                          <p:spTgt spid="9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500"/>
                                        <p:tgtEl>
                                          <p:spTgt spid="19"/>
                                        </p:tgtEl>
                                      </p:cBhvr>
                                    </p:animEffect>
                                  </p:childTnLst>
                                </p:cTn>
                              </p:par>
                            </p:childTnLst>
                          </p:cTn>
                        </p:par>
                        <p:par>
                          <p:cTn id="86" fill="hold">
                            <p:stCondLst>
                              <p:cond delay="500"/>
                            </p:stCondLst>
                            <p:childTnLst>
                              <p:par>
                                <p:cTn id="87" presetID="10" presetClass="entr" presetSubtype="0" fill="hold" grpId="0" nodeType="after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97" grpId="0"/>
      <p:bldP spid="103" grpId="0" animBg="1"/>
      <p:bldP spid="130" grpId="0" animBg="1"/>
      <p:bldP spid="131" grpId="0"/>
      <p:bldP spid="144" grpId="0" animBg="1"/>
      <p:bldP spid="5" grpId="0" animBg="1"/>
      <p:bldP spid="9" grpId="0"/>
      <p:bldP spid="12" grpId="0"/>
      <p:bldP spid="14" grpId="0" animBg="1"/>
      <p:bldP spid="17" grpId="0"/>
      <p:bldP spid="18" grpId="0"/>
      <p:bldP spid="15" grpId="0"/>
      <p:bldP spid="19" grpId="0"/>
      <p:bldP spid="22" grpId="0" animBg="1"/>
      <p:bldP spid="23" grpId="0" animBg="1"/>
      <p:bldP spid="24" grpId="0"/>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0696B7-998E-EA7B-8A3C-B4F1B30429ED}"/>
              </a:ext>
            </a:extLst>
          </p:cNvPr>
          <p:cNvSpPr>
            <a:spLocks noGrp="1"/>
          </p:cNvSpPr>
          <p:nvPr>
            <p:ph type="title"/>
          </p:nvPr>
        </p:nvSpPr>
        <p:spPr>
          <a:xfrm>
            <a:off x="838200" y="0"/>
            <a:ext cx="10515600" cy="1325563"/>
          </a:xfrm>
        </p:spPr>
        <p:txBody>
          <a:bodyPr/>
          <a:lstStyle/>
          <a:p>
            <a:pPr algn="ctr"/>
            <a:r>
              <a:rPr kumimoji="1" lang="ja-JP" altLang="en-US" b="1" dirty="0"/>
              <a:t>新奇な原子核 ＝ 反</a:t>
            </a:r>
            <a:r>
              <a:rPr kumimoji="1" lang="en-US" altLang="ja-JP" b="1" dirty="0"/>
              <a:t>K</a:t>
            </a:r>
            <a:r>
              <a:rPr kumimoji="1" lang="ja-JP" altLang="en-US" b="1" dirty="0"/>
              <a:t>中間子原子核</a:t>
            </a:r>
          </a:p>
        </p:txBody>
      </p:sp>
      <p:sp>
        <p:nvSpPr>
          <p:cNvPr id="4" name="コンテンツ プレースホルダー 3">
            <a:extLst>
              <a:ext uri="{FF2B5EF4-FFF2-40B4-BE49-F238E27FC236}">
                <a16:creationId xmlns:a16="http://schemas.microsoft.com/office/drawing/2014/main" id="{38933C7A-A674-3EAF-B1AA-11844C28C6EB}"/>
              </a:ext>
            </a:extLst>
          </p:cNvPr>
          <p:cNvSpPr>
            <a:spLocks noGrp="1"/>
          </p:cNvSpPr>
          <p:nvPr>
            <p:ph idx="1"/>
          </p:nvPr>
        </p:nvSpPr>
        <p:spPr>
          <a:xfrm>
            <a:off x="507590" y="1030226"/>
            <a:ext cx="11176819" cy="2157547"/>
          </a:xfrm>
        </p:spPr>
        <p:txBody>
          <a:bodyPr>
            <a:normAutofit/>
          </a:bodyPr>
          <a:lstStyle/>
          <a:p>
            <a:r>
              <a:rPr lang="en-US" altLang="ja-JP" dirty="0"/>
              <a:t>1960</a:t>
            </a:r>
            <a:r>
              <a:rPr lang="ja-JP" altLang="en-US" dirty="0"/>
              <a:t>年代に提唱され</a:t>
            </a:r>
            <a:r>
              <a:rPr lang="en-US" altLang="ja-JP" dirty="0"/>
              <a:t>[</a:t>
            </a:r>
            <a:r>
              <a:rPr lang="en-US" altLang="ja-JP" dirty="0" err="1"/>
              <a:t>Y.Nogami</a:t>
            </a:r>
            <a:r>
              <a:rPr lang="en-US" altLang="ja-JP" dirty="0"/>
              <a:t>, </a:t>
            </a:r>
            <a:r>
              <a:rPr lang="en-US" altLang="ja-JP" sz="2800" dirty="0"/>
              <a:t>PL7(1963)288]</a:t>
            </a:r>
            <a:r>
              <a:rPr lang="ja-JP" altLang="en-US" dirty="0"/>
              <a:t>、その後約半世紀後の</a:t>
            </a:r>
            <a:r>
              <a:rPr lang="en-US" altLang="ja-JP" dirty="0"/>
              <a:t>2000</a:t>
            </a:r>
            <a:r>
              <a:rPr lang="ja-JP" altLang="en-US" dirty="0"/>
              <a:t>年代初頭から議論が盛んになる</a:t>
            </a:r>
            <a:endParaRPr lang="en-US" altLang="ja-JP" dirty="0"/>
          </a:p>
          <a:p>
            <a:pPr lvl="1"/>
            <a:r>
              <a:rPr lang="en-US" altLang="ja-JP" dirty="0"/>
              <a:t>1990</a:t>
            </a:r>
            <a:r>
              <a:rPr lang="ja-JP" altLang="en-US" dirty="0"/>
              <a:t>年代後半、反</a:t>
            </a:r>
            <a:r>
              <a:rPr lang="en-US" altLang="ja-JP" dirty="0"/>
              <a:t>K</a:t>
            </a:r>
            <a:r>
              <a:rPr lang="ja-JP" altLang="en-US" dirty="0"/>
              <a:t>中間子原子測定（</a:t>
            </a:r>
            <a:r>
              <a:rPr lang="en-US" altLang="ja-JP" dirty="0"/>
              <a:t>X</a:t>
            </a:r>
            <a:r>
              <a:rPr lang="ja-JP" altLang="en-US" dirty="0"/>
              <a:t>線測定）の進歩がトリガー</a:t>
            </a:r>
            <a:endParaRPr lang="en-US" altLang="ja-JP" dirty="0"/>
          </a:p>
          <a:p>
            <a:pPr lvl="2">
              <a:buFont typeface="Wingdings" panose="05000000000000000000" pitchFamily="2" charset="2"/>
              <a:buChar char="Ø"/>
            </a:pPr>
            <a:r>
              <a:rPr lang="ja-JP" altLang="en-US" dirty="0"/>
              <a:t>アイソスピン</a:t>
            </a:r>
            <a:r>
              <a:rPr lang="en-US" altLang="ja-JP" dirty="0"/>
              <a:t>I=0</a:t>
            </a:r>
            <a:r>
              <a:rPr lang="ja-JP" altLang="en-US" dirty="0"/>
              <a:t>の反</a:t>
            </a:r>
            <a:r>
              <a:rPr lang="en-US" altLang="ja-JP" dirty="0"/>
              <a:t>K</a:t>
            </a:r>
            <a:r>
              <a:rPr lang="ja-JP" altLang="en-US" dirty="0"/>
              <a:t>中間子</a:t>
            </a:r>
            <a:r>
              <a:rPr lang="en-US" altLang="ja-JP" dirty="0"/>
              <a:t>-</a:t>
            </a:r>
            <a:r>
              <a:rPr lang="ja-JP" altLang="en-US" dirty="0"/>
              <a:t>核子間の強い引力相互作用が定量的に議論出来るように</a:t>
            </a:r>
            <a:endParaRPr lang="en-US" altLang="ja-JP" dirty="0"/>
          </a:p>
          <a:p>
            <a:pPr lvl="2">
              <a:buFont typeface="Wingdings" panose="05000000000000000000" pitchFamily="2" charset="2"/>
              <a:buChar char="Ø"/>
            </a:pPr>
            <a:r>
              <a:rPr lang="en-US" altLang="ja-JP" dirty="0"/>
              <a:t>Λ(1405)</a:t>
            </a:r>
            <a:r>
              <a:rPr lang="ja-JP" altLang="en-US" dirty="0"/>
              <a:t>粒子は反</a:t>
            </a:r>
            <a:r>
              <a:rPr lang="en-US" altLang="ja-JP" dirty="0"/>
              <a:t>K</a:t>
            </a:r>
            <a:r>
              <a:rPr lang="ja-JP" altLang="en-US" dirty="0"/>
              <a:t>中間子</a:t>
            </a:r>
            <a:r>
              <a:rPr lang="en-US" altLang="ja-JP" dirty="0"/>
              <a:t>-</a:t>
            </a:r>
            <a:r>
              <a:rPr lang="ja-JP" altLang="en-US" dirty="0"/>
              <a:t>核子の束縛状態であるという描像が一般的に</a:t>
            </a:r>
          </a:p>
        </p:txBody>
      </p:sp>
      <p:sp>
        <p:nvSpPr>
          <p:cNvPr id="3" name="スライド番号プレースホルダー 2">
            <a:extLst>
              <a:ext uri="{FF2B5EF4-FFF2-40B4-BE49-F238E27FC236}">
                <a16:creationId xmlns:a16="http://schemas.microsoft.com/office/drawing/2014/main" id="{6672EEBB-0526-6998-B0BF-D47AFDA969ED}"/>
              </a:ext>
            </a:extLst>
          </p:cNvPr>
          <p:cNvSpPr>
            <a:spLocks noGrp="1"/>
          </p:cNvSpPr>
          <p:nvPr>
            <p:ph type="sldNum" sz="quarter" idx="12"/>
          </p:nvPr>
        </p:nvSpPr>
        <p:spPr/>
        <p:txBody>
          <a:bodyPr/>
          <a:lstStyle/>
          <a:p>
            <a:fld id="{2F12FD73-3B79-4649-AE7F-26B9A55D462C}" type="slidenum">
              <a:rPr lang="ja-JP" altLang="en-US" smtClean="0"/>
              <a:pPr/>
              <a:t>11</a:t>
            </a:fld>
            <a:endParaRPr lang="ja-JP" altLang="en-US"/>
          </a:p>
        </p:txBody>
      </p:sp>
      <p:grpSp>
        <p:nvGrpSpPr>
          <p:cNvPr id="6" name="グループ化 5">
            <a:extLst>
              <a:ext uri="{FF2B5EF4-FFF2-40B4-BE49-F238E27FC236}">
                <a16:creationId xmlns:a16="http://schemas.microsoft.com/office/drawing/2014/main" id="{266731BE-052F-1669-29E9-878F5FF43DAB}"/>
              </a:ext>
            </a:extLst>
          </p:cNvPr>
          <p:cNvGrpSpPr/>
          <p:nvPr/>
        </p:nvGrpSpPr>
        <p:grpSpPr>
          <a:xfrm>
            <a:off x="7828418" y="3042232"/>
            <a:ext cx="4046619" cy="2660651"/>
            <a:chOff x="6984951" y="4439819"/>
            <a:chExt cx="3552554" cy="2335805"/>
          </a:xfrm>
        </p:grpSpPr>
        <p:pic>
          <p:nvPicPr>
            <p:cNvPr id="7" name="Picture 6" descr="https://upload.wikimedia.org/wikipedia/commons/thumb/5/53/Binding_energy_curve_-_common_isotopes.svg/800px-Binding_energy_curve_-_common_isotopes.svg.png?1505957508882">
              <a:extLst>
                <a:ext uri="{FF2B5EF4-FFF2-40B4-BE49-F238E27FC236}">
                  <a16:creationId xmlns:a16="http://schemas.microsoft.com/office/drawing/2014/main" id="{6138EF51-55F8-9B70-0262-403DAFE101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4951" y="4439819"/>
              <a:ext cx="3552554" cy="2335805"/>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F1CDF907-E829-2A13-DDA8-835C7E836611}"/>
                </a:ext>
              </a:extLst>
            </p:cNvPr>
            <p:cNvSpPr txBox="1"/>
            <p:nvPr/>
          </p:nvSpPr>
          <p:spPr>
            <a:xfrm>
              <a:off x="7473048" y="5057088"/>
              <a:ext cx="2766558" cy="324239"/>
            </a:xfrm>
            <a:prstGeom prst="rect">
              <a:avLst/>
            </a:prstGeom>
            <a:noFill/>
          </p:spPr>
          <p:txBody>
            <a:bodyPr wrap="none" rtlCol="0">
              <a:spAutoFit/>
            </a:bodyPr>
            <a:lstStyle/>
            <a:p>
              <a:pPr algn="ctr"/>
              <a:r>
                <a:rPr lang="en-US" altLang="ja-JP" i="1" dirty="0"/>
                <a:t>cf., </a:t>
              </a:r>
              <a:r>
                <a:rPr lang="ja-JP" altLang="en-US" i="1" dirty="0"/>
                <a:t>原子核の束縛エネルギー</a:t>
              </a:r>
              <a:endParaRPr lang="ja-JP" altLang="en-US" dirty="0"/>
            </a:p>
          </p:txBody>
        </p:sp>
        <p:sp>
          <p:nvSpPr>
            <p:cNvPr id="9" name="テキスト ボックス 8">
              <a:extLst>
                <a:ext uri="{FF2B5EF4-FFF2-40B4-BE49-F238E27FC236}">
                  <a16:creationId xmlns:a16="http://schemas.microsoft.com/office/drawing/2014/main" id="{B005137E-4256-FA73-24D1-9EE9BB1FE834}"/>
                </a:ext>
              </a:extLst>
            </p:cNvPr>
            <p:cNvSpPr txBox="1"/>
            <p:nvPr/>
          </p:nvSpPr>
          <p:spPr>
            <a:xfrm>
              <a:off x="7765735" y="5369565"/>
              <a:ext cx="1769242" cy="351259"/>
            </a:xfrm>
            <a:prstGeom prst="rect">
              <a:avLst/>
            </a:prstGeom>
            <a:noFill/>
          </p:spPr>
          <p:txBody>
            <a:bodyPr wrap="none" rtlCol="0">
              <a:spAutoFit/>
            </a:bodyPr>
            <a:lstStyle/>
            <a:p>
              <a:r>
                <a:rPr lang="ja-JP" altLang="en-US" sz="2000" b="1" i="1" dirty="0">
                  <a:solidFill>
                    <a:srgbClr val="FF0000"/>
                  </a:solidFill>
                </a:rPr>
                <a:t>数</a:t>
              </a:r>
              <a:r>
                <a:rPr lang="en-US" altLang="ja-JP" sz="2000" b="1" i="1" dirty="0">
                  <a:solidFill>
                    <a:srgbClr val="FF0000"/>
                  </a:solidFill>
                </a:rPr>
                <a:t>MeV @ A = 2,3</a:t>
              </a:r>
              <a:endParaRPr lang="ja-JP" altLang="en-US" sz="2000" b="1" i="1" dirty="0">
                <a:solidFill>
                  <a:srgbClr val="FF0000"/>
                </a:solidFill>
              </a:endParaRPr>
            </a:p>
          </p:txBody>
        </p:sp>
      </p:grpSp>
      <p:grpSp>
        <p:nvGrpSpPr>
          <p:cNvPr id="10" name="グループ化 9">
            <a:extLst>
              <a:ext uri="{FF2B5EF4-FFF2-40B4-BE49-F238E27FC236}">
                <a16:creationId xmlns:a16="http://schemas.microsoft.com/office/drawing/2014/main" id="{4E880192-C7C2-A843-3883-E68287CD8C71}"/>
              </a:ext>
            </a:extLst>
          </p:cNvPr>
          <p:cNvGrpSpPr/>
          <p:nvPr/>
        </p:nvGrpSpPr>
        <p:grpSpPr>
          <a:xfrm>
            <a:off x="47465" y="3042234"/>
            <a:ext cx="3768020" cy="3629537"/>
            <a:chOff x="1524366" y="1826551"/>
            <a:chExt cx="3768020" cy="3629537"/>
          </a:xfrm>
        </p:grpSpPr>
        <p:grpSp>
          <p:nvGrpSpPr>
            <p:cNvPr id="11" name="グループ化 10">
              <a:extLst>
                <a:ext uri="{FF2B5EF4-FFF2-40B4-BE49-F238E27FC236}">
                  <a16:creationId xmlns:a16="http://schemas.microsoft.com/office/drawing/2014/main" id="{E6AFCA63-506B-F5A1-1332-005EDD7809E6}"/>
                </a:ext>
              </a:extLst>
            </p:cNvPr>
            <p:cNvGrpSpPr/>
            <p:nvPr/>
          </p:nvGrpSpPr>
          <p:grpSpPr>
            <a:xfrm>
              <a:off x="1524366" y="1826551"/>
              <a:ext cx="3466504" cy="3629537"/>
              <a:chOff x="-42372" y="2712093"/>
              <a:chExt cx="3772424" cy="3949845"/>
            </a:xfrm>
          </p:grpSpPr>
          <p:pic>
            <p:nvPicPr>
              <p:cNvPr id="14" name="Picture 16">
                <a:extLst>
                  <a:ext uri="{FF2B5EF4-FFF2-40B4-BE49-F238E27FC236}">
                    <a16:creationId xmlns:a16="http://schemas.microsoft.com/office/drawing/2014/main" id="{A9118048-CB39-CB12-1A54-BEE3D840EC5E}"/>
                  </a:ext>
                </a:extLst>
              </p:cNvPr>
              <p:cNvPicPr>
                <a:picLocks noChangeAspect="1" noChangeArrowheads="1"/>
              </p:cNvPicPr>
              <p:nvPr/>
            </p:nvPicPr>
            <p:blipFill>
              <a:blip r:embed="rId3"/>
              <a:srcRect/>
              <a:stretch>
                <a:fillRect/>
              </a:stretch>
            </p:blipFill>
            <p:spPr bwMode="auto">
              <a:xfrm>
                <a:off x="-42372" y="2712093"/>
                <a:ext cx="1372376" cy="2546939"/>
              </a:xfrm>
              <a:prstGeom prst="rect">
                <a:avLst/>
              </a:prstGeom>
              <a:noFill/>
              <a:ln w="9525">
                <a:noFill/>
                <a:miter lim="800000"/>
                <a:headEnd/>
                <a:tailEnd/>
              </a:ln>
              <a:effectLst/>
            </p:spPr>
          </p:pic>
          <p:pic>
            <p:nvPicPr>
              <p:cNvPr id="13" name="Picture 2">
                <a:extLst>
                  <a:ext uri="{FF2B5EF4-FFF2-40B4-BE49-F238E27FC236}">
                    <a16:creationId xmlns:a16="http://schemas.microsoft.com/office/drawing/2014/main" id="{9B1E14A6-E5BA-36E8-4E67-0D0064961195}"/>
                  </a:ext>
                </a:extLst>
              </p:cNvPr>
              <p:cNvPicPr>
                <a:picLocks noChangeAspect="1" noChangeArrowheads="1"/>
              </p:cNvPicPr>
              <p:nvPr/>
            </p:nvPicPr>
            <p:blipFill>
              <a:blip r:embed="rId4"/>
              <a:srcRect/>
              <a:stretch>
                <a:fillRect/>
              </a:stretch>
            </p:blipFill>
            <p:spPr bwMode="auto">
              <a:xfrm>
                <a:off x="673756" y="4071897"/>
                <a:ext cx="3056296" cy="2590041"/>
              </a:xfrm>
              <a:prstGeom prst="rect">
                <a:avLst/>
              </a:prstGeom>
              <a:noFill/>
              <a:ln w="9525">
                <a:noFill/>
                <a:miter lim="800000"/>
                <a:headEnd/>
                <a:tailEnd/>
              </a:ln>
              <a:effectLst/>
            </p:spPr>
          </p:pic>
        </p:grpSp>
        <p:sp>
          <p:nvSpPr>
            <p:cNvPr id="12" name="Text Box 5">
              <a:extLst>
                <a:ext uri="{FF2B5EF4-FFF2-40B4-BE49-F238E27FC236}">
                  <a16:creationId xmlns:a16="http://schemas.microsoft.com/office/drawing/2014/main" id="{F82A4F6E-E6C4-15E0-9A7C-9067FE136566}"/>
                </a:ext>
              </a:extLst>
            </p:cNvPr>
            <p:cNvSpPr txBox="1">
              <a:spLocks noChangeArrowheads="1"/>
            </p:cNvSpPr>
            <p:nvPr/>
          </p:nvSpPr>
          <p:spPr bwMode="auto">
            <a:xfrm>
              <a:off x="2483936" y="1962268"/>
              <a:ext cx="2808450" cy="923330"/>
            </a:xfrm>
            <a:prstGeom prst="rect">
              <a:avLst/>
            </a:prstGeom>
            <a:noFill/>
            <a:ln w="9525">
              <a:noFill/>
              <a:miter lim="800000"/>
              <a:headEnd/>
              <a:tailEnd/>
            </a:ln>
            <a:effectLst/>
          </p:spPr>
          <p:txBody>
            <a:bodyPr wrap="square">
              <a:spAutoFit/>
            </a:bodyPr>
            <a:lstStyle/>
            <a:p>
              <a:pPr algn="ctr"/>
              <a:r>
                <a:rPr lang="en-US" altLang="ja-JP" dirty="0" err="1">
                  <a:solidFill>
                    <a:srgbClr val="00B050"/>
                  </a:solidFill>
                </a:rPr>
                <a:t>Y.Akaishi</a:t>
              </a:r>
              <a:r>
                <a:rPr lang="en-US" altLang="ja-JP" dirty="0">
                  <a:solidFill>
                    <a:srgbClr val="00B050"/>
                  </a:solidFill>
                </a:rPr>
                <a:t> &amp; </a:t>
              </a:r>
              <a:r>
                <a:rPr lang="en-US" altLang="ja-JP" dirty="0" err="1">
                  <a:solidFill>
                    <a:srgbClr val="00B050"/>
                  </a:solidFill>
                </a:rPr>
                <a:t>T.Yamazaki</a:t>
              </a:r>
              <a:r>
                <a:rPr lang="en-US" altLang="ja-JP" dirty="0">
                  <a:solidFill>
                    <a:srgbClr val="00B050"/>
                  </a:solidFill>
                </a:rPr>
                <a:t>, </a:t>
              </a:r>
            </a:p>
            <a:p>
              <a:pPr algn="ctr"/>
              <a:r>
                <a:rPr lang="en-US" altLang="ja-JP" sz="1800" dirty="0">
                  <a:solidFill>
                    <a:srgbClr val="00B050"/>
                  </a:solidFill>
                  <a:ea typeface="ＭＳ Ｐゴシック" pitchFamily="50" charset="-128"/>
                  <a:sym typeface="Verdana Bold" charset="0"/>
                </a:rPr>
                <a:t>PRC65(2002)044005, </a:t>
              </a:r>
              <a:r>
                <a:rPr lang="en-US" altLang="ja-JP" dirty="0">
                  <a:solidFill>
                    <a:srgbClr val="00B050"/>
                  </a:solidFill>
                </a:rPr>
                <a:t>PLB535(2002)70.</a:t>
              </a:r>
            </a:p>
          </p:txBody>
        </p:sp>
      </p:grpSp>
      <p:sp>
        <p:nvSpPr>
          <p:cNvPr id="15" name="テキスト ボックス 14">
            <a:extLst>
              <a:ext uri="{FF2B5EF4-FFF2-40B4-BE49-F238E27FC236}">
                <a16:creationId xmlns:a16="http://schemas.microsoft.com/office/drawing/2014/main" id="{7482D5CA-A315-91C3-6436-C9192D2CC9C7}"/>
              </a:ext>
            </a:extLst>
          </p:cNvPr>
          <p:cNvSpPr txBox="1"/>
          <p:nvPr/>
        </p:nvSpPr>
        <p:spPr>
          <a:xfrm>
            <a:off x="3529468" y="5795801"/>
            <a:ext cx="8345569" cy="1015663"/>
          </a:xfrm>
          <a:prstGeom prst="rect">
            <a:avLst/>
          </a:prstGeom>
          <a:solidFill>
            <a:schemeClr val="tx1">
              <a:lumMod val="65000"/>
              <a:lumOff val="35000"/>
            </a:schemeClr>
          </a:solidFill>
          <a:ln>
            <a:noFill/>
          </a:ln>
        </p:spPr>
        <p:txBody>
          <a:bodyPr wrap="square" rtlCol="0">
            <a:spAutoFit/>
          </a:bodyPr>
          <a:lstStyle/>
          <a:p>
            <a:pPr marL="342900" indent="-342900">
              <a:buFont typeface="Wingdings" panose="05000000000000000000" pitchFamily="2" charset="2"/>
              <a:buChar char="ü"/>
            </a:pPr>
            <a:r>
              <a:rPr kumimoji="1" lang="ja-JP" altLang="en-US" sz="2000" b="1" dirty="0">
                <a:solidFill>
                  <a:schemeClr val="bg1"/>
                </a:solidFill>
              </a:rPr>
              <a:t>深い束縛エネルギー </a:t>
            </a:r>
            <a:r>
              <a:rPr kumimoji="1" lang="en-US" altLang="ja-JP" sz="2000" dirty="0">
                <a:solidFill>
                  <a:schemeClr val="bg1"/>
                </a:solidFill>
                <a:sym typeface="Wingdings" panose="05000000000000000000" pitchFamily="2" charset="2"/>
              </a:rPr>
              <a:t> </a:t>
            </a:r>
            <a:r>
              <a:rPr lang="ja-JP" altLang="en-US" sz="2000" dirty="0">
                <a:solidFill>
                  <a:schemeClr val="bg1"/>
                </a:solidFill>
              </a:rPr>
              <a:t>コンパクトな状態？高密度状態？</a:t>
            </a:r>
            <a:endParaRPr kumimoji="1" lang="en-US" altLang="ja-JP" sz="2000" dirty="0">
              <a:solidFill>
                <a:schemeClr val="bg1"/>
              </a:solidFill>
            </a:endParaRPr>
          </a:p>
          <a:p>
            <a:pPr marL="342900" indent="-342900">
              <a:buFont typeface="Wingdings" panose="05000000000000000000" pitchFamily="2" charset="2"/>
              <a:buChar char="ü"/>
            </a:pPr>
            <a:r>
              <a:rPr kumimoji="1" lang="ja-JP" altLang="en-US" sz="2000" b="1" dirty="0">
                <a:solidFill>
                  <a:schemeClr val="bg1"/>
                </a:solidFill>
              </a:rPr>
              <a:t>広い崩壊幅 </a:t>
            </a:r>
            <a:r>
              <a:rPr kumimoji="1" lang="en-US" altLang="ja-JP" sz="2000" dirty="0">
                <a:solidFill>
                  <a:schemeClr val="bg1"/>
                </a:solidFill>
                <a:sym typeface="Wingdings" panose="05000000000000000000" pitchFamily="2" charset="2"/>
              </a:rPr>
              <a:t> </a:t>
            </a:r>
            <a:r>
              <a:rPr kumimoji="1" lang="ja-JP" altLang="en-US" sz="2000" dirty="0">
                <a:solidFill>
                  <a:schemeClr val="bg1"/>
                </a:solidFill>
                <a:sym typeface="Wingdings" panose="05000000000000000000" pitchFamily="2" charset="2"/>
              </a:rPr>
              <a:t>準安定状態？</a:t>
            </a:r>
            <a:endParaRPr kumimoji="1" lang="en-US" altLang="ja-JP" sz="2000" dirty="0">
              <a:solidFill>
                <a:schemeClr val="bg1"/>
              </a:solidFill>
              <a:sym typeface="Wingdings" panose="05000000000000000000" pitchFamily="2" charset="2"/>
            </a:endParaRPr>
          </a:p>
          <a:p>
            <a:pPr marL="342900" indent="-342900">
              <a:buFont typeface="Wingdings" panose="05000000000000000000" pitchFamily="2" charset="2"/>
              <a:buChar char="ü"/>
            </a:pPr>
            <a:r>
              <a:rPr kumimoji="1" lang="ja-JP" altLang="en-US" sz="2000" b="1" dirty="0">
                <a:solidFill>
                  <a:schemeClr val="bg1"/>
                </a:solidFill>
              </a:rPr>
              <a:t>中間子が実粒子として原子核中に存在</a:t>
            </a:r>
            <a:r>
              <a:rPr kumimoji="1" lang="ja-JP" altLang="en-US" sz="2000" dirty="0">
                <a:solidFill>
                  <a:schemeClr val="bg1"/>
                </a:solidFill>
              </a:rPr>
              <a:t> </a:t>
            </a:r>
            <a:r>
              <a:rPr kumimoji="1" lang="ja-JP" altLang="en-US" sz="2000" dirty="0">
                <a:solidFill>
                  <a:schemeClr val="bg1"/>
                </a:solidFill>
                <a:sym typeface="Wingdings" panose="05000000000000000000" pitchFamily="2" charset="2"/>
              </a:rPr>
              <a:t>＝</a:t>
            </a:r>
            <a:r>
              <a:rPr kumimoji="1" lang="en-US" altLang="ja-JP" sz="2000" dirty="0">
                <a:solidFill>
                  <a:schemeClr val="bg1"/>
                </a:solidFill>
                <a:sym typeface="Wingdings" panose="05000000000000000000" pitchFamily="2" charset="2"/>
              </a:rPr>
              <a:t> </a:t>
            </a:r>
            <a:r>
              <a:rPr kumimoji="1" lang="ja-JP" altLang="en-US" sz="2000" dirty="0">
                <a:solidFill>
                  <a:schemeClr val="bg1"/>
                </a:solidFill>
                <a:sym typeface="Wingdings" panose="05000000000000000000" pitchFamily="2" charset="2"/>
              </a:rPr>
              <a:t>クォーク反クォークが共存</a:t>
            </a:r>
            <a:endParaRPr kumimoji="1" lang="ja-JP" altLang="en-US" sz="2000" dirty="0">
              <a:solidFill>
                <a:schemeClr val="bg1"/>
              </a:solidFill>
            </a:endParaRPr>
          </a:p>
        </p:txBody>
      </p:sp>
      <p:graphicFrame>
        <p:nvGraphicFramePr>
          <p:cNvPr id="5" name="Group 90">
            <a:extLst>
              <a:ext uri="{FF2B5EF4-FFF2-40B4-BE49-F238E27FC236}">
                <a16:creationId xmlns:a16="http://schemas.microsoft.com/office/drawing/2014/main" id="{66D9FE8A-E469-883A-AE49-539E20EB8996}"/>
              </a:ext>
            </a:extLst>
          </p:cNvPr>
          <p:cNvGraphicFramePr>
            <a:graphicFrameLocks noGrp="1"/>
          </p:cNvGraphicFramePr>
          <p:nvPr>
            <p:extLst>
              <p:ext uri="{D42A27DB-BD31-4B8C-83A1-F6EECF244321}">
                <p14:modId xmlns:p14="http://schemas.microsoft.com/office/powerpoint/2010/main" val="1758289290"/>
              </p:ext>
            </p:extLst>
          </p:nvPr>
        </p:nvGraphicFramePr>
        <p:xfrm>
          <a:off x="3553297" y="3102494"/>
          <a:ext cx="4165460" cy="2480501"/>
        </p:xfrm>
        <a:graphic>
          <a:graphicData uri="http://schemas.openxmlformats.org/drawingml/2006/table">
            <a:tbl>
              <a:tblPr/>
              <a:tblGrid>
                <a:gridCol w="1606179">
                  <a:extLst>
                    <a:ext uri="{9D8B030D-6E8A-4147-A177-3AD203B41FA5}">
                      <a16:colId xmlns:a16="http://schemas.microsoft.com/office/drawing/2014/main" val="20000"/>
                    </a:ext>
                  </a:extLst>
                </a:gridCol>
                <a:gridCol w="1268365">
                  <a:extLst>
                    <a:ext uri="{9D8B030D-6E8A-4147-A177-3AD203B41FA5}">
                      <a16:colId xmlns:a16="http://schemas.microsoft.com/office/drawing/2014/main" val="20001"/>
                    </a:ext>
                  </a:extLst>
                </a:gridCol>
                <a:gridCol w="1290916">
                  <a:extLst>
                    <a:ext uri="{9D8B030D-6E8A-4147-A177-3AD203B41FA5}">
                      <a16:colId xmlns:a16="http://schemas.microsoft.com/office/drawing/2014/main" val="20002"/>
                    </a:ext>
                  </a:extLst>
                </a:gridCol>
              </a:tblGrid>
              <a:tr h="428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a:ln>
                            <a:noFill/>
                          </a:ln>
                          <a:solidFill>
                            <a:schemeClr val="tx1"/>
                          </a:solidFill>
                          <a:effectLst/>
                          <a:latin typeface="Arial" charset="0"/>
                          <a:ea typeface="ＭＳ Ｐゴシック" charset="-128"/>
                        </a:rPr>
                        <a:t>反</a:t>
                      </a:r>
                      <a:r>
                        <a:rPr kumimoji="1" lang="en-US" altLang="ja-JP" sz="1600" b="1" i="0" u="none" strike="noStrike" cap="none" normalizeH="0" baseline="0" dirty="0">
                          <a:ln>
                            <a:noFill/>
                          </a:ln>
                          <a:solidFill>
                            <a:schemeClr val="tx1"/>
                          </a:solidFill>
                          <a:effectLst/>
                          <a:latin typeface="Arial" charset="0"/>
                          <a:ea typeface="ＭＳ Ｐゴシック" charset="-128"/>
                        </a:rPr>
                        <a:t>K</a:t>
                      </a:r>
                      <a:r>
                        <a:rPr kumimoji="1" lang="ja-JP" altLang="en-US" sz="1600" b="1" i="0" u="none" strike="noStrike" cap="none" normalizeH="0" baseline="0" dirty="0">
                          <a:ln>
                            <a:noFill/>
                          </a:ln>
                          <a:solidFill>
                            <a:schemeClr val="tx1"/>
                          </a:solidFill>
                          <a:effectLst/>
                          <a:latin typeface="Arial" charset="0"/>
                          <a:ea typeface="ＭＳ Ｐゴシック" charset="-128"/>
                        </a:rPr>
                        <a:t>中間子</a:t>
                      </a:r>
                      <a:endParaRPr kumimoji="1" lang="en-US" altLang="ja-JP" sz="1600" b="1" i="0" u="none" strike="noStrike" cap="none" normalizeH="0" baseline="0" dirty="0">
                        <a:ln>
                          <a:noFill/>
                        </a:ln>
                        <a:solidFill>
                          <a:schemeClr val="tx1"/>
                        </a:solidFill>
                        <a:effectLst/>
                        <a:latin typeface="Arial" charset="0"/>
                        <a:ea typeface="ＭＳ Ｐゴシック"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a:ln>
                            <a:noFill/>
                          </a:ln>
                          <a:solidFill>
                            <a:schemeClr val="tx1"/>
                          </a:solidFill>
                          <a:effectLst/>
                          <a:latin typeface="Arial" charset="0"/>
                          <a:ea typeface="ＭＳ Ｐゴシック" charset="-128"/>
                        </a:rPr>
                        <a:t>原子核</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a:ln>
                            <a:noFill/>
                          </a:ln>
                          <a:solidFill>
                            <a:schemeClr val="tx1"/>
                          </a:solidFill>
                          <a:effectLst/>
                          <a:latin typeface="Arial" charset="0"/>
                          <a:ea typeface="ＭＳ Ｐゴシック" charset="-128"/>
                        </a:rPr>
                        <a:t>束縛エネルギー</a:t>
                      </a:r>
                      <a:r>
                        <a:rPr kumimoji="1" lang="en-US" altLang="ja-JP" sz="1600" b="1" i="0" u="none" strike="noStrike" cap="none" normalizeH="0" baseline="0" dirty="0">
                          <a:ln>
                            <a:noFill/>
                          </a:ln>
                          <a:solidFill>
                            <a:schemeClr val="tx1"/>
                          </a:solidFill>
                          <a:effectLst/>
                          <a:latin typeface="Arial" charset="0"/>
                          <a:ea typeface="ＭＳ Ｐゴシック" charset="-128"/>
                        </a:rPr>
                        <a:t>[MeV]</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a:ln>
                            <a:noFill/>
                          </a:ln>
                          <a:solidFill>
                            <a:schemeClr val="tx1"/>
                          </a:solidFill>
                          <a:effectLst/>
                          <a:latin typeface="Arial" charset="0"/>
                          <a:ea typeface="ＭＳ Ｐゴシック" charset="-128"/>
                        </a:rPr>
                        <a:t>崩壊幅</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dirty="0">
                          <a:ln>
                            <a:noFill/>
                          </a:ln>
                          <a:solidFill>
                            <a:schemeClr val="tx1"/>
                          </a:solidFill>
                          <a:effectLst/>
                          <a:latin typeface="Arial" charset="0"/>
                          <a:ea typeface="ＭＳ Ｐゴシック" charset="-128"/>
                        </a:rPr>
                        <a:t>[MeV]</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635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dirty="0">
                          <a:ln>
                            <a:noFill/>
                          </a:ln>
                          <a:solidFill>
                            <a:schemeClr val="tx1"/>
                          </a:solidFill>
                          <a:effectLst/>
                          <a:latin typeface="Symbol" panose="05050102010706020507" pitchFamily="18" charset="2"/>
                          <a:ea typeface="ＭＳ Ｐゴシック" charset="-128"/>
                        </a:rPr>
                        <a:t>L</a:t>
                      </a:r>
                      <a:r>
                        <a:rPr kumimoji="1" lang="en-US" altLang="ja-JP" sz="1600" b="1" i="0" u="none" strike="noStrike" cap="none" normalizeH="0" baseline="0" dirty="0">
                          <a:ln>
                            <a:noFill/>
                          </a:ln>
                          <a:solidFill>
                            <a:schemeClr val="tx1"/>
                          </a:solidFill>
                          <a:effectLst/>
                          <a:latin typeface="Arial" charset="0"/>
                          <a:ea typeface="ＭＳ Ｐゴシック" charset="-128"/>
                        </a:rPr>
                        <a:t>(1405) = K</a:t>
                      </a:r>
                      <a:r>
                        <a:rPr kumimoji="1" lang="en-US" altLang="ja-JP" sz="1600" b="1" i="0" u="none" strike="noStrike" cap="none" normalizeH="0" baseline="30000" dirty="0">
                          <a:ln>
                            <a:noFill/>
                          </a:ln>
                          <a:solidFill>
                            <a:schemeClr val="tx1"/>
                          </a:solidFill>
                          <a:effectLst/>
                          <a:latin typeface="Symbol" pitchFamily="18" charset="2"/>
                          <a:ea typeface="ＭＳ Ｐゴシック" charset="-128"/>
                        </a:rPr>
                        <a:t>-</a:t>
                      </a:r>
                      <a:r>
                        <a:rPr kumimoji="1" lang="en-US" altLang="ja-JP" sz="1600" b="1" i="0" u="none" strike="noStrike" cap="none" normalizeH="0" baseline="0" dirty="0">
                          <a:ln>
                            <a:noFill/>
                          </a:ln>
                          <a:solidFill>
                            <a:schemeClr val="tx1"/>
                          </a:solidFill>
                          <a:effectLst/>
                          <a:latin typeface="Arial" charset="0"/>
                          <a:ea typeface="ＭＳ Ｐゴシック" charset="-128"/>
                        </a:rPr>
                        <a:t>p</a:t>
                      </a:r>
                      <a:endParaRPr kumimoji="1" lang="en-US" altLang="ja-JP" sz="1600" b="1" i="0" u="none" strike="noStrike" cap="none" normalizeH="0" baseline="30000" dirty="0">
                        <a:ln>
                          <a:noFill/>
                        </a:ln>
                        <a:solidFill>
                          <a:schemeClr val="tx1"/>
                        </a:solidFill>
                        <a:effectLst/>
                        <a:latin typeface="Symbol" pitchFamily="18" charset="2"/>
                        <a:ea typeface="ＭＳ Ｐゴシック"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Arial" charset="0"/>
                          <a:ea typeface="ＭＳ Ｐゴシック" charset="-128"/>
                        </a:rPr>
                        <a:t>27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Arial" charset="0"/>
                          <a:ea typeface="ＭＳ Ｐゴシック" charset="-128"/>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1"/>
                  </a:ext>
                </a:extLst>
              </a:tr>
              <a:tr h="461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dirty="0">
                          <a:ln>
                            <a:noFill/>
                          </a:ln>
                          <a:solidFill>
                            <a:schemeClr val="tx1"/>
                          </a:solidFill>
                          <a:effectLst/>
                          <a:latin typeface="Arial" charset="0"/>
                          <a:ea typeface="ＭＳ Ｐゴシック" charset="-128"/>
                        </a:rPr>
                        <a:t>K</a:t>
                      </a:r>
                      <a:r>
                        <a:rPr kumimoji="1" lang="en-US" altLang="ja-JP" sz="1600" b="1" i="0" u="none" strike="noStrike" cap="none" normalizeH="0" baseline="30000" dirty="0">
                          <a:ln>
                            <a:noFill/>
                          </a:ln>
                          <a:solidFill>
                            <a:schemeClr val="tx1"/>
                          </a:solidFill>
                          <a:effectLst/>
                          <a:latin typeface="Symbol" pitchFamily="18" charset="2"/>
                          <a:ea typeface="ＭＳ Ｐゴシック" charset="-128"/>
                        </a:rPr>
                        <a:t>-</a:t>
                      </a:r>
                      <a:r>
                        <a:rPr kumimoji="1" lang="en-US" altLang="ja-JP" sz="1600" b="1" i="0" u="none" strike="noStrike" cap="none" normalizeH="0" baseline="0" dirty="0">
                          <a:ln>
                            <a:noFill/>
                          </a:ln>
                          <a:solidFill>
                            <a:schemeClr val="tx1"/>
                          </a:solidFill>
                          <a:effectLst/>
                          <a:latin typeface="Arial" charset="0"/>
                          <a:ea typeface="ＭＳ Ｐゴシック" charset="-128"/>
                        </a:rPr>
                        <a:t>pp</a:t>
                      </a:r>
                      <a:endParaRPr kumimoji="1" lang="en-US" altLang="ja-JP" sz="1600" b="1" i="0" u="none" strike="noStrike" cap="none" normalizeH="0" baseline="30000" dirty="0">
                        <a:ln>
                          <a:noFill/>
                        </a:ln>
                        <a:solidFill>
                          <a:schemeClr val="tx1"/>
                        </a:solidFill>
                        <a:effectLst/>
                        <a:latin typeface="Symbol" pitchFamily="18" charset="2"/>
                        <a:ea typeface="ＭＳ Ｐゴシック"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Arial" charset="0"/>
                          <a:ea typeface="ＭＳ Ｐゴシック" charset="-128"/>
                        </a:rPr>
                        <a:t>48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Arial" charset="0"/>
                          <a:ea typeface="ＭＳ Ｐゴシック" charset="-128"/>
                        </a:rPr>
                        <a:t>61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635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dirty="0">
                          <a:ln>
                            <a:noFill/>
                          </a:ln>
                          <a:solidFill>
                            <a:schemeClr val="tx1"/>
                          </a:solidFill>
                          <a:effectLst/>
                          <a:latin typeface="Arial" charset="0"/>
                          <a:ea typeface="ＭＳ Ｐゴシック" charset="-128"/>
                        </a:rPr>
                        <a:t>K</a:t>
                      </a:r>
                      <a:r>
                        <a:rPr kumimoji="1" lang="en-US" altLang="ja-JP" sz="1600" b="1" i="0" u="none" strike="noStrike" cap="none" normalizeH="0" baseline="30000" dirty="0">
                          <a:ln>
                            <a:noFill/>
                          </a:ln>
                          <a:solidFill>
                            <a:schemeClr val="tx1"/>
                          </a:solidFill>
                          <a:effectLst/>
                          <a:latin typeface="Symbol" pitchFamily="18" charset="2"/>
                          <a:ea typeface="ＭＳ Ｐゴシック" charset="-128"/>
                        </a:rPr>
                        <a:t>-</a:t>
                      </a:r>
                      <a:r>
                        <a:rPr kumimoji="1" lang="en-US" altLang="ja-JP" sz="1600" b="1" i="0" u="none" strike="noStrike" cap="none" normalizeH="0" baseline="0" dirty="0" err="1">
                          <a:ln>
                            <a:noFill/>
                          </a:ln>
                          <a:solidFill>
                            <a:schemeClr val="tx1"/>
                          </a:solidFill>
                          <a:effectLst/>
                          <a:latin typeface="Arial" charset="0"/>
                          <a:ea typeface="ＭＳ Ｐゴシック" charset="-128"/>
                        </a:rPr>
                        <a:t>ppp</a:t>
                      </a:r>
                      <a:endParaRPr kumimoji="1" lang="en-US" altLang="ja-JP" sz="1600" b="1" i="0" u="none" strike="noStrike" cap="none" normalizeH="0" baseline="30000" dirty="0">
                        <a:ln>
                          <a:noFill/>
                        </a:ln>
                        <a:solidFill>
                          <a:schemeClr val="tx1"/>
                        </a:solidFill>
                        <a:effectLst/>
                        <a:latin typeface="Symbol" pitchFamily="18" charset="2"/>
                        <a:ea typeface="ＭＳ Ｐゴシック"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Arial" charset="0"/>
                          <a:ea typeface="ＭＳ Ｐゴシック" charset="-128"/>
                        </a:rPr>
                        <a:t>97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Arial" charset="0"/>
                          <a:ea typeface="ＭＳ Ｐゴシック" charset="-128"/>
                        </a:rPr>
                        <a:t>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635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1" i="0" u="none" strike="noStrike" cap="none" normalizeH="0" baseline="0" dirty="0">
                          <a:ln>
                            <a:noFill/>
                          </a:ln>
                          <a:solidFill>
                            <a:schemeClr val="tx1"/>
                          </a:solidFill>
                          <a:effectLst/>
                          <a:latin typeface="Arial" charset="0"/>
                          <a:ea typeface="ＭＳ Ｐゴシック" charset="-128"/>
                        </a:rPr>
                        <a:t>K</a:t>
                      </a:r>
                      <a:r>
                        <a:rPr kumimoji="1" lang="en-US" altLang="ja-JP" sz="1600" b="1" i="0" u="none" strike="noStrike" cap="none" normalizeH="0" baseline="30000" dirty="0">
                          <a:ln>
                            <a:noFill/>
                          </a:ln>
                          <a:solidFill>
                            <a:schemeClr val="tx1"/>
                          </a:solidFill>
                          <a:effectLst/>
                          <a:latin typeface="Symbol" pitchFamily="18" charset="2"/>
                          <a:ea typeface="ＭＳ Ｐゴシック" charset="-128"/>
                        </a:rPr>
                        <a:t>-</a:t>
                      </a:r>
                      <a:r>
                        <a:rPr kumimoji="1" lang="en-US" altLang="ja-JP" sz="1600" b="1" i="0" u="none" strike="noStrike" cap="none" normalizeH="0" baseline="0" dirty="0" err="1">
                          <a:ln>
                            <a:noFill/>
                          </a:ln>
                          <a:solidFill>
                            <a:schemeClr val="tx1"/>
                          </a:solidFill>
                          <a:effectLst/>
                          <a:latin typeface="Arial" charset="0"/>
                          <a:ea typeface="ＭＳ Ｐゴシック" charset="-128"/>
                        </a:rPr>
                        <a:t>ppn</a:t>
                      </a:r>
                      <a:endParaRPr kumimoji="1" lang="en-US" altLang="ja-JP" sz="1600" b="1" i="0" u="none" strike="noStrike" cap="none" normalizeH="0" baseline="30000" dirty="0">
                        <a:ln>
                          <a:noFill/>
                        </a:ln>
                        <a:solidFill>
                          <a:schemeClr val="tx1"/>
                        </a:solidFill>
                        <a:effectLst/>
                        <a:latin typeface="Symbol" pitchFamily="18" charset="2"/>
                        <a:ea typeface="ＭＳ Ｐゴシック"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Arial" charset="0"/>
                          <a:ea typeface="ＭＳ Ｐゴシック" charset="-128"/>
                        </a:rPr>
                        <a:t>118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a:ln>
                            <a:noFill/>
                          </a:ln>
                          <a:solidFill>
                            <a:schemeClr val="tx1"/>
                          </a:solidFill>
                          <a:effectLst/>
                          <a:latin typeface="Arial" charset="0"/>
                          <a:ea typeface="ＭＳ Ｐゴシック" charset="-128"/>
                        </a:rPr>
                        <a:t>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3365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0696B7-998E-EA7B-8A3C-B4F1B30429ED}"/>
              </a:ext>
            </a:extLst>
          </p:cNvPr>
          <p:cNvSpPr>
            <a:spLocks noGrp="1"/>
          </p:cNvSpPr>
          <p:nvPr>
            <p:ph type="title"/>
          </p:nvPr>
        </p:nvSpPr>
        <p:spPr>
          <a:xfrm>
            <a:off x="838200" y="0"/>
            <a:ext cx="10515600" cy="1325563"/>
          </a:xfrm>
        </p:spPr>
        <p:txBody>
          <a:bodyPr/>
          <a:lstStyle/>
          <a:p>
            <a:pPr algn="ctr"/>
            <a:r>
              <a:rPr kumimoji="1" lang="ja-JP" altLang="en-US" b="1" dirty="0"/>
              <a:t>新奇な原子核 ＝ 反</a:t>
            </a:r>
            <a:r>
              <a:rPr kumimoji="1" lang="en-US" altLang="ja-JP" b="1" dirty="0"/>
              <a:t>K</a:t>
            </a:r>
            <a:r>
              <a:rPr kumimoji="1" lang="ja-JP" altLang="en-US" b="1" dirty="0"/>
              <a:t>中間子原子核</a:t>
            </a:r>
          </a:p>
        </p:txBody>
      </p:sp>
      <p:sp>
        <p:nvSpPr>
          <p:cNvPr id="4" name="コンテンツ プレースホルダー 3">
            <a:extLst>
              <a:ext uri="{FF2B5EF4-FFF2-40B4-BE49-F238E27FC236}">
                <a16:creationId xmlns:a16="http://schemas.microsoft.com/office/drawing/2014/main" id="{38933C7A-A674-3EAF-B1AA-11844C28C6EB}"/>
              </a:ext>
            </a:extLst>
          </p:cNvPr>
          <p:cNvSpPr>
            <a:spLocks noGrp="1"/>
          </p:cNvSpPr>
          <p:nvPr>
            <p:ph idx="1"/>
          </p:nvPr>
        </p:nvSpPr>
        <p:spPr>
          <a:xfrm>
            <a:off x="507590" y="1030226"/>
            <a:ext cx="11176819" cy="2157547"/>
          </a:xfrm>
        </p:spPr>
        <p:txBody>
          <a:bodyPr>
            <a:normAutofit/>
          </a:bodyPr>
          <a:lstStyle/>
          <a:p>
            <a:r>
              <a:rPr lang="en-US" altLang="ja-JP" dirty="0"/>
              <a:t>1960</a:t>
            </a:r>
            <a:r>
              <a:rPr lang="ja-JP" altLang="en-US" dirty="0"/>
              <a:t>年代に提唱され</a:t>
            </a:r>
            <a:r>
              <a:rPr lang="en-US" altLang="ja-JP" dirty="0"/>
              <a:t>[</a:t>
            </a:r>
            <a:r>
              <a:rPr lang="en-US" altLang="ja-JP" dirty="0" err="1"/>
              <a:t>Y.Nogami</a:t>
            </a:r>
            <a:r>
              <a:rPr lang="en-US" altLang="ja-JP" dirty="0"/>
              <a:t>, </a:t>
            </a:r>
            <a:r>
              <a:rPr lang="en-US" altLang="ja-JP" sz="2800" dirty="0"/>
              <a:t>PL7(1963)288]</a:t>
            </a:r>
            <a:r>
              <a:rPr lang="ja-JP" altLang="en-US" dirty="0"/>
              <a:t>、その後約半世紀後の</a:t>
            </a:r>
            <a:r>
              <a:rPr lang="en-US" altLang="ja-JP" dirty="0"/>
              <a:t>2000</a:t>
            </a:r>
            <a:r>
              <a:rPr lang="ja-JP" altLang="en-US" dirty="0"/>
              <a:t>年代初頭から議論が盛んになる</a:t>
            </a:r>
            <a:endParaRPr lang="en-US" altLang="ja-JP" dirty="0"/>
          </a:p>
          <a:p>
            <a:pPr lvl="1"/>
            <a:r>
              <a:rPr lang="en-US" altLang="ja-JP" dirty="0"/>
              <a:t>1990</a:t>
            </a:r>
            <a:r>
              <a:rPr lang="ja-JP" altLang="en-US" dirty="0"/>
              <a:t>年代後半、反</a:t>
            </a:r>
            <a:r>
              <a:rPr lang="en-US" altLang="ja-JP" dirty="0"/>
              <a:t>K</a:t>
            </a:r>
            <a:r>
              <a:rPr lang="ja-JP" altLang="en-US" dirty="0"/>
              <a:t>中間子原子測定（</a:t>
            </a:r>
            <a:r>
              <a:rPr lang="en-US" altLang="ja-JP" dirty="0"/>
              <a:t>X</a:t>
            </a:r>
            <a:r>
              <a:rPr lang="ja-JP" altLang="en-US" dirty="0"/>
              <a:t>線測定）の進歩がトリガー</a:t>
            </a:r>
            <a:endParaRPr lang="en-US" altLang="ja-JP" dirty="0"/>
          </a:p>
          <a:p>
            <a:pPr lvl="2">
              <a:buFont typeface="Wingdings" panose="05000000000000000000" pitchFamily="2" charset="2"/>
              <a:buChar char="Ø"/>
            </a:pPr>
            <a:r>
              <a:rPr lang="ja-JP" altLang="en-US" dirty="0"/>
              <a:t>アイソスピン</a:t>
            </a:r>
            <a:r>
              <a:rPr lang="en-US" altLang="ja-JP" dirty="0"/>
              <a:t>I=0</a:t>
            </a:r>
            <a:r>
              <a:rPr lang="ja-JP" altLang="en-US" dirty="0"/>
              <a:t>の反</a:t>
            </a:r>
            <a:r>
              <a:rPr lang="en-US" altLang="ja-JP" dirty="0"/>
              <a:t>K</a:t>
            </a:r>
            <a:r>
              <a:rPr lang="ja-JP" altLang="en-US" dirty="0"/>
              <a:t>中間子</a:t>
            </a:r>
            <a:r>
              <a:rPr lang="en-US" altLang="ja-JP" dirty="0"/>
              <a:t>-</a:t>
            </a:r>
            <a:r>
              <a:rPr lang="ja-JP" altLang="en-US" dirty="0"/>
              <a:t>核子間の強い引力相互作用が定量的に議論出来るように</a:t>
            </a:r>
            <a:endParaRPr lang="en-US" altLang="ja-JP" dirty="0"/>
          </a:p>
          <a:p>
            <a:pPr lvl="2">
              <a:buFont typeface="Wingdings" panose="05000000000000000000" pitchFamily="2" charset="2"/>
              <a:buChar char="Ø"/>
            </a:pPr>
            <a:r>
              <a:rPr lang="en-US" altLang="ja-JP" dirty="0"/>
              <a:t>Λ(1405)</a:t>
            </a:r>
            <a:r>
              <a:rPr lang="ja-JP" altLang="en-US" dirty="0"/>
              <a:t>粒子は反</a:t>
            </a:r>
            <a:r>
              <a:rPr lang="en-US" altLang="ja-JP" dirty="0"/>
              <a:t>K</a:t>
            </a:r>
            <a:r>
              <a:rPr lang="ja-JP" altLang="en-US" dirty="0"/>
              <a:t>中間子</a:t>
            </a:r>
            <a:r>
              <a:rPr lang="en-US" altLang="ja-JP" dirty="0"/>
              <a:t>-</a:t>
            </a:r>
            <a:r>
              <a:rPr lang="ja-JP" altLang="en-US" dirty="0"/>
              <a:t>核子の束縛状態であるという描像が一般的に</a:t>
            </a:r>
          </a:p>
        </p:txBody>
      </p:sp>
      <p:sp>
        <p:nvSpPr>
          <p:cNvPr id="3" name="スライド番号プレースホルダー 2">
            <a:extLst>
              <a:ext uri="{FF2B5EF4-FFF2-40B4-BE49-F238E27FC236}">
                <a16:creationId xmlns:a16="http://schemas.microsoft.com/office/drawing/2014/main" id="{6672EEBB-0526-6998-B0BF-D47AFDA969ED}"/>
              </a:ext>
            </a:extLst>
          </p:cNvPr>
          <p:cNvSpPr>
            <a:spLocks noGrp="1"/>
          </p:cNvSpPr>
          <p:nvPr>
            <p:ph type="sldNum" sz="quarter" idx="12"/>
          </p:nvPr>
        </p:nvSpPr>
        <p:spPr/>
        <p:txBody>
          <a:bodyPr/>
          <a:lstStyle/>
          <a:p>
            <a:fld id="{2F12FD73-3B79-4649-AE7F-26B9A55D462C}" type="slidenum">
              <a:rPr lang="ja-JP" altLang="en-US" smtClean="0"/>
              <a:pPr/>
              <a:t>12</a:t>
            </a:fld>
            <a:endParaRPr lang="ja-JP" altLang="en-US"/>
          </a:p>
        </p:txBody>
      </p:sp>
      <p:pic>
        <p:nvPicPr>
          <p:cNvPr id="27" name="Picture 1">
            <a:extLst>
              <a:ext uri="{FF2B5EF4-FFF2-40B4-BE49-F238E27FC236}">
                <a16:creationId xmlns:a16="http://schemas.microsoft.com/office/drawing/2014/main" id="{7445A7E9-6F7D-89EC-C7B4-11CE70D0F00D}"/>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951" y="3295792"/>
            <a:ext cx="8112714" cy="2307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8" name="テキスト ボックス 27">
            <a:extLst>
              <a:ext uri="{FF2B5EF4-FFF2-40B4-BE49-F238E27FC236}">
                <a16:creationId xmlns:a16="http://schemas.microsoft.com/office/drawing/2014/main" id="{B3461DF8-EA67-01A2-09B5-E3A81D70CBC1}"/>
              </a:ext>
            </a:extLst>
          </p:cNvPr>
          <p:cNvSpPr txBox="1"/>
          <p:nvPr/>
        </p:nvSpPr>
        <p:spPr>
          <a:xfrm>
            <a:off x="1613416" y="5513501"/>
            <a:ext cx="4740913" cy="369332"/>
          </a:xfrm>
          <a:prstGeom prst="rect">
            <a:avLst/>
          </a:prstGeom>
          <a:noFill/>
        </p:spPr>
        <p:txBody>
          <a:bodyPr wrap="none" rtlCol="0">
            <a:spAutoFit/>
          </a:bodyPr>
          <a:lstStyle/>
          <a:p>
            <a:pPr marR="7960" algn="l"/>
            <a:r>
              <a:rPr lang="en-US" altLang="ja-JP" sz="1800" b="0" i="0" u="none" strike="noStrike" baseline="0" dirty="0" err="1">
                <a:solidFill>
                  <a:srgbClr val="00B050"/>
                </a:solidFill>
                <a:latin typeface="Calibri" panose="020F0502020204030204" pitchFamily="34" charset="0"/>
              </a:rPr>
              <a:t>T.Yamazaki</a:t>
            </a:r>
            <a:r>
              <a:rPr lang="en-US" altLang="ja-JP" sz="1800" b="0" i="0" u="none" strike="noStrike" baseline="0" dirty="0">
                <a:solidFill>
                  <a:srgbClr val="00B050"/>
                </a:solidFill>
                <a:latin typeface="Calibri" panose="020F0502020204030204" pitchFamily="34" charset="0"/>
              </a:rPr>
              <a:t>, </a:t>
            </a:r>
            <a:r>
              <a:rPr lang="en-US" altLang="ja-JP" sz="1800" b="0" i="0" u="none" strike="noStrike" baseline="0" dirty="0" err="1">
                <a:solidFill>
                  <a:srgbClr val="00B050"/>
                </a:solidFill>
                <a:latin typeface="Calibri" panose="020F0502020204030204" pitchFamily="34" charset="0"/>
              </a:rPr>
              <a:t>A.Dote</a:t>
            </a:r>
            <a:r>
              <a:rPr lang="en-US" altLang="ja-JP" sz="1800" b="0" i="0" u="none" strike="noStrike" baseline="0" dirty="0">
                <a:solidFill>
                  <a:srgbClr val="00B050"/>
                </a:solidFill>
                <a:latin typeface="Calibri" panose="020F0502020204030204" pitchFamily="34" charset="0"/>
              </a:rPr>
              <a:t>, </a:t>
            </a:r>
            <a:r>
              <a:rPr lang="en-US" altLang="ja-JP" sz="1800" b="0" i="0" u="none" strike="noStrike" baseline="0" dirty="0" err="1">
                <a:solidFill>
                  <a:srgbClr val="00B050"/>
                </a:solidFill>
                <a:latin typeface="Calibri" panose="020F0502020204030204" pitchFamily="34" charset="0"/>
              </a:rPr>
              <a:t>Y.Akiaishi</a:t>
            </a:r>
            <a:r>
              <a:rPr lang="en-US" altLang="ja-JP" sz="1800" b="0" i="0" u="none" strike="noStrike" baseline="0" dirty="0">
                <a:solidFill>
                  <a:srgbClr val="00B050"/>
                </a:solidFill>
                <a:latin typeface="Calibri" panose="020F0502020204030204" pitchFamily="34" charset="0"/>
              </a:rPr>
              <a:t>, PLB587(2004)167</a:t>
            </a:r>
            <a:endParaRPr kumimoji="1" lang="ja-JP" altLang="en-US" dirty="0">
              <a:solidFill>
                <a:srgbClr val="00B050"/>
              </a:solidFill>
            </a:endParaRPr>
          </a:p>
        </p:txBody>
      </p:sp>
      <p:sp>
        <p:nvSpPr>
          <p:cNvPr id="29" name="テキスト ボックス 28">
            <a:extLst>
              <a:ext uri="{FF2B5EF4-FFF2-40B4-BE49-F238E27FC236}">
                <a16:creationId xmlns:a16="http://schemas.microsoft.com/office/drawing/2014/main" id="{B622231A-0D8A-7E11-37C0-7975F34F7AE8}"/>
              </a:ext>
            </a:extLst>
          </p:cNvPr>
          <p:cNvSpPr txBox="1"/>
          <p:nvPr/>
        </p:nvSpPr>
        <p:spPr>
          <a:xfrm>
            <a:off x="1222221" y="5887773"/>
            <a:ext cx="9571345" cy="1077218"/>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ja-JP" altLang="en-US" sz="3200" b="1" spc="50" dirty="0">
                <a:ln w="11430"/>
                <a:effectLst>
                  <a:outerShdw blurRad="76200" dist="50800" dir="5400000" algn="tl" rotWithShape="0">
                    <a:srgbClr val="000000">
                      <a:alpha val="65000"/>
                    </a:srgbClr>
                  </a:outerShdw>
                </a:effectLst>
              </a:rPr>
              <a:t>実験室において、超高密度物質を作れる？</a:t>
            </a:r>
            <a:endParaRPr lang="en-US" altLang="ja-JP" sz="3200" b="1" spc="50" dirty="0">
              <a:ln w="11430"/>
              <a:effectLst>
                <a:outerShdw blurRad="76200" dist="50800" dir="5400000" algn="tl" rotWithShape="0">
                  <a:srgbClr val="000000">
                    <a:alpha val="65000"/>
                  </a:srgbClr>
                </a:outerShdw>
              </a:effectLst>
            </a:endParaRPr>
          </a:p>
          <a:p>
            <a:pPr algn="ctr"/>
            <a:r>
              <a:rPr lang="ja-JP" altLang="en-US" sz="3200" b="1" spc="50" dirty="0">
                <a:ln w="11430"/>
                <a:effectLst>
                  <a:outerShdw blurRad="76200" dist="50800" dir="5400000" algn="tl" rotWithShape="0">
                    <a:srgbClr val="000000">
                      <a:alpha val="65000"/>
                    </a:srgbClr>
                  </a:outerShdw>
                </a:effectLst>
              </a:rPr>
              <a:t>核媒質中での中間子性質の変化が見える？</a:t>
            </a:r>
            <a:endParaRPr kumimoji="1" lang="ja-JP" altLang="en-US" sz="3200" b="1" spc="50" dirty="0">
              <a:ln w="11430"/>
              <a:effectLst>
                <a:outerShdw blurRad="76200" dist="50800" dir="5400000" algn="tl" rotWithShape="0">
                  <a:srgbClr val="000000">
                    <a:alpha val="65000"/>
                  </a:srgbClr>
                </a:outerShdw>
              </a:effectLst>
            </a:endParaRPr>
          </a:p>
        </p:txBody>
      </p:sp>
      <p:sp>
        <p:nvSpPr>
          <p:cNvPr id="30" name="テキスト ボックス 29">
            <a:extLst>
              <a:ext uri="{FF2B5EF4-FFF2-40B4-BE49-F238E27FC236}">
                <a16:creationId xmlns:a16="http://schemas.microsoft.com/office/drawing/2014/main" id="{AE87B5B3-C83A-2B1D-EA4E-6331828EF9A3}"/>
              </a:ext>
            </a:extLst>
          </p:cNvPr>
          <p:cNvSpPr txBox="1"/>
          <p:nvPr/>
        </p:nvSpPr>
        <p:spPr>
          <a:xfrm>
            <a:off x="1425472" y="2962552"/>
            <a:ext cx="4915256" cy="369332"/>
          </a:xfrm>
          <a:prstGeom prst="rect">
            <a:avLst/>
          </a:prstGeom>
          <a:noFill/>
        </p:spPr>
        <p:txBody>
          <a:bodyPr wrap="none" rtlCol="0">
            <a:spAutoFit/>
          </a:bodyPr>
          <a:lstStyle/>
          <a:p>
            <a:r>
              <a:rPr kumimoji="1" lang="en-US" altLang="ja-JP" dirty="0"/>
              <a:t>AMD (</a:t>
            </a:r>
            <a:r>
              <a:rPr kumimoji="1" lang="en-US" altLang="ja-JP" dirty="0" err="1"/>
              <a:t>Antisymmetrized</a:t>
            </a:r>
            <a:r>
              <a:rPr kumimoji="1" lang="en-US" altLang="ja-JP" dirty="0"/>
              <a:t> Molecular Dynamics) </a:t>
            </a:r>
            <a:r>
              <a:rPr kumimoji="1" lang="ja-JP" altLang="en-US" dirty="0"/>
              <a:t>計算</a:t>
            </a:r>
          </a:p>
        </p:txBody>
      </p:sp>
      <p:grpSp>
        <p:nvGrpSpPr>
          <p:cNvPr id="35" name="グループ化 34">
            <a:extLst>
              <a:ext uri="{FF2B5EF4-FFF2-40B4-BE49-F238E27FC236}">
                <a16:creationId xmlns:a16="http://schemas.microsoft.com/office/drawing/2014/main" id="{0EDD4DB0-0477-7A33-10ED-23397C4A5947}"/>
              </a:ext>
            </a:extLst>
          </p:cNvPr>
          <p:cNvGrpSpPr/>
          <p:nvPr/>
        </p:nvGrpSpPr>
        <p:grpSpPr>
          <a:xfrm>
            <a:off x="8315665" y="2822902"/>
            <a:ext cx="3919321" cy="2714670"/>
            <a:chOff x="8315665" y="3065084"/>
            <a:chExt cx="3919321" cy="2714670"/>
          </a:xfrm>
        </p:grpSpPr>
        <p:pic>
          <p:nvPicPr>
            <p:cNvPr id="31" name="Picture 2">
              <a:extLst>
                <a:ext uri="{FF2B5EF4-FFF2-40B4-BE49-F238E27FC236}">
                  <a16:creationId xmlns:a16="http://schemas.microsoft.com/office/drawing/2014/main" id="{BA5AD4E0-B3D5-B1E1-BD47-2A01522F396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8315665" y="3098274"/>
              <a:ext cx="3816140" cy="2681480"/>
            </a:xfrm>
            <a:prstGeom prst="rect">
              <a:avLst/>
            </a:prstGeom>
            <a:noFill/>
            <a:ln w="9525">
              <a:noFill/>
              <a:miter lim="800000"/>
              <a:headEnd/>
              <a:tailEnd/>
            </a:ln>
          </p:spPr>
        </p:pic>
        <p:sp>
          <p:nvSpPr>
            <p:cNvPr id="32" name="テキスト ボックス 31">
              <a:extLst>
                <a:ext uri="{FF2B5EF4-FFF2-40B4-BE49-F238E27FC236}">
                  <a16:creationId xmlns:a16="http://schemas.microsoft.com/office/drawing/2014/main" id="{6C3A24DB-406E-43A6-4230-182F2155591E}"/>
                </a:ext>
              </a:extLst>
            </p:cNvPr>
            <p:cNvSpPr txBox="1"/>
            <p:nvPr/>
          </p:nvSpPr>
          <p:spPr>
            <a:xfrm>
              <a:off x="10793566" y="3065084"/>
              <a:ext cx="1441420" cy="307777"/>
            </a:xfrm>
            <a:prstGeom prst="rect">
              <a:avLst/>
            </a:prstGeom>
            <a:noFill/>
          </p:spPr>
          <p:txBody>
            <a:bodyPr wrap="none" rtlCol="0">
              <a:spAutoFit/>
            </a:bodyPr>
            <a:lstStyle/>
            <a:p>
              <a:r>
                <a:rPr kumimoji="1" lang="ja-JP" altLang="en-US" sz="1400" b="1" dirty="0"/>
                <a:t>～中間子の質量</a:t>
              </a:r>
            </a:p>
          </p:txBody>
        </p:sp>
        <p:sp>
          <p:nvSpPr>
            <p:cNvPr id="33" name="テキスト ボックス 32">
              <a:extLst>
                <a:ext uri="{FF2B5EF4-FFF2-40B4-BE49-F238E27FC236}">
                  <a16:creationId xmlns:a16="http://schemas.microsoft.com/office/drawing/2014/main" id="{7CB7AC9E-4C64-1EC1-62C4-E11160CBF0D2}"/>
                </a:ext>
              </a:extLst>
            </p:cNvPr>
            <p:cNvSpPr txBox="1"/>
            <p:nvPr/>
          </p:nvSpPr>
          <p:spPr>
            <a:xfrm rot="1152375">
              <a:off x="10832344" y="4858900"/>
              <a:ext cx="543739" cy="307777"/>
            </a:xfrm>
            <a:prstGeom prst="rect">
              <a:avLst/>
            </a:prstGeom>
            <a:noFill/>
          </p:spPr>
          <p:txBody>
            <a:bodyPr wrap="none" rtlCol="0">
              <a:spAutoFit/>
            </a:bodyPr>
            <a:lstStyle/>
            <a:p>
              <a:r>
                <a:rPr kumimoji="1" lang="ja-JP" altLang="en-US" sz="1400" b="1" dirty="0"/>
                <a:t>密度</a:t>
              </a:r>
            </a:p>
          </p:txBody>
        </p:sp>
        <p:sp>
          <p:nvSpPr>
            <p:cNvPr id="34" name="テキスト ボックス 33">
              <a:extLst>
                <a:ext uri="{FF2B5EF4-FFF2-40B4-BE49-F238E27FC236}">
                  <a16:creationId xmlns:a16="http://schemas.microsoft.com/office/drawing/2014/main" id="{BBF9E360-F1FC-52E4-73AE-CB9165517A01}"/>
                </a:ext>
              </a:extLst>
            </p:cNvPr>
            <p:cNvSpPr txBox="1"/>
            <p:nvPr/>
          </p:nvSpPr>
          <p:spPr>
            <a:xfrm rot="20739432">
              <a:off x="9132153" y="4729041"/>
              <a:ext cx="543739" cy="307777"/>
            </a:xfrm>
            <a:prstGeom prst="rect">
              <a:avLst/>
            </a:prstGeom>
            <a:noFill/>
          </p:spPr>
          <p:txBody>
            <a:bodyPr wrap="none" rtlCol="0">
              <a:spAutoFit/>
            </a:bodyPr>
            <a:lstStyle/>
            <a:p>
              <a:r>
                <a:rPr kumimoji="1" lang="ja-JP" altLang="en-US" sz="1400" b="1" dirty="0"/>
                <a:t>温度</a:t>
              </a:r>
            </a:p>
          </p:txBody>
        </p:sp>
      </p:grpSp>
      <p:pic>
        <p:nvPicPr>
          <p:cNvPr id="36" name="図 35">
            <a:extLst>
              <a:ext uri="{FF2B5EF4-FFF2-40B4-BE49-F238E27FC236}">
                <a16:creationId xmlns:a16="http://schemas.microsoft.com/office/drawing/2014/main" id="{F493FB14-51A6-A899-F1F6-59E73F6C4D6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79225" y="5371688"/>
            <a:ext cx="1486571" cy="1453135"/>
          </a:xfrm>
          <a:prstGeom prst="rect">
            <a:avLst/>
          </a:prstGeom>
          <a:ln>
            <a:solidFill>
              <a:schemeClr val="tx1"/>
            </a:solidFill>
          </a:ln>
        </p:spPr>
      </p:pic>
    </p:spTree>
    <p:extLst>
      <p:ext uri="{BB962C8B-B14F-4D97-AF65-F5344CB8AC3E}">
        <p14:creationId xmlns:p14="http://schemas.microsoft.com/office/powerpoint/2010/main" val="296659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CAA214-2EB6-ECD2-6174-BD2BF2025A84}"/>
              </a:ext>
            </a:extLst>
          </p:cNvPr>
          <p:cNvSpPr>
            <a:spLocks noGrp="1"/>
          </p:cNvSpPr>
          <p:nvPr>
            <p:ph type="title"/>
          </p:nvPr>
        </p:nvSpPr>
        <p:spPr>
          <a:xfrm>
            <a:off x="838200" y="-2428"/>
            <a:ext cx="10515600" cy="1325563"/>
          </a:xfrm>
        </p:spPr>
        <p:txBody>
          <a:bodyPr/>
          <a:lstStyle/>
          <a:p>
            <a:pPr algn="ctr"/>
            <a:r>
              <a:rPr lang="en-US" altLang="ja-JP" b="1" dirty="0"/>
              <a:t>“K</a:t>
            </a:r>
            <a:r>
              <a:rPr lang="en-US" altLang="ja-JP" b="1" baseline="30000" dirty="0"/>
              <a:t>-</a:t>
            </a:r>
            <a:r>
              <a:rPr lang="en-US" altLang="ja-JP" b="1" dirty="0"/>
              <a:t>pp”</a:t>
            </a:r>
            <a:r>
              <a:rPr lang="ja-JP" altLang="en-US" b="1" dirty="0"/>
              <a:t>束縛状態探索</a:t>
            </a:r>
            <a:r>
              <a:rPr kumimoji="1" lang="ja-JP" altLang="en-US" b="1" dirty="0"/>
              <a:t> ー 歴史</a:t>
            </a:r>
          </a:p>
        </p:txBody>
      </p:sp>
      <p:sp>
        <p:nvSpPr>
          <p:cNvPr id="3" name="スライド番号プレースホルダー 2">
            <a:extLst>
              <a:ext uri="{FF2B5EF4-FFF2-40B4-BE49-F238E27FC236}">
                <a16:creationId xmlns:a16="http://schemas.microsoft.com/office/drawing/2014/main" id="{872EDB43-165C-94B6-6BCB-A2B160D6904E}"/>
              </a:ext>
            </a:extLst>
          </p:cNvPr>
          <p:cNvSpPr>
            <a:spLocks noGrp="1"/>
          </p:cNvSpPr>
          <p:nvPr>
            <p:ph type="sldNum" sz="quarter" idx="12"/>
          </p:nvPr>
        </p:nvSpPr>
        <p:spPr/>
        <p:txBody>
          <a:bodyPr/>
          <a:lstStyle/>
          <a:p>
            <a:fld id="{2F12FD73-3B79-4649-AE7F-26B9A55D462C}" type="slidenum">
              <a:rPr lang="ja-JP" altLang="en-US" smtClean="0"/>
              <a:pPr/>
              <a:t>13</a:t>
            </a:fld>
            <a:endParaRPr lang="ja-JP" altLang="en-US"/>
          </a:p>
        </p:txBody>
      </p:sp>
      <p:pic>
        <p:nvPicPr>
          <p:cNvPr id="82" name="図 81" descr="グラフ&#10;&#10;自動的に生成された説明">
            <a:extLst>
              <a:ext uri="{FF2B5EF4-FFF2-40B4-BE49-F238E27FC236}">
                <a16:creationId xmlns:a16="http://schemas.microsoft.com/office/drawing/2014/main" id="{4FE0A32E-8954-19C3-88D0-E908AB207F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137" y="3585972"/>
            <a:ext cx="4281451" cy="2340227"/>
          </a:xfrm>
          <a:prstGeom prst="rect">
            <a:avLst/>
          </a:prstGeom>
          <a:noFill/>
        </p:spPr>
      </p:pic>
      <p:pic>
        <p:nvPicPr>
          <p:cNvPr id="86" name="図 85">
            <a:extLst>
              <a:ext uri="{FF2B5EF4-FFF2-40B4-BE49-F238E27FC236}">
                <a16:creationId xmlns:a16="http://schemas.microsoft.com/office/drawing/2014/main" id="{9FD7684E-3D53-2EDF-A5C9-3399A6F72E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34171" y="3449393"/>
            <a:ext cx="3054898" cy="2504897"/>
          </a:xfrm>
          <a:prstGeom prst="rect">
            <a:avLst/>
          </a:prstGeom>
          <a:noFill/>
        </p:spPr>
      </p:pic>
      <p:pic>
        <p:nvPicPr>
          <p:cNvPr id="90" name="図 89" descr="グラフ, 折れ線グラフ&#10;&#10;自動的に生成された説明">
            <a:extLst>
              <a:ext uri="{FF2B5EF4-FFF2-40B4-BE49-F238E27FC236}">
                <a16:creationId xmlns:a16="http://schemas.microsoft.com/office/drawing/2014/main" id="{693BB22B-F759-BCE9-3204-0779923C3A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1296" y="878632"/>
            <a:ext cx="3355822" cy="2772686"/>
          </a:xfrm>
          <a:prstGeom prst="rect">
            <a:avLst/>
          </a:prstGeom>
          <a:noFill/>
        </p:spPr>
      </p:pic>
      <p:pic>
        <p:nvPicPr>
          <p:cNvPr id="92" name="図 91" descr="グラフ&#10;&#10;自動的に生成された説明">
            <a:extLst>
              <a:ext uri="{FF2B5EF4-FFF2-40B4-BE49-F238E27FC236}">
                <a16:creationId xmlns:a16="http://schemas.microsoft.com/office/drawing/2014/main" id="{092037C0-96F2-3505-FAC9-E346244439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73" y="846784"/>
            <a:ext cx="3355823" cy="2642345"/>
          </a:xfrm>
          <a:prstGeom prst="rect">
            <a:avLst/>
          </a:prstGeom>
          <a:noFill/>
        </p:spPr>
      </p:pic>
      <p:pic>
        <p:nvPicPr>
          <p:cNvPr id="107" name="図 106" descr="グラフ, ヒストグラム&#10;&#10;自動的に生成された説明">
            <a:extLst>
              <a:ext uri="{FF2B5EF4-FFF2-40B4-BE49-F238E27FC236}">
                <a16:creationId xmlns:a16="http://schemas.microsoft.com/office/drawing/2014/main" id="{346293C1-EC1D-61A8-0FD9-353EACA9AD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4687" y="846785"/>
            <a:ext cx="5573749" cy="2861112"/>
          </a:xfrm>
          <a:prstGeom prst="rect">
            <a:avLst/>
          </a:prstGeom>
          <a:noFill/>
        </p:spPr>
      </p:pic>
      <p:pic>
        <p:nvPicPr>
          <p:cNvPr id="84" name="図 83" descr="グラフ, ヒストグラム&#10;&#10;自動的に生成された説明">
            <a:extLst>
              <a:ext uri="{FF2B5EF4-FFF2-40B4-BE49-F238E27FC236}">
                <a16:creationId xmlns:a16="http://schemas.microsoft.com/office/drawing/2014/main" id="{B76327C7-A71E-30CD-D632-0DC7F4912E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94849" y="2918106"/>
            <a:ext cx="2714795" cy="2996121"/>
          </a:xfrm>
          <a:prstGeom prst="rect">
            <a:avLst/>
          </a:prstGeom>
          <a:noFill/>
        </p:spPr>
      </p:pic>
      <p:sp>
        <p:nvSpPr>
          <p:cNvPr id="4" name="コンテンツ プレースホルダー 3">
            <a:extLst>
              <a:ext uri="{FF2B5EF4-FFF2-40B4-BE49-F238E27FC236}">
                <a16:creationId xmlns:a16="http://schemas.microsoft.com/office/drawing/2014/main" id="{CF5ABFF7-466D-BFBD-F327-2C5848772EA1}"/>
              </a:ext>
            </a:extLst>
          </p:cNvPr>
          <p:cNvSpPr txBox="1">
            <a:spLocks/>
          </p:cNvSpPr>
          <p:nvPr/>
        </p:nvSpPr>
        <p:spPr>
          <a:xfrm>
            <a:off x="1222686" y="5926199"/>
            <a:ext cx="9746627" cy="931801"/>
          </a:xfrm>
          <a:prstGeom prst="rect">
            <a:avLst/>
          </a:prstGeom>
          <a:solidFill>
            <a:schemeClr val="bg1"/>
          </a:solidFill>
          <a:ln>
            <a:solidFill>
              <a:schemeClr val="tx1"/>
            </a:solid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t>世界各地で探索が行われたが、決定的な証拠は見つからず</a:t>
            </a:r>
            <a:endParaRPr lang="en-US" altLang="ja-JP" dirty="0"/>
          </a:p>
          <a:p>
            <a:pPr lvl="1" algn="ctr">
              <a:buFont typeface="Wingdings" panose="05000000000000000000" pitchFamily="2" charset="2"/>
              <a:buChar char="Ø"/>
            </a:pPr>
            <a:r>
              <a:rPr lang="ja-JP" altLang="en-US" dirty="0"/>
              <a:t>複雑な反応 ＆ 理解が難しいバックグラウンド</a:t>
            </a:r>
          </a:p>
        </p:txBody>
      </p:sp>
    </p:spTree>
    <p:extLst>
      <p:ext uri="{BB962C8B-B14F-4D97-AF65-F5344CB8AC3E}">
        <p14:creationId xmlns:p14="http://schemas.microsoft.com/office/powerpoint/2010/main" val="3365353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5B1ABD-98CC-0445-B8D6-B0F040138F14}"/>
              </a:ext>
            </a:extLst>
          </p:cNvPr>
          <p:cNvSpPr>
            <a:spLocks noGrp="1"/>
          </p:cNvSpPr>
          <p:nvPr>
            <p:ph type="title"/>
          </p:nvPr>
        </p:nvSpPr>
        <p:spPr>
          <a:xfrm>
            <a:off x="838200" y="0"/>
            <a:ext cx="10515600" cy="1325563"/>
          </a:xfrm>
        </p:spPr>
        <p:txBody>
          <a:bodyPr/>
          <a:lstStyle/>
          <a:p>
            <a:pPr algn="ctr"/>
            <a:r>
              <a:rPr lang="en-US" altLang="ja-JP" b="1" dirty="0"/>
              <a:t>“K</a:t>
            </a:r>
            <a:r>
              <a:rPr lang="en-US" altLang="ja-JP" b="1" baseline="30000" dirty="0"/>
              <a:t>-</a:t>
            </a:r>
            <a:r>
              <a:rPr lang="en-US" altLang="ja-JP" b="1" dirty="0"/>
              <a:t>pp”</a:t>
            </a:r>
            <a:r>
              <a:rPr lang="ja-JP" altLang="en-US" b="1" dirty="0"/>
              <a:t>束縛状態探索 ＠ </a:t>
            </a:r>
            <a:r>
              <a:rPr kumimoji="1" lang="en-US" altLang="ja-JP" b="1" dirty="0"/>
              <a:t>J-PARC E15</a:t>
            </a:r>
            <a:r>
              <a:rPr kumimoji="1" lang="ja-JP" altLang="en-US" b="1" dirty="0"/>
              <a:t>実験</a:t>
            </a:r>
          </a:p>
        </p:txBody>
      </p:sp>
      <p:sp>
        <p:nvSpPr>
          <p:cNvPr id="3" name="スライド番号プレースホルダー 2">
            <a:extLst>
              <a:ext uri="{FF2B5EF4-FFF2-40B4-BE49-F238E27FC236}">
                <a16:creationId xmlns:a16="http://schemas.microsoft.com/office/drawing/2014/main" id="{5822AEAB-BBF9-BD6F-A556-BCE3958DF25C}"/>
              </a:ext>
            </a:extLst>
          </p:cNvPr>
          <p:cNvSpPr>
            <a:spLocks noGrp="1"/>
          </p:cNvSpPr>
          <p:nvPr>
            <p:ph type="sldNum" sz="quarter" idx="12"/>
          </p:nvPr>
        </p:nvSpPr>
        <p:spPr/>
        <p:txBody>
          <a:bodyPr/>
          <a:lstStyle/>
          <a:p>
            <a:fld id="{2F12FD73-3B79-4649-AE7F-26B9A55D462C}" type="slidenum">
              <a:rPr lang="ja-JP" altLang="en-US" smtClean="0"/>
              <a:pPr/>
              <a:t>14</a:t>
            </a:fld>
            <a:endParaRPr lang="ja-JP" altLang="en-US"/>
          </a:p>
        </p:txBody>
      </p:sp>
      <p:pic>
        <p:nvPicPr>
          <p:cNvPr id="5" name="Picture 2">
            <a:extLst>
              <a:ext uri="{FF2B5EF4-FFF2-40B4-BE49-F238E27FC236}">
                <a16:creationId xmlns:a16="http://schemas.microsoft.com/office/drawing/2014/main" id="{4411A7E8-6D8C-8B4A-8726-D4E271077E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25" b="19813"/>
          <a:stretch/>
        </p:blipFill>
        <p:spPr bwMode="auto">
          <a:xfrm>
            <a:off x="838200" y="2073160"/>
            <a:ext cx="10515600" cy="47168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正方形/長方形 7">
            <a:extLst>
              <a:ext uri="{FF2B5EF4-FFF2-40B4-BE49-F238E27FC236}">
                <a16:creationId xmlns:a16="http://schemas.microsoft.com/office/drawing/2014/main" id="{0373B9A2-53A5-19AB-8D3C-D5D28D8F1990}"/>
              </a:ext>
            </a:extLst>
          </p:cNvPr>
          <p:cNvSpPr/>
          <p:nvPr/>
        </p:nvSpPr>
        <p:spPr>
          <a:xfrm rot="21083074">
            <a:off x="1218849" y="4430411"/>
            <a:ext cx="3447646" cy="1253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コンテンツ プレースホルダー 3">
            <a:extLst>
              <a:ext uri="{FF2B5EF4-FFF2-40B4-BE49-F238E27FC236}">
                <a16:creationId xmlns:a16="http://schemas.microsoft.com/office/drawing/2014/main" id="{262F8DDB-0672-B00D-7D19-CB5150510442}"/>
              </a:ext>
            </a:extLst>
          </p:cNvPr>
          <p:cNvSpPr txBox="1">
            <a:spLocks/>
          </p:cNvSpPr>
          <p:nvPr/>
        </p:nvSpPr>
        <p:spPr>
          <a:xfrm>
            <a:off x="417444" y="969497"/>
            <a:ext cx="11774556" cy="1301447"/>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en-US" altLang="ja-JP" sz="3500" b="1" baseline="30000" dirty="0"/>
              <a:t>3</a:t>
            </a:r>
            <a:r>
              <a:rPr lang="en-US" altLang="ja-JP" sz="3500" b="1" dirty="0"/>
              <a:t>He(</a:t>
            </a:r>
            <a:r>
              <a:rPr lang="en-US" altLang="ja-JP" sz="3500" b="1" i="1" dirty="0"/>
              <a:t>in-flight</a:t>
            </a:r>
            <a:r>
              <a:rPr lang="en-US" altLang="ja-JP" sz="3500" b="1" dirty="0"/>
              <a:t> K</a:t>
            </a:r>
            <a:r>
              <a:rPr lang="en-US" altLang="ja-JP" sz="3500" b="1" baseline="30000" dirty="0"/>
              <a:t>-</a:t>
            </a:r>
            <a:r>
              <a:rPr lang="en-US" altLang="ja-JP" sz="3500" b="1" dirty="0"/>
              <a:t>,n) reaction @ 1.0 GeV/c</a:t>
            </a:r>
            <a:endParaRPr lang="ja-JP" altLang="en-US" sz="3500" b="1" dirty="0"/>
          </a:p>
          <a:p>
            <a:pPr algn="ctr">
              <a:buFont typeface="Wingdings" panose="05000000000000000000" pitchFamily="2" charset="2"/>
              <a:buChar char="ü"/>
            </a:pPr>
            <a:r>
              <a:rPr lang="en-US" altLang="ja-JP" b="1" dirty="0">
                <a:solidFill>
                  <a:srgbClr val="FF0000"/>
                </a:solidFill>
                <a:effectLst>
                  <a:outerShdw blurRad="38100" dist="38100" dir="2700000" algn="tl">
                    <a:srgbClr val="000000">
                      <a:alpha val="43137"/>
                    </a:srgbClr>
                  </a:outerShdw>
                </a:effectLst>
              </a:rPr>
              <a:t>2</a:t>
            </a:r>
            <a:r>
              <a:rPr lang="ja-JP" altLang="en-US" b="1" dirty="0">
                <a:solidFill>
                  <a:srgbClr val="FF0000"/>
                </a:solidFill>
                <a:effectLst>
                  <a:outerShdw blurRad="38100" dist="38100" dir="2700000" algn="tl">
                    <a:srgbClr val="000000">
                      <a:alpha val="43137"/>
                    </a:srgbClr>
                  </a:outerShdw>
                </a:effectLst>
              </a:rPr>
              <a:t>核子吸収やハイペロン崩壊からのバックグラウンドを運動学的に分離可能</a:t>
            </a:r>
            <a:endParaRPr lang="en-US" altLang="ja-JP" b="1" dirty="0">
              <a:solidFill>
                <a:srgbClr val="FF0000"/>
              </a:solidFill>
              <a:effectLst>
                <a:outerShdw blurRad="38100" dist="38100" dir="2700000" algn="tl">
                  <a:srgbClr val="000000">
                    <a:alpha val="43137"/>
                  </a:srgbClr>
                </a:outerShdw>
              </a:effectLst>
            </a:endParaRPr>
          </a:p>
        </p:txBody>
      </p:sp>
      <p:pic>
        <p:nvPicPr>
          <p:cNvPr id="7" name="Picture 13" descr="C:\Users\sakuma\Desktop\ダウンロード.png">
            <a:extLst>
              <a:ext uri="{FF2B5EF4-FFF2-40B4-BE49-F238E27FC236}">
                <a16:creationId xmlns:a16="http://schemas.microsoft.com/office/drawing/2014/main" id="{AF879B01-ADF8-0595-ADC1-6CC90C74A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62" y="1468786"/>
            <a:ext cx="431334" cy="43133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グループ化 13">
            <a:extLst>
              <a:ext uri="{FF2B5EF4-FFF2-40B4-BE49-F238E27FC236}">
                <a16:creationId xmlns:a16="http://schemas.microsoft.com/office/drawing/2014/main" id="{DE75308D-DB70-6617-722C-3D0465D07386}"/>
              </a:ext>
            </a:extLst>
          </p:cNvPr>
          <p:cNvGrpSpPr/>
          <p:nvPr/>
        </p:nvGrpSpPr>
        <p:grpSpPr>
          <a:xfrm>
            <a:off x="218076" y="4629210"/>
            <a:ext cx="4130741" cy="1780671"/>
            <a:chOff x="208958" y="4324578"/>
            <a:chExt cx="4130741" cy="1780671"/>
          </a:xfrm>
        </p:grpSpPr>
        <p:pic>
          <p:nvPicPr>
            <p:cNvPr id="11" name="図 10">
              <a:extLst>
                <a:ext uri="{FF2B5EF4-FFF2-40B4-BE49-F238E27FC236}">
                  <a16:creationId xmlns:a16="http://schemas.microsoft.com/office/drawing/2014/main" id="{1D7C5483-37DC-608B-2687-A2E010F2DCEF}"/>
                </a:ext>
              </a:extLst>
            </p:cNvPr>
            <p:cNvPicPr>
              <a:picLocks noChangeAspect="1"/>
            </p:cNvPicPr>
            <p:nvPr/>
          </p:nvPicPr>
          <p:blipFill>
            <a:blip r:embed="rId4"/>
            <a:stretch>
              <a:fillRect/>
            </a:stretch>
          </p:blipFill>
          <p:spPr>
            <a:xfrm>
              <a:off x="208958" y="4324578"/>
              <a:ext cx="4130741" cy="1780671"/>
            </a:xfrm>
            <a:prstGeom prst="rect">
              <a:avLst/>
            </a:prstGeom>
            <a:ln w="63500">
              <a:solidFill>
                <a:srgbClr val="0070C0"/>
              </a:solidFill>
            </a:ln>
          </p:spPr>
        </p:pic>
        <p:sp>
          <p:nvSpPr>
            <p:cNvPr id="12" name="テキスト ボックス 11">
              <a:extLst>
                <a:ext uri="{FF2B5EF4-FFF2-40B4-BE49-F238E27FC236}">
                  <a16:creationId xmlns:a16="http://schemas.microsoft.com/office/drawing/2014/main" id="{1293FDB6-2064-3972-4850-6D2009C068EE}"/>
                </a:ext>
              </a:extLst>
            </p:cNvPr>
            <p:cNvSpPr txBox="1"/>
            <p:nvPr/>
          </p:nvSpPr>
          <p:spPr>
            <a:xfrm>
              <a:off x="2015950" y="4760941"/>
              <a:ext cx="2157963" cy="369332"/>
            </a:xfrm>
            <a:prstGeom prst="rect">
              <a:avLst/>
            </a:prstGeom>
            <a:noFill/>
          </p:spPr>
          <p:txBody>
            <a:bodyPr wrap="none" rtlCol="0">
              <a:spAutoFit/>
            </a:bodyPr>
            <a:lstStyle/>
            <a:p>
              <a:r>
                <a:rPr kumimoji="1" lang="ja-JP" altLang="en-US" b="1" i="1" dirty="0">
                  <a:solidFill>
                    <a:srgbClr val="0070C0"/>
                  </a:solidFill>
                </a:rPr>
                <a:t>低運動量反</a:t>
              </a:r>
              <a:r>
                <a:rPr kumimoji="1" lang="en-US" altLang="ja-JP" b="1" i="1" dirty="0">
                  <a:solidFill>
                    <a:srgbClr val="0070C0"/>
                  </a:solidFill>
                </a:rPr>
                <a:t>K</a:t>
              </a:r>
              <a:r>
                <a:rPr kumimoji="1" lang="ja-JP" altLang="en-US" b="1" i="1" dirty="0">
                  <a:solidFill>
                    <a:srgbClr val="0070C0"/>
                  </a:solidFill>
                </a:rPr>
                <a:t>中間子</a:t>
              </a:r>
              <a:endParaRPr kumimoji="1" lang="en-US" altLang="ja-JP" b="1" i="1" dirty="0">
                <a:solidFill>
                  <a:srgbClr val="0070C0"/>
                </a:solidFill>
              </a:endParaRPr>
            </a:p>
          </p:txBody>
        </p:sp>
        <p:sp>
          <p:nvSpPr>
            <p:cNvPr id="13" name="楕円 12">
              <a:extLst>
                <a:ext uri="{FF2B5EF4-FFF2-40B4-BE49-F238E27FC236}">
                  <a16:creationId xmlns:a16="http://schemas.microsoft.com/office/drawing/2014/main" id="{5293B96D-F0AB-913F-A552-ADD51045E52A}"/>
                </a:ext>
              </a:extLst>
            </p:cNvPr>
            <p:cNvSpPr/>
            <p:nvPr/>
          </p:nvSpPr>
          <p:spPr>
            <a:xfrm>
              <a:off x="2245368" y="5090260"/>
              <a:ext cx="355023" cy="35502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テキスト ボックス 16">
            <a:extLst>
              <a:ext uri="{FF2B5EF4-FFF2-40B4-BE49-F238E27FC236}">
                <a16:creationId xmlns:a16="http://schemas.microsoft.com/office/drawing/2014/main" id="{29999698-A895-D8C9-5712-184CC6AD2D27}"/>
              </a:ext>
            </a:extLst>
          </p:cNvPr>
          <p:cNvSpPr txBox="1"/>
          <p:nvPr/>
        </p:nvSpPr>
        <p:spPr>
          <a:xfrm>
            <a:off x="106762" y="4079773"/>
            <a:ext cx="4353371" cy="461665"/>
          </a:xfrm>
          <a:prstGeom prst="rect">
            <a:avLst/>
          </a:prstGeom>
          <a:solidFill>
            <a:srgbClr val="0070C0"/>
          </a:solidFill>
        </p:spPr>
        <p:txBody>
          <a:bodyPr wrap="none" rtlCol="0">
            <a:spAutoFit/>
          </a:bodyPr>
          <a:lstStyle/>
          <a:p>
            <a:r>
              <a:rPr kumimoji="1" lang="en-US" altLang="ja-JP" sz="2400" b="1" dirty="0">
                <a:solidFill>
                  <a:schemeClr val="bg1"/>
                </a:solidFill>
              </a:rPr>
              <a:t>J-PARC</a:t>
            </a:r>
            <a:r>
              <a:rPr kumimoji="1" lang="ja-JP" altLang="en-US" sz="2400" b="1" dirty="0">
                <a:solidFill>
                  <a:schemeClr val="bg1"/>
                </a:solidFill>
              </a:rPr>
              <a:t>の大強度</a:t>
            </a:r>
            <a:r>
              <a:rPr kumimoji="1" lang="en-US" altLang="ja-JP" sz="2400" b="1" dirty="0">
                <a:solidFill>
                  <a:schemeClr val="bg1"/>
                </a:solidFill>
              </a:rPr>
              <a:t>K</a:t>
            </a:r>
            <a:r>
              <a:rPr kumimoji="1" lang="en-US" altLang="ja-JP" sz="2400" b="1" baseline="30000" dirty="0">
                <a:solidFill>
                  <a:schemeClr val="bg1"/>
                </a:solidFill>
              </a:rPr>
              <a:t>-</a:t>
            </a:r>
            <a:r>
              <a:rPr kumimoji="1" lang="ja-JP" altLang="en-US" sz="2400" b="1" dirty="0">
                <a:solidFill>
                  <a:schemeClr val="bg1"/>
                </a:solidFill>
              </a:rPr>
              <a:t>ビームを利用</a:t>
            </a:r>
          </a:p>
        </p:txBody>
      </p:sp>
    </p:spTree>
    <p:extLst>
      <p:ext uri="{BB962C8B-B14F-4D97-AF65-F5344CB8AC3E}">
        <p14:creationId xmlns:p14="http://schemas.microsoft.com/office/powerpoint/2010/main" val="3282128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5B1ABD-98CC-0445-B8D6-B0F040138F14}"/>
              </a:ext>
            </a:extLst>
          </p:cNvPr>
          <p:cNvSpPr>
            <a:spLocks noGrp="1"/>
          </p:cNvSpPr>
          <p:nvPr>
            <p:ph type="title"/>
          </p:nvPr>
        </p:nvSpPr>
        <p:spPr>
          <a:xfrm>
            <a:off x="838200" y="0"/>
            <a:ext cx="10515600" cy="1325563"/>
          </a:xfrm>
        </p:spPr>
        <p:txBody>
          <a:bodyPr/>
          <a:lstStyle/>
          <a:p>
            <a:pPr algn="ctr"/>
            <a:r>
              <a:rPr lang="en-US" altLang="ja-JP" b="1" dirty="0"/>
              <a:t>“K</a:t>
            </a:r>
            <a:r>
              <a:rPr lang="en-US" altLang="ja-JP" b="1" baseline="30000" dirty="0"/>
              <a:t>-</a:t>
            </a:r>
            <a:r>
              <a:rPr lang="en-US" altLang="ja-JP" b="1" dirty="0"/>
              <a:t>pp”</a:t>
            </a:r>
            <a:r>
              <a:rPr lang="ja-JP" altLang="en-US" b="1" dirty="0"/>
              <a:t>束縛状態探索 ＠ </a:t>
            </a:r>
            <a:r>
              <a:rPr kumimoji="1" lang="en-US" altLang="ja-JP" b="1" dirty="0"/>
              <a:t>J-PARC E15</a:t>
            </a:r>
            <a:r>
              <a:rPr kumimoji="1" lang="ja-JP" altLang="en-US" b="1" dirty="0"/>
              <a:t>実験</a:t>
            </a:r>
          </a:p>
        </p:txBody>
      </p:sp>
      <p:sp>
        <p:nvSpPr>
          <p:cNvPr id="3" name="スライド番号プレースホルダー 2">
            <a:extLst>
              <a:ext uri="{FF2B5EF4-FFF2-40B4-BE49-F238E27FC236}">
                <a16:creationId xmlns:a16="http://schemas.microsoft.com/office/drawing/2014/main" id="{5822AEAB-BBF9-BD6F-A556-BCE3958DF25C}"/>
              </a:ext>
            </a:extLst>
          </p:cNvPr>
          <p:cNvSpPr>
            <a:spLocks noGrp="1"/>
          </p:cNvSpPr>
          <p:nvPr>
            <p:ph type="sldNum" sz="quarter" idx="12"/>
          </p:nvPr>
        </p:nvSpPr>
        <p:spPr/>
        <p:txBody>
          <a:bodyPr/>
          <a:lstStyle/>
          <a:p>
            <a:fld id="{2F12FD73-3B79-4649-AE7F-26B9A55D462C}" type="slidenum">
              <a:rPr lang="ja-JP" altLang="en-US" smtClean="0"/>
              <a:pPr/>
              <a:t>15</a:t>
            </a:fld>
            <a:endParaRPr lang="ja-JP" altLang="en-US"/>
          </a:p>
        </p:txBody>
      </p:sp>
      <p:pic>
        <p:nvPicPr>
          <p:cNvPr id="5" name="Picture 2">
            <a:extLst>
              <a:ext uri="{FF2B5EF4-FFF2-40B4-BE49-F238E27FC236}">
                <a16:creationId xmlns:a16="http://schemas.microsoft.com/office/drawing/2014/main" id="{4411A7E8-6D8C-8B4A-8726-D4E271077E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25" b="19813"/>
          <a:stretch/>
        </p:blipFill>
        <p:spPr bwMode="auto">
          <a:xfrm>
            <a:off x="838200" y="2073160"/>
            <a:ext cx="10515600" cy="47168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テキスト ボックス 5">
            <a:extLst>
              <a:ext uri="{FF2B5EF4-FFF2-40B4-BE49-F238E27FC236}">
                <a16:creationId xmlns:a16="http://schemas.microsoft.com/office/drawing/2014/main" id="{E0DF26EF-C8C9-6E66-8C21-160493D2E2D6}"/>
              </a:ext>
            </a:extLst>
          </p:cNvPr>
          <p:cNvSpPr txBox="1"/>
          <p:nvPr/>
        </p:nvSpPr>
        <p:spPr>
          <a:xfrm rot="21031993">
            <a:off x="8570319" y="3419753"/>
            <a:ext cx="3680688" cy="769441"/>
          </a:xfrm>
          <a:prstGeom prst="rect">
            <a:avLst/>
          </a:prstGeom>
          <a:solidFill>
            <a:schemeClr val="tx1"/>
          </a:solidFill>
        </p:spPr>
        <p:txBody>
          <a:bodyPr wrap="none" rtlCol="0">
            <a:spAutoFit/>
          </a:bodyPr>
          <a:lstStyle/>
          <a:p>
            <a:pPr algn="ctr"/>
            <a:r>
              <a:rPr lang="en-US" altLang="ja-JP" sz="2800" b="1" dirty="0">
                <a:solidFill>
                  <a:schemeClr val="bg1"/>
                </a:solidFill>
                <a:effectLst>
                  <a:outerShdw blurRad="38100" dist="38100" dir="2700000" algn="tl">
                    <a:srgbClr val="000000">
                      <a:alpha val="43137"/>
                    </a:srgbClr>
                  </a:outerShdw>
                </a:effectLst>
              </a:rPr>
              <a:t>semi-inclusive </a:t>
            </a:r>
            <a:r>
              <a:rPr lang="en-US" altLang="ja-JP" sz="2800" b="1" baseline="30000" dirty="0">
                <a:solidFill>
                  <a:schemeClr val="bg1"/>
                </a:solidFill>
                <a:effectLst>
                  <a:outerShdw blurRad="38100" dist="38100" dir="2700000" algn="tl">
                    <a:srgbClr val="000000">
                      <a:alpha val="43137"/>
                    </a:srgbClr>
                  </a:outerShdw>
                </a:effectLst>
              </a:rPr>
              <a:t>3</a:t>
            </a:r>
            <a:r>
              <a:rPr lang="en-US" altLang="ja-JP" sz="2800" b="1" dirty="0">
                <a:solidFill>
                  <a:schemeClr val="bg1"/>
                </a:solidFill>
                <a:effectLst>
                  <a:outerShdw blurRad="38100" dist="38100" dir="2700000" algn="tl">
                    <a:srgbClr val="000000">
                      <a:alpha val="43137"/>
                    </a:srgbClr>
                  </a:outerShdw>
                </a:effectLst>
              </a:rPr>
              <a:t>He(K</a:t>
            </a:r>
            <a:r>
              <a:rPr lang="en-US" altLang="ja-JP" sz="2800" b="1" baseline="30000" dirty="0">
                <a:solidFill>
                  <a:schemeClr val="bg1"/>
                </a:solidFill>
                <a:effectLst>
                  <a:outerShdw blurRad="38100" dist="38100" dir="2700000" algn="tl">
                    <a:srgbClr val="000000">
                      <a:alpha val="43137"/>
                    </a:srgbClr>
                  </a:outerShdw>
                </a:effectLst>
              </a:rPr>
              <a:t>-</a:t>
            </a:r>
            <a:r>
              <a:rPr lang="en-US" altLang="ja-JP" sz="2800" b="1" dirty="0">
                <a:solidFill>
                  <a:schemeClr val="bg1"/>
                </a:solidFill>
                <a:effectLst>
                  <a:outerShdw blurRad="38100" dist="38100" dir="2700000" algn="tl">
                    <a:srgbClr val="000000">
                      <a:alpha val="43137"/>
                    </a:srgbClr>
                  </a:outerShdw>
                </a:effectLst>
              </a:rPr>
              <a:t>,n)</a:t>
            </a:r>
          </a:p>
          <a:p>
            <a:pPr algn="ctr"/>
            <a:r>
              <a:rPr lang="da-DK" altLang="ja-JP" sz="1600" b="1" i="1" dirty="0">
                <a:solidFill>
                  <a:schemeClr val="bg1"/>
                </a:solidFill>
              </a:rPr>
              <a:t>PTEP (2015) 061D01.</a:t>
            </a:r>
          </a:p>
        </p:txBody>
      </p:sp>
      <p:sp>
        <p:nvSpPr>
          <p:cNvPr id="8" name="正方形/長方形 7">
            <a:extLst>
              <a:ext uri="{FF2B5EF4-FFF2-40B4-BE49-F238E27FC236}">
                <a16:creationId xmlns:a16="http://schemas.microsoft.com/office/drawing/2014/main" id="{0373B9A2-53A5-19AB-8D3C-D5D28D8F1990}"/>
              </a:ext>
            </a:extLst>
          </p:cNvPr>
          <p:cNvSpPr/>
          <p:nvPr/>
        </p:nvSpPr>
        <p:spPr>
          <a:xfrm rot="21083074">
            <a:off x="1218849" y="4430411"/>
            <a:ext cx="3447646" cy="1253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F672C717-9FF7-E93A-FE84-38BEDAC953F5}"/>
              </a:ext>
            </a:extLst>
          </p:cNvPr>
          <p:cNvSpPr txBox="1"/>
          <p:nvPr/>
        </p:nvSpPr>
        <p:spPr>
          <a:xfrm rot="21031993">
            <a:off x="8545039" y="5582223"/>
            <a:ext cx="3685754" cy="1015663"/>
          </a:xfrm>
          <a:prstGeom prst="rect">
            <a:avLst/>
          </a:prstGeom>
          <a:solidFill>
            <a:schemeClr val="tx1"/>
          </a:solidFill>
        </p:spPr>
        <p:txBody>
          <a:bodyPr wrap="none" rtlCol="0">
            <a:spAutoFit/>
          </a:bodyPr>
          <a:lstStyle/>
          <a:p>
            <a:pPr algn="ctr"/>
            <a:r>
              <a:rPr lang="en-US" altLang="ja-JP" sz="2800" b="1" dirty="0">
                <a:solidFill>
                  <a:schemeClr val="bg1"/>
                </a:solidFill>
                <a:effectLst>
                  <a:outerShdw blurRad="38100" dist="38100" dir="2700000" algn="tl">
                    <a:srgbClr val="000000">
                      <a:alpha val="43137"/>
                    </a:srgbClr>
                  </a:outerShdw>
                </a:effectLst>
              </a:rPr>
              <a:t>exclusive (K</a:t>
            </a:r>
            <a:r>
              <a:rPr lang="en-US" altLang="ja-JP" sz="2800" b="1" baseline="30000" dirty="0">
                <a:solidFill>
                  <a:schemeClr val="bg1"/>
                </a:solidFill>
                <a:effectLst>
                  <a:outerShdw blurRad="38100" dist="38100" dir="2700000" algn="tl">
                    <a:srgbClr val="000000">
                      <a:alpha val="43137"/>
                    </a:srgbClr>
                  </a:outerShdw>
                </a:effectLst>
              </a:rPr>
              <a:t>-</a:t>
            </a:r>
            <a:r>
              <a:rPr lang="en-US" altLang="ja-JP" sz="2800" b="1" dirty="0">
                <a:solidFill>
                  <a:schemeClr val="bg1"/>
                </a:solidFill>
                <a:effectLst>
                  <a:outerShdw blurRad="38100" dist="38100" dir="2700000" algn="tl">
                    <a:srgbClr val="000000">
                      <a:alpha val="43137"/>
                    </a:srgbClr>
                  </a:outerShdw>
                </a:effectLst>
              </a:rPr>
              <a:t>,</a:t>
            </a:r>
            <a:r>
              <a:rPr lang="en-US" altLang="ja-JP" sz="2800" b="1" dirty="0" err="1">
                <a:solidFill>
                  <a:schemeClr val="bg1"/>
                </a:solidFill>
                <a:effectLst>
                  <a:outerShdw blurRad="38100" dist="38100" dir="2700000" algn="tl">
                    <a:srgbClr val="000000">
                      <a:alpha val="43137"/>
                    </a:srgbClr>
                  </a:outerShdw>
                </a:effectLst>
                <a:latin typeface="Symbol" panose="05050102010706020507" pitchFamily="18" charset="2"/>
              </a:rPr>
              <a:t>L</a:t>
            </a:r>
            <a:r>
              <a:rPr lang="en-US" altLang="ja-JP" sz="2800" b="1" dirty="0" err="1">
                <a:solidFill>
                  <a:schemeClr val="bg1"/>
                </a:solidFill>
                <a:effectLst>
                  <a:outerShdw blurRad="38100" dist="38100" dir="2700000" algn="tl">
                    <a:srgbClr val="000000">
                      <a:alpha val="43137"/>
                    </a:srgbClr>
                  </a:outerShdw>
                </a:effectLst>
              </a:rPr>
              <a:t>p</a:t>
            </a:r>
            <a:r>
              <a:rPr lang="en-US" altLang="ja-JP" sz="2800" b="1" dirty="0">
                <a:solidFill>
                  <a:schemeClr val="bg1"/>
                </a:solidFill>
                <a:effectLst>
                  <a:outerShdw blurRad="38100" dist="38100" dir="2700000" algn="tl">
                    <a:srgbClr val="000000">
                      <a:alpha val="43137"/>
                    </a:srgbClr>
                  </a:outerShdw>
                </a:effectLst>
              </a:rPr>
              <a:t>)</a:t>
            </a:r>
            <a:r>
              <a:rPr lang="en-US" altLang="ja-JP" sz="2800" b="1" dirty="0" err="1">
                <a:solidFill>
                  <a:schemeClr val="bg1"/>
                </a:solidFill>
                <a:effectLst>
                  <a:outerShdw blurRad="38100" dist="38100" dir="2700000" algn="tl">
                    <a:srgbClr val="000000">
                      <a:alpha val="43137"/>
                    </a:srgbClr>
                  </a:outerShdw>
                </a:effectLst>
              </a:rPr>
              <a:t>n</a:t>
            </a:r>
            <a:r>
              <a:rPr lang="en-US" altLang="ja-JP" sz="2800" b="1" baseline="-25000" dirty="0" err="1">
                <a:solidFill>
                  <a:schemeClr val="bg1"/>
                </a:solidFill>
                <a:effectLst>
                  <a:outerShdw blurRad="38100" dist="38100" dir="2700000" algn="tl">
                    <a:srgbClr val="000000">
                      <a:alpha val="43137"/>
                    </a:srgbClr>
                  </a:outerShdw>
                </a:effectLst>
              </a:rPr>
              <a:t>missing</a:t>
            </a:r>
            <a:endParaRPr lang="en-US" altLang="ja-JP" sz="2800" b="1" baseline="-25000" dirty="0">
              <a:solidFill>
                <a:schemeClr val="bg1"/>
              </a:solidFill>
              <a:effectLst>
                <a:outerShdw blurRad="38100" dist="38100" dir="2700000" algn="tl">
                  <a:srgbClr val="000000">
                    <a:alpha val="43137"/>
                  </a:srgbClr>
                </a:outerShdw>
              </a:effectLst>
            </a:endParaRPr>
          </a:p>
          <a:p>
            <a:pPr algn="ctr"/>
            <a:r>
              <a:rPr lang="da-DK" altLang="ja-JP" sz="1600" b="1" i="1" dirty="0">
                <a:solidFill>
                  <a:schemeClr val="bg1"/>
                </a:solidFill>
              </a:rPr>
              <a:t>PTEP (2016) 051D01.,</a:t>
            </a:r>
          </a:p>
          <a:p>
            <a:pPr algn="ctr"/>
            <a:r>
              <a:rPr lang="en-US" altLang="ja-JP" sz="1600" b="1" i="1" dirty="0">
                <a:solidFill>
                  <a:schemeClr val="bg1"/>
                </a:solidFill>
                <a:effectLst>
                  <a:outerShdw blurRad="38100" dist="38100" dir="2700000" algn="tl">
                    <a:srgbClr val="000000">
                      <a:alpha val="43137"/>
                    </a:srgbClr>
                  </a:outerShdw>
                </a:effectLst>
              </a:rPr>
              <a:t>PLB789(2019)620., PRC102(2020)044002.</a:t>
            </a:r>
            <a:endParaRPr lang="ja-JP" altLang="en-US" sz="1600" i="1" dirty="0">
              <a:solidFill>
                <a:schemeClr val="bg1"/>
              </a:solidFill>
            </a:endParaRPr>
          </a:p>
        </p:txBody>
      </p:sp>
      <p:sp>
        <p:nvSpPr>
          <p:cNvPr id="4" name="コンテンツ プレースホルダー 3">
            <a:extLst>
              <a:ext uri="{FF2B5EF4-FFF2-40B4-BE49-F238E27FC236}">
                <a16:creationId xmlns:a16="http://schemas.microsoft.com/office/drawing/2014/main" id="{262F8DDB-0672-B00D-7D19-CB5150510442}"/>
              </a:ext>
            </a:extLst>
          </p:cNvPr>
          <p:cNvSpPr txBox="1">
            <a:spLocks/>
          </p:cNvSpPr>
          <p:nvPr/>
        </p:nvSpPr>
        <p:spPr>
          <a:xfrm>
            <a:off x="417444" y="969497"/>
            <a:ext cx="11774556" cy="1301447"/>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en-US" altLang="ja-JP" sz="3500" b="1" baseline="30000" dirty="0"/>
              <a:t>3</a:t>
            </a:r>
            <a:r>
              <a:rPr lang="en-US" altLang="ja-JP" sz="3500" b="1" dirty="0"/>
              <a:t>He(</a:t>
            </a:r>
            <a:r>
              <a:rPr lang="en-US" altLang="ja-JP" sz="3500" b="1" i="1" dirty="0"/>
              <a:t>in-flight</a:t>
            </a:r>
            <a:r>
              <a:rPr lang="en-US" altLang="ja-JP" sz="3500" b="1" dirty="0"/>
              <a:t> K</a:t>
            </a:r>
            <a:r>
              <a:rPr lang="en-US" altLang="ja-JP" sz="3500" b="1" baseline="30000" dirty="0"/>
              <a:t>-</a:t>
            </a:r>
            <a:r>
              <a:rPr lang="en-US" altLang="ja-JP" sz="3500" b="1" dirty="0"/>
              <a:t>,n) reaction @ 1.0 GeV/c</a:t>
            </a:r>
            <a:endParaRPr lang="ja-JP" altLang="en-US" sz="3500" b="1" dirty="0"/>
          </a:p>
          <a:p>
            <a:pPr algn="ctr">
              <a:buFont typeface="Wingdings" panose="05000000000000000000" pitchFamily="2" charset="2"/>
              <a:buChar char="ü"/>
            </a:pPr>
            <a:r>
              <a:rPr lang="en-US" altLang="ja-JP" b="1" dirty="0">
                <a:solidFill>
                  <a:srgbClr val="FF0000"/>
                </a:solidFill>
                <a:effectLst>
                  <a:outerShdw blurRad="38100" dist="38100" dir="2700000" algn="tl">
                    <a:srgbClr val="000000">
                      <a:alpha val="43137"/>
                    </a:srgbClr>
                  </a:outerShdw>
                </a:effectLst>
              </a:rPr>
              <a:t>2</a:t>
            </a:r>
            <a:r>
              <a:rPr lang="ja-JP" altLang="en-US" b="1" dirty="0">
                <a:solidFill>
                  <a:srgbClr val="FF0000"/>
                </a:solidFill>
                <a:effectLst>
                  <a:outerShdw blurRad="38100" dist="38100" dir="2700000" algn="tl">
                    <a:srgbClr val="000000">
                      <a:alpha val="43137"/>
                    </a:srgbClr>
                  </a:outerShdw>
                </a:effectLst>
              </a:rPr>
              <a:t>核子吸収やハイペロン崩壊からのバックグラウンドを運動学的に分離可能</a:t>
            </a:r>
            <a:endParaRPr lang="en-US" altLang="ja-JP" b="1" dirty="0">
              <a:solidFill>
                <a:srgbClr val="FF0000"/>
              </a:solidFill>
              <a:effectLst>
                <a:outerShdw blurRad="38100" dist="38100" dir="2700000" algn="tl">
                  <a:srgbClr val="000000">
                    <a:alpha val="43137"/>
                  </a:srgbClr>
                </a:outerShdw>
              </a:effectLst>
            </a:endParaRPr>
          </a:p>
        </p:txBody>
      </p:sp>
      <p:pic>
        <p:nvPicPr>
          <p:cNvPr id="7" name="Picture 13" descr="C:\Users\sakuma\Desktop\ダウンロード.png">
            <a:extLst>
              <a:ext uri="{FF2B5EF4-FFF2-40B4-BE49-F238E27FC236}">
                <a16:creationId xmlns:a16="http://schemas.microsoft.com/office/drawing/2014/main" id="{AF879B01-ADF8-0595-ADC1-6CC90C74A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62" y="1468786"/>
            <a:ext cx="431334" cy="431334"/>
          </a:xfrm>
          <a:prstGeom prst="rect">
            <a:avLst/>
          </a:prstGeom>
          <a:noFill/>
          <a:extLst>
            <a:ext uri="{909E8E84-426E-40DD-AFC4-6F175D3DCCD1}">
              <a14:hiddenFill xmlns:a14="http://schemas.microsoft.com/office/drawing/2010/main">
                <a:solidFill>
                  <a:srgbClr val="FFFFFF"/>
                </a:solidFill>
              </a14:hiddenFill>
            </a:ext>
          </a:extLst>
        </p:spPr>
      </p:pic>
      <p:sp>
        <p:nvSpPr>
          <p:cNvPr id="16" name="正方形/長方形 15">
            <a:extLst>
              <a:ext uri="{FF2B5EF4-FFF2-40B4-BE49-F238E27FC236}">
                <a16:creationId xmlns:a16="http://schemas.microsoft.com/office/drawing/2014/main" id="{2BACC4FA-5BD4-230F-B346-F1B3379740EF}"/>
              </a:ext>
            </a:extLst>
          </p:cNvPr>
          <p:cNvSpPr/>
          <p:nvPr/>
        </p:nvSpPr>
        <p:spPr>
          <a:xfrm>
            <a:off x="106762" y="4018284"/>
            <a:ext cx="4272733" cy="2771719"/>
          </a:xfrm>
          <a:prstGeom prst="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42031E5B-156F-217E-9BA5-6CA2D2802A24}"/>
              </a:ext>
            </a:extLst>
          </p:cNvPr>
          <p:cNvSpPr txBox="1"/>
          <p:nvPr/>
        </p:nvSpPr>
        <p:spPr>
          <a:xfrm>
            <a:off x="106762" y="4462559"/>
            <a:ext cx="4347251" cy="2308324"/>
          </a:xfrm>
          <a:prstGeom prst="rect">
            <a:avLst/>
          </a:prstGeom>
          <a:noFill/>
        </p:spPr>
        <p:txBody>
          <a:bodyPr wrap="square" rtlCol="0">
            <a:spAutoFit/>
          </a:bodyPr>
          <a:lstStyle/>
          <a:p>
            <a:pPr marL="457200" indent="-457200">
              <a:buFont typeface="+mj-ea"/>
              <a:buAutoNum type="circleNumDbPlain"/>
            </a:pPr>
            <a:r>
              <a:rPr lang="en-US" altLang="ja-JP" sz="2400" dirty="0"/>
              <a:t>(K</a:t>
            </a:r>
            <a:r>
              <a:rPr lang="en-US" altLang="ja-JP" sz="2400" baseline="30000" dirty="0"/>
              <a:t>-</a:t>
            </a:r>
            <a:r>
              <a:rPr lang="en-US" altLang="ja-JP" sz="2400" dirty="0"/>
              <a:t>,n)</a:t>
            </a:r>
            <a:r>
              <a:rPr lang="ja-JP" altLang="en-US" sz="2400" dirty="0"/>
              <a:t>反応を利用して反</a:t>
            </a:r>
            <a:r>
              <a:rPr lang="en-US" altLang="ja-JP" sz="2400" dirty="0"/>
              <a:t>K</a:t>
            </a:r>
            <a:r>
              <a:rPr lang="ja-JP" altLang="en-US" sz="2400" dirty="0"/>
              <a:t>中間子束縛質量しきい値以下を強く励起</a:t>
            </a:r>
            <a:endParaRPr kumimoji="1" lang="en-US" altLang="ja-JP" sz="2400" dirty="0"/>
          </a:p>
          <a:p>
            <a:pPr marL="457200" indent="-457200">
              <a:buFont typeface="+mj-ea"/>
              <a:buAutoNum type="circleNumDbPlain"/>
            </a:pPr>
            <a:r>
              <a:rPr kumimoji="1" lang="ja-JP" altLang="en-US" sz="2400" dirty="0"/>
              <a:t>反応の終状態を全て特定し計測</a:t>
            </a:r>
            <a:endParaRPr kumimoji="1" lang="en-US" altLang="ja-JP" sz="2400" dirty="0"/>
          </a:p>
          <a:p>
            <a:pPr marL="457200" indent="-457200">
              <a:buFont typeface="+mj-ea"/>
              <a:buAutoNum type="circleNumDbPlain"/>
            </a:pPr>
            <a:r>
              <a:rPr kumimoji="1" lang="ja-JP" altLang="en-US" sz="2400" dirty="0"/>
              <a:t>広い運動学領域をカバー</a:t>
            </a:r>
            <a:endParaRPr kumimoji="1" lang="en-US" altLang="ja-JP" sz="2400" dirty="0"/>
          </a:p>
        </p:txBody>
      </p:sp>
      <p:sp>
        <p:nvSpPr>
          <p:cNvPr id="15" name="テキスト ボックス 14">
            <a:extLst>
              <a:ext uri="{FF2B5EF4-FFF2-40B4-BE49-F238E27FC236}">
                <a16:creationId xmlns:a16="http://schemas.microsoft.com/office/drawing/2014/main" id="{C08FE53F-695E-C236-F323-60A7DFE63009}"/>
              </a:ext>
            </a:extLst>
          </p:cNvPr>
          <p:cNvSpPr txBox="1"/>
          <p:nvPr/>
        </p:nvSpPr>
        <p:spPr>
          <a:xfrm>
            <a:off x="115495" y="4018284"/>
            <a:ext cx="2339102" cy="461665"/>
          </a:xfrm>
          <a:prstGeom prst="rect">
            <a:avLst/>
          </a:prstGeom>
          <a:noFill/>
        </p:spPr>
        <p:txBody>
          <a:bodyPr wrap="none" rtlCol="0">
            <a:spAutoFit/>
          </a:bodyPr>
          <a:lstStyle/>
          <a:p>
            <a:r>
              <a:rPr kumimoji="1" lang="ja-JP" altLang="en-US" sz="2400" b="1" u="sng" dirty="0"/>
              <a:t>実験のポイント</a:t>
            </a:r>
            <a:endParaRPr kumimoji="1" lang="ja-JP" altLang="en-US" sz="2400" u="sng" dirty="0"/>
          </a:p>
        </p:txBody>
      </p:sp>
    </p:spTree>
    <p:extLst>
      <p:ext uri="{BB962C8B-B14F-4D97-AF65-F5344CB8AC3E}">
        <p14:creationId xmlns:p14="http://schemas.microsoft.com/office/powerpoint/2010/main" val="80818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78656"/>
            <a:ext cx="8229600" cy="758056"/>
          </a:xfrm>
          <a:ln>
            <a:noFill/>
          </a:ln>
        </p:spPr>
        <p:txBody>
          <a:bodyPr>
            <a:normAutofit/>
          </a:bodyPr>
          <a:lstStyle/>
          <a:p>
            <a:pPr algn="ctr"/>
            <a:r>
              <a:rPr kumimoji="1" lang="ja-JP" altLang="en-US" b="1" dirty="0"/>
              <a:t>実験セットアップ</a:t>
            </a:r>
            <a:r>
              <a:rPr kumimoji="1" lang="en-US" altLang="ja-JP" b="1" dirty="0"/>
              <a:t> @ K1.8BR</a:t>
            </a:r>
            <a:endParaRPr kumimoji="1" lang="ja-JP" altLang="en-US" b="1" dirty="0"/>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8836" b="2637"/>
          <a:stretch/>
        </p:blipFill>
        <p:spPr bwMode="auto">
          <a:xfrm>
            <a:off x="1703512" y="872716"/>
            <a:ext cx="8781644" cy="5985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rot="19700995">
            <a:off x="6710728" y="2147741"/>
            <a:ext cx="841897" cy="523220"/>
          </a:xfrm>
          <a:prstGeom prst="rect">
            <a:avLst/>
          </a:prstGeom>
          <a:noFill/>
        </p:spPr>
        <p:txBody>
          <a:bodyPr wrap="none" rtlCol="0">
            <a:spAutoFit/>
          </a:bodyPr>
          <a:lstStyle/>
          <a:p>
            <a:r>
              <a:rPr lang="en-US" altLang="ja-JP" sz="2800" b="1" dirty="0">
                <a:solidFill>
                  <a:srgbClr val="FFFF00"/>
                </a:solidFill>
              </a:rPr>
              <a:t>15m</a:t>
            </a:r>
            <a:endParaRPr lang="ja-JP" altLang="en-US" sz="2800" b="1" dirty="0">
              <a:solidFill>
                <a:srgbClr val="FFFF00"/>
              </a:solidFill>
            </a:endParaRPr>
          </a:p>
        </p:txBody>
      </p:sp>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7034" y="3496459"/>
            <a:ext cx="3535450" cy="2992882"/>
          </a:xfrm>
          <a:prstGeom prst="rect">
            <a:avLst/>
          </a:prstGeom>
          <a:solidFill>
            <a:schemeClr val="bg1"/>
          </a:solidFill>
          <a:ln w="38100">
            <a:solidFill>
              <a:schemeClr val="tx1"/>
            </a:solidFill>
          </a:ln>
        </p:spPr>
      </p:pic>
      <p:sp>
        <p:nvSpPr>
          <p:cNvPr id="4" name="スライド番号プレースホルダー 3">
            <a:extLst>
              <a:ext uri="{FF2B5EF4-FFF2-40B4-BE49-F238E27FC236}">
                <a16:creationId xmlns:a16="http://schemas.microsoft.com/office/drawing/2014/main" id="{B31FC6BA-B770-46A3-A5CB-1AA33E6EC6DF}"/>
              </a:ext>
            </a:extLst>
          </p:cNvPr>
          <p:cNvSpPr>
            <a:spLocks noGrp="1"/>
          </p:cNvSpPr>
          <p:nvPr>
            <p:ph type="sldNum" sz="quarter" idx="12"/>
          </p:nvPr>
        </p:nvSpPr>
        <p:spPr/>
        <p:txBody>
          <a:bodyPr/>
          <a:lstStyle/>
          <a:p>
            <a:fld id="{2F12FD73-3B79-4649-AE7F-26B9A55D462C}" type="slidenum">
              <a:rPr lang="ja-JP" altLang="en-US" smtClean="0"/>
              <a:pPr/>
              <a:t>16</a:t>
            </a:fld>
            <a:endParaRPr lang="ja-JP" altLang="en-US" dirty="0"/>
          </a:p>
        </p:txBody>
      </p:sp>
      <p:grpSp>
        <p:nvGrpSpPr>
          <p:cNvPr id="5" name="グループ化 4">
            <a:extLst>
              <a:ext uri="{FF2B5EF4-FFF2-40B4-BE49-F238E27FC236}">
                <a16:creationId xmlns:a16="http://schemas.microsoft.com/office/drawing/2014/main" id="{B9E2F4C2-57CD-FF28-C531-3ED08D3C2530}"/>
              </a:ext>
            </a:extLst>
          </p:cNvPr>
          <p:cNvGrpSpPr/>
          <p:nvPr/>
        </p:nvGrpSpPr>
        <p:grpSpPr>
          <a:xfrm>
            <a:off x="11290" y="832086"/>
            <a:ext cx="3766907" cy="1689672"/>
            <a:chOff x="1631505" y="2381599"/>
            <a:chExt cx="8891629" cy="3988400"/>
          </a:xfrm>
        </p:grpSpPr>
        <p:pic>
          <p:nvPicPr>
            <p:cNvPr id="6" name="Picture 2">
              <a:extLst>
                <a:ext uri="{FF2B5EF4-FFF2-40B4-BE49-F238E27FC236}">
                  <a16:creationId xmlns:a16="http://schemas.microsoft.com/office/drawing/2014/main" id="{177388AE-5DE8-621B-E97D-FECD794F10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925" b="19813"/>
            <a:stretch/>
          </p:blipFill>
          <p:spPr bwMode="auto">
            <a:xfrm>
              <a:off x="1631505" y="2381599"/>
              <a:ext cx="8891629" cy="3988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正方形/長方形 7">
              <a:extLst>
                <a:ext uri="{FF2B5EF4-FFF2-40B4-BE49-F238E27FC236}">
                  <a16:creationId xmlns:a16="http://schemas.microsoft.com/office/drawing/2014/main" id="{3206BA3B-0B98-8D54-CB53-56C34461DCD6}"/>
                </a:ext>
              </a:extLst>
            </p:cNvPr>
            <p:cNvSpPr/>
            <p:nvPr/>
          </p:nvSpPr>
          <p:spPr>
            <a:xfrm rot="21083074">
              <a:off x="1914319" y="4313668"/>
              <a:ext cx="2890664" cy="1028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Tree>
    <p:custDataLst>
      <p:tags r:id="rId1"/>
    </p:custDataLst>
    <p:extLst>
      <p:ext uri="{BB962C8B-B14F-4D97-AF65-F5344CB8AC3E}">
        <p14:creationId xmlns:p14="http://schemas.microsoft.com/office/powerpoint/2010/main" val="2176975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0778F5-B8FE-B91D-10EB-8997D13979D8}"/>
              </a:ext>
            </a:extLst>
          </p:cNvPr>
          <p:cNvSpPr>
            <a:spLocks noGrp="1"/>
          </p:cNvSpPr>
          <p:nvPr>
            <p:ph type="title"/>
          </p:nvPr>
        </p:nvSpPr>
        <p:spPr>
          <a:xfrm>
            <a:off x="0" y="0"/>
            <a:ext cx="12192000" cy="1325563"/>
          </a:xfrm>
        </p:spPr>
        <p:txBody>
          <a:bodyPr/>
          <a:lstStyle/>
          <a:p>
            <a:pPr algn="ctr"/>
            <a:r>
              <a:rPr kumimoji="1" lang="ja-JP" altLang="en-US" b="1" dirty="0">
                <a:latin typeface="+mj-ea"/>
              </a:rPr>
              <a:t>運動量移行解析による束縛状態探索</a:t>
            </a:r>
            <a:endParaRPr kumimoji="1" lang="ja-JP" altLang="en-US" b="1" dirty="0"/>
          </a:p>
        </p:txBody>
      </p:sp>
      <p:sp>
        <p:nvSpPr>
          <p:cNvPr id="4" name="スライド番号プレースホルダー 3">
            <a:extLst>
              <a:ext uri="{FF2B5EF4-FFF2-40B4-BE49-F238E27FC236}">
                <a16:creationId xmlns:a16="http://schemas.microsoft.com/office/drawing/2014/main" id="{8B4A0C9F-958F-366C-C35E-6E75E7D8A6EE}"/>
              </a:ext>
            </a:extLst>
          </p:cNvPr>
          <p:cNvSpPr>
            <a:spLocks noGrp="1"/>
          </p:cNvSpPr>
          <p:nvPr>
            <p:ph type="sldNum" sz="quarter" idx="12"/>
          </p:nvPr>
        </p:nvSpPr>
        <p:spPr/>
        <p:txBody>
          <a:bodyPr/>
          <a:lstStyle/>
          <a:p>
            <a:fld id="{2F12FD73-3B79-4649-AE7F-26B9A55D462C}" type="slidenum">
              <a:rPr kumimoji="1" lang="ja-JP" altLang="en-US" smtClean="0"/>
              <a:t>17</a:t>
            </a:fld>
            <a:endParaRPr kumimoji="1" lang="ja-JP" altLang="en-US"/>
          </a:p>
        </p:txBody>
      </p:sp>
      <p:pic>
        <p:nvPicPr>
          <p:cNvPr id="5" name="図 4">
            <a:extLst>
              <a:ext uri="{FF2B5EF4-FFF2-40B4-BE49-F238E27FC236}">
                <a16:creationId xmlns:a16="http://schemas.microsoft.com/office/drawing/2014/main" id="{A565B402-EA03-165A-C306-595892E248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43464" y="1971153"/>
            <a:ext cx="5121227" cy="4304270"/>
          </a:xfrm>
          <a:prstGeom prst="rect">
            <a:avLst/>
          </a:prstGeom>
        </p:spPr>
      </p:pic>
      <p:sp>
        <p:nvSpPr>
          <p:cNvPr id="8" name="テキスト ボックス 7">
            <a:extLst>
              <a:ext uri="{FF2B5EF4-FFF2-40B4-BE49-F238E27FC236}">
                <a16:creationId xmlns:a16="http://schemas.microsoft.com/office/drawing/2014/main" id="{51C84623-5220-2EFA-3D79-42059A5439AD}"/>
              </a:ext>
            </a:extLst>
          </p:cNvPr>
          <p:cNvSpPr txBox="1"/>
          <p:nvPr/>
        </p:nvSpPr>
        <p:spPr>
          <a:xfrm>
            <a:off x="4305576" y="4901457"/>
            <a:ext cx="1222322" cy="738664"/>
          </a:xfrm>
          <a:prstGeom prst="rect">
            <a:avLst/>
          </a:prstGeom>
          <a:noFill/>
        </p:spPr>
        <p:txBody>
          <a:bodyPr wrap="none" rtlCol="0">
            <a:spAutoFit/>
          </a:bodyPr>
          <a:lstStyle/>
          <a:p>
            <a:pPr algn="ctr"/>
            <a:r>
              <a:rPr lang="en-US" altLang="ja-JP" sz="1400" b="1" i="1" dirty="0"/>
              <a:t>acceptance &amp; </a:t>
            </a:r>
          </a:p>
          <a:p>
            <a:pPr algn="ctr"/>
            <a:r>
              <a:rPr lang="en-US" altLang="ja-JP" sz="1400" b="1" i="1" dirty="0"/>
              <a:t>efficiency</a:t>
            </a:r>
          </a:p>
          <a:p>
            <a:pPr algn="ctr"/>
            <a:r>
              <a:rPr lang="en-US" altLang="ja-JP" sz="1400" b="1" i="1" dirty="0"/>
              <a:t>corrected</a:t>
            </a:r>
            <a:endParaRPr kumimoji="1" lang="ja-JP" altLang="en-US" sz="1400" b="1" i="1" dirty="0"/>
          </a:p>
        </p:txBody>
      </p: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A0ADF74B-9A7A-2905-F8C0-C6E29A47F437}"/>
                  </a:ext>
                </a:extLst>
              </p:cNvPr>
              <p:cNvSpPr txBox="1"/>
              <p:nvPr/>
            </p:nvSpPr>
            <p:spPr>
              <a:xfrm>
                <a:off x="3967464" y="6249614"/>
                <a:ext cx="2383986" cy="646331"/>
              </a:xfrm>
              <a:prstGeom prst="rect">
                <a:avLst/>
              </a:prstGeom>
              <a:noFill/>
            </p:spPr>
            <p:txBody>
              <a:bodyPr wrap="none" rtlCol="0">
                <a:spAutoFit/>
              </a:bodyPr>
              <a:lstStyle/>
              <a:p>
                <a14:m>
                  <m:oMath xmlns:m="http://schemas.openxmlformats.org/officeDocument/2006/math">
                    <m:r>
                      <a:rPr lang="en-US" altLang="ja-JP" b="1" i="1" smtClean="0">
                        <a:latin typeface="Cambria Math" panose="02040503050406030204" pitchFamily="18" charset="0"/>
                      </a:rPr>
                      <m:t>𝒒</m:t>
                    </m:r>
                    <m:r>
                      <a:rPr lang="en-US" altLang="ja-JP" i="1" smtClean="0">
                        <a:latin typeface="Cambria Math" panose="02040503050406030204" pitchFamily="18" charset="0"/>
                      </a:rPr>
                      <m:t> </m:t>
                    </m:r>
                  </m:oMath>
                </a14:m>
                <a:r>
                  <a:rPr kumimoji="1" lang="en-US" altLang="ja-JP" i="1" dirty="0"/>
                  <a:t>: </a:t>
                </a:r>
                <a:r>
                  <a:rPr lang="en-US" altLang="ja-JP" i="1" dirty="0"/>
                  <a:t>(K</a:t>
                </a:r>
                <a:r>
                  <a:rPr lang="en-US" altLang="ja-JP" i="1" baseline="30000" dirty="0"/>
                  <a:t>-</a:t>
                </a:r>
                <a:r>
                  <a:rPr lang="en-US" altLang="ja-JP" i="1" dirty="0"/>
                  <a:t>,n)</a:t>
                </a:r>
                <a:r>
                  <a:rPr kumimoji="1" lang="ja-JP" altLang="en-US" i="1" dirty="0"/>
                  <a:t>運動量移行量</a:t>
                </a:r>
                <a:endParaRPr kumimoji="1" lang="en-US" altLang="ja-JP" i="1" dirty="0"/>
              </a:p>
              <a:p>
                <a14:m>
                  <m:oMath xmlns:m="http://schemas.openxmlformats.org/officeDocument/2006/math">
                    <m:r>
                      <a:rPr lang="en-US" altLang="ja-JP" b="1" i="1" smtClean="0">
                        <a:latin typeface="Cambria Math" panose="02040503050406030204" pitchFamily="18" charset="0"/>
                      </a:rPr>
                      <m:t>𝑴</m:t>
                    </m:r>
                    <m:r>
                      <a:rPr lang="en-US" altLang="ja-JP" i="1">
                        <a:latin typeface="Cambria Math" panose="02040503050406030204" pitchFamily="18" charset="0"/>
                      </a:rPr>
                      <m:t> </m:t>
                    </m:r>
                  </m:oMath>
                </a14:m>
                <a:r>
                  <a:rPr lang="en-US" altLang="ja-JP" i="1" dirty="0"/>
                  <a:t>: </a:t>
                </a:r>
                <a:r>
                  <a:rPr lang="en-US" altLang="ja-JP" i="1" dirty="0" err="1">
                    <a:latin typeface="Symbol" panose="05050102010706020507" pitchFamily="18" charset="2"/>
                  </a:rPr>
                  <a:t>L</a:t>
                </a:r>
                <a:r>
                  <a:rPr lang="en-US" altLang="ja-JP" i="1" dirty="0" err="1"/>
                  <a:t>p</a:t>
                </a:r>
                <a:r>
                  <a:rPr lang="ja-JP" altLang="en-US" i="1" dirty="0"/>
                  <a:t>不変質量</a:t>
                </a:r>
                <a:endParaRPr kumimoji="1" lang="ja-JP" altLang="en-US" i="1" dirty="0"/>
              </a:p>
            </p:txBody>
          </p:sp>
        </mc:Choice>
        <mc:Fallback xmlns="">
          <p:sp>
            <p:nvSpPr>
              <p:cNvPr id="9" name="テキスト ボックス 8">
                <a:extLst>
                  <a:ext uri="{FF2B5EF4-FFF2-40B4-BE49-F238E27FC236}">
                    <a16:creationId xmlns:a16="http://schemas.microsoft.com/office/drawing/2014/main" id="{A0ADF74B-9A7A-2905-F8C0-C6E29A47F437}"/>
                  </a:ext>
                </a:extLst>
              </p:cNvPr>
              <p:cNvSpPr txBox="1">
                <a:spLocks noRot="1" noChangeAspect="1" noMove="1" noResize="1" noEditPoints="1" noAdjustHandles="1" noChangeArrowheads="1" noChangeShapeType="1" noTextEdit="1"/>
              </p:cNvSpPr>
              <p:nvPr/>
            </p:nvSpPr>
            <p:spPr>
              <a:xfrm>
                <a:off x="3967464" y="6249614"/>
                <a:ext cx="2383986" cy="646331"/>
              </a:xfrm>
              <a:prstGeom prst="rect">
                <a:avLst/>
              </a:prstGeom>
              <a:blipFill>
                <a:blip r:embed="rId3"/>
                <a:stretch>
                  <a:fillRect t="-6604" r="-767" b="-1603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93E97378-A006-D1EF-9CB5-65CFF323321C}"/>
                  </a:ext>
                </a:extLst>
              </p:cNvPr>
              <p:cNvSpPr txBox="1"/>
              <p:nvPr/>
            </p:nvSpPr>
            <p:spPr>
              <a:xfrm>
                <a:off x="6881121" y="1655767"/>
                <a:ext cx="1630254" cy="58477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p>
                        <m:sSupPr>
                          <m:ctrlPr>
                            <a:rPr kumimoji="1" lang="en-US" altLang="ja-JP" sz="1600" b="0" i="1" smtClean="0">
                              <a:latin typeface="Cambria Math" panose="02040503050406030204" pitchFamily="18" charset="0"/>
                            </a:rPr>
                          </m:ctrlPr>
                        </m:sSupPr>
                        <m:e>
                          <m:r>
                            <a:rPr kumimoji="1" lang="en-US" altLang="ja-JP" sz="1600" b="0" i="1" smtClean="0">
                              <a:latin typeface="Cambria Math" panose="02040503050406030204" pitchFamily="18" charset="0"/>
                            </a:rPr>
                            <m:t>𝑑</m:t>
                          </m:r>
                        </m:e>
                        <m:sup>
                          <m:r>
                            <a:rPr kumimoji="1" lang="en-US" altLang="ja-JP" sz="1600" b="0" i="1" smtClean="0">
                              <a:latin typeface="Cambria Math" panose="02040503050406030204" pitchFamily="18" charset="0"/>
                            </a:rPr>
                            <m:t>2</m:t>
                          </m:r>
                        </m:sup>
                      </m:sSup>
                      <m:r>
                        <a:rPr kumimoji="1" lang="ja-JP" altLang="en-US" sz="1600" b="0" i="1" smtClean="0">
                          <a:latin typeface="Cambria Math" panose="02040503050406030204" pitchFamily="18" charset="0"/>
                        </a:rPr>
                        <m:t>𝜎</m:t>
                      </m:r>
                      <m:r>
                        <a:rPr kumimoji="1" lang="en-US" altLang="ja-JP" sz="1600" b="0" i="1" smtClean="0">
                          <a:latin typeface="Cambria Math" panose="02040503050406030204" pitchFamily="18" charset="0"/>
                        </a:rPr>
                        <m:t>/(</m:t>
                      </m:r>
                      <m:r>
                        <a:rPr kumimoji="1" lang="en-US" altLang="ja-JP" sz="1600" b="0" i="1" smtClean="0">
                          <a:latin typeface="Cambria Math" panose="02040503050406030204" pitchFamily="18" charset="0"/>
                        </a:rPr>
                        <m:t>𝑑𝑀</m:t>
                      </m:r>
                      <m:r>
                        <a:rPr kumimoji="1" lang="en-US" altLang="ja-JP" sz="1600" b="0" i="1" smtClean="0">
                          <a:latin typeface="Cambria Math" panose="02040503050406030204" pitchFamily="18" charset="0"/>
                          <a:ea typeface="Cambria Math" panose="02040503050406030204" pitchFamily="18" charset="0"/>
                        </a:rPr>
                        <m:t>∙</m:t>
                      </m:r>
                      <m:r>
                        <a:rPr kumimoji="1" lang="en-US" altLang="ja-JP" sz="1600" b="0" i="1" smtClean="0">
                          <a:latin typeface="Cambria Math" panose="02040503050406030204" pitchFamily="18" charset="0"/>
                        </a:rPr>
                        <m:t>𝑑𝑞</m:t>
                      </m:r>
                      <m:r>
                        <a:rPr kumimoji="1" lang="en-US" altLang="ja-JP" sz="1600" b="0" i="1" smtClean="0">
                          <a:latin typeface="Cambria Math" panose="02040503050406030204" pitchFamily="18" charset="0"/>
                        </a:rPr>
                        <m:t>)</m:t>
                      </m:r>
                    </m:oMath>
                  </m:oMathPara>
                </a14:m>
                <a:endParaRPr kumimoji="1" lang="en-US" altLang="ja-JP" sz="1600" dirty="0"/>
              </a:p>
              <a:p>
                <a:pPr algn="ctr"/>
                <a14:m>
                  <m:oMathPara xmlns:m="http://schemas.openxmlformats.org/officeDocument/2006/math">
                    <m:oMathParaPr>
                      <m:jc m:val="centerGroup"/>
                    </m:oMathParaPr>
                    <m:oMath xmlns:m="http://schemas.openxmlformats.org/officeDocument/2006/math">
                      <m:r>
                        <a:rPr lang="en-US" altLang="ja-JP" sz="1600" i="1">
                          <a:latin typeface="Cambria Math" panose="02040503050406030204" pitchFamily="18" charset="0"/>
                        </a:rPr>
                        <m:t>[</m:t>
                      </m:r>
                      <m:r>
                        <a:rPr lang="en-US" altLang="ja-JP" sz="1600" i="1">
                          <a:latin typeface="Cambria Math" panose="02040503050406030204" pitchFamily="18" charset="0"/>
                        </a:rPr>
                        <m:t>𝑛𝑏</m:t>
                      </m:r>
                      <m:r>
                        <a:rPr lang="en-US" altLang="ja-JP" sz="1600" i="1">
                          <a:latin typeface="Cambria Math" panose="02040503050406030204" pitchFamily="18" charset="0"/>
                        </a:rPr>
                        <m:t>/(</m:t>
                      </m:r>
                      <m:r>
                        <a:rPr lang="en-US" altLang="ja-JP" sz="1600" i="1">
                          <a:latin typeface="Cambria Math" panose="02040503050406030204" pitchFamily="18" charset="0"/>
                        </a:rPr>
                        <m:t>𝑀𝑒𝑉</m:t>
                      </m:r>
                      <m:r>
                        <a:rPr lang="en-US" altLang="ja-JP" sz="1600" i="1" baseline="30000">
                          <a:latin typeface="Cambria Math" panose="02040503050406030204" pitchFamily="18" charset="0"/>
                        </a:rPr>
                        <m:t>2</m:t>
                      </m:r>
                      <m:r>
                        <a:rPr lang="en-US" altLang="ja-JP" sz="1600" i="1">
                          <a:latin typeface="Cambria Math" panose="02040503050406030204" pitchFamily="18" charset="0"/>
                        </a:rPr>
                        <m:t>/</m:t>
                      </m:r>
                      <m:r>
                        <a:rPr lang="en-US" altLang="ja-JP" sz="1600" i="1">
                          <a:latin typeface="Cambria Math" panose="02040503050406030204" pitchFamily="18" charset="0"/>
                        </a:rPr>
                        <m:t>𝑐</m:t>
                      </m:r>
                      <m:r>
                        <a:rPr lang="en-US" altLang="ja-JP" sz="1600" i="1" baseline="30000">
                          <a:latin typeface="Cambria Math" panose="02040503050406030204" pitchFamily="18" charset="0"/>
                        </a:rPr>
                        <m:t>3</m:t>
                      </m:r>
                      <m:r>
                        <a:rPr lang="en-US" altLang="ja-JP" sz="1600" i="1">
                          <a:latin typeface="Cambria Math" panose="02040503050406030204" pitchFamily="18" charset="0"/>
                        </a:rPr>
                        <m:t>)]</m:t>
                      </m:r>
                    </m:oMath>
                  </m:oMathPara>
                </a14:m>
                <a:endParaRPr lang="ja-JP" altLang="en-US" sz="1600" dirty="0"/>
              </a:p>
            </p:txBody>
          </p:sp>
        </mc:Choice>
        <mc:Fallback xmlns="">
          <p:sp>
            <p:nvSpPr>
              <p:cNvPr id="13" name="テキスト ボックス 12">
                <a:extLst>
                  <a:ext uri="{FF2B5EF4-FFF2-40B4-BE49-F238E27FC236}">
                    <a16:creationId xmlns:a16="http://schemas.microsoft.com/office/drawing/2014/main" id="{93E97378-A006-D1EF-9CB5-65CFF323321C}"/>
                  </a:ext>
                </a:extLst>
              </p:cNvPr>
              <p:cNvSpPr txBox="1">
                <a:spLocks noRot="1" noChangeAspect="1" noMove="1" noResize="1" noEditPoints="1" noAdjustHandles="1" noChangeArrowheads="1" noChangeShapeType="1" noTextEdit="1"/>
              </p:cNvSpPr>
              <p:nvPr/>
            </p:nvSpPr>
            <p:spPr>
              <a:xfrm>
                <a:off x="6881121" y="1655767"/>
                <a:ext cx="1630254" cy="584775"/>
              </a:xfrm>
              <a:prstGeom prst="rect">
                <a:avLst/>
              </a:prstGeom>
              <a:blipFill>
                <a:blip r:embed="rId4"/>
                <a:stretch>
                  <a:fillRect b="-5208"/>
                </a:stretch>
              </a:blipFill>
            </p:spPr>
            <p:txBody>
              <a:bodyPr/>
              <a:lstStyle/>
              <a:p>
                <a:r>
                  <a:rPr lang="ja-JP" altLang="en-US">
                    <a:noFill/>
                  </a:rPr>
                  <a:t> </a:t>
                </a:r>
              </a:p>
            </p:txBody>
          </p:sp>
        </mc:Fallback>
      </mc:AlternateContent>
      <p:pic>
        <p:nvPicPr>
          <p:cNvPr id="46" name="図 45">
            <a:extLst>
              <a:ext uri="{FF2B5EF4-FFF2-40B4-BE49-F238E27FC236}">
                <a16:creationId xmlns:a16="http://schemas.microsoft.com/office/drawing/2014/main" id="{CFCDF54A-A91C-7BC1-9FF5-684B87AA8DD9}"/>
              </a:ext>
            </a:extLst>
          </p:cNvPr>
          <p:cNvPicPr>
            <a:picLocks noChangeAspect="1"/>
          </p:cNvPicPr>
          <p:nvPr/>
        </p:nvPicPr>
        <p:blipFill rotWithShape="1">
          <a:blip r:embed="rId5">
            <a:extLst>
              <a:ext uri="{28A0092B-C50C-407E-A947-70E740481C1C}">
                <a14:useLocalDpi xmlns:a14="http://schemas.microsoft.com/office/drawing/2010/main" val="0"/>
              </a:ext>
            </a:extLst>
          </a:blip>
          <a:srcRect r="59994"/>
          <a:stretch/>
        </p:blipFill>
        <p:spPr>
          <a:xfrm>
            <a:off x="758573" y="1226759"/>
            <a:ext cx="1898601" cy="1673577"/>
          </a:xfrm>
          <a:prstGeom prst="rect">
            <a:avLst/>
          </a:prstGeom>
        </p:spPr>
      </p:pic>
      <p:sp>
        <p:nvSpPr>
          <p:cNvPr id="48" name="正方形/長方形 47">
            <a:extLst>
              <a:ext uri="{FF2B5EF4-FFF2-40B4-BE49-F238E27FC236}">
                <a16:creationId xmlns:a16="http://schemas.microsoft.com/office/drawing/2014/main" id="{6D75E24D-94B3-61AD-0554-4CD82C4F54F9}"/>
              </a:ext>
            </a:extLst>
          </p:cNvPr>
          <p:cNvSpPr/>
          <p:nvPr/>
        </p:nvSpPr>
        <p:spPr>
          <a:xfrm>
            <a:off x="3922147" y="2332449"/>
            <a:ext cx="199944" cy="180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コンテンツ プレースホルダー 2">
            <a:extLst>
              <a:ext uri="{FF2B5EF4-FFF2-40B4-BE49-F238E27FC236}">
                <a16:creationId xmlns:a16="http://schemas.microsoft.com/office/drawing/2014/main" id="{44E2AFD8-9590-F7DD-C8B1-8707AEF36228}"/>
              </a:ext>
            </a:extLst>
          </p:cNvPr>
          <p:cNvSpPr>
            <a:spLocks noGrp="1"/>
          </p:cNvSpPr>
          <p:nvPr>
            <p:ph idx="1"/>
          </p:nvPr>
        </p:nvSpPr>
        <p:spPr>
          <a:xfrm>
            <a:off x="82813" y="4217369"/>
            <a:ext cx="3167222" cy="917501"/>
          </a:xfrm>
        </p:spPr>
        <p:txBody>
          <a:bodyPr>
            <a:normAutofit/>
          </a:bodyPr>
          <a:lstStyle/>
          <a:p>
            <a:pPr marL="0" indent="0" algn="ctr">
              <a:buNone/>
            </a:pPr>
            <a:r>
              <a:rPr lang="en-US" altLang="ja-JP" b="1" dirty="0"/>
              <a:t>(K</a:t>
            </a:r>
            <a:r>
              <a:rPr lang="en-US" altLang="ja-JP" b="1" baseline="30000" dirty="0"/>
              <a:t>-</a:t>
            </a:r>
            <a:r>
              <a:rPr lang="en-US" altLang="ja-JP" b="1" dirty="0"/>
              <a:t>,n)</a:t>
            </a:r>
            <a:r>
              <a:rPr lang="ja-JP" altLang="en-US" b="1" dirty="0"/>
              <a:t>反応における運動量移行解析</a:t>
            </a:r>
            <a:endParaRPr lang="en-US" altLang="ja-JP" dirty="0"/>
          </a:p>
        </p:txBody>
      </p:sp>
      <p:pic>
        <p:nvPicPr>
          <p:cNvPr id="51" name="図 50">
            <a:extLst>
              <a:ext uri="{FF2B5EF4-FFF2-40B4-BE49-F238E27FC236}">
                <a16:creationId xmlns:a16="http://schemas.microsoft.com/office/drawing/2014/main" id="{5E875B64-42C6-1327-4DBF-5EB1BB7D0C62}"/>
              </a:ext>
            </a:extLst>
          </p:cNvPr>
          <p:cNvPicPr>
            <a:picLocks noChangeAspect="1"/>
          </p:cNvPicPr>
          <p:nvPr/>
        </p:nvPicPr>
        <p:blipFill rotWithShape="1">
          <a:blip r:embed="rId5">
            <a:extLst>
              <a:ext uri="{28A0092B-C50C-407E-A947-70E740481C1C}">
                <a14:useLocalDpi xmlns:a14="http://schemas.microsoft.com/office/drawing/2010/main" val="0"/>
              </a:ext>
            </a:extLst>
          </a:blip>
          <a:srcRect l="39451"/>
          <a:stretch/>
        </p:blipFill>
        <p:spPr>
          <a:xfrm>
            <a:off x="340757" y="2481076"/>
            <a:ext cx="2873518" cy="1673577"/>
          </a:xfrm>
          <a:prstGeom prst="rect">
            <a:avLst/>
          </a:prstGeom>
        </p:spPr>
      </p:pic>
      <p:sp>
        <p:nvSpPr>
          <p:cNvPr id="52" name="四角形: 角を丸くする 51">
            <a:extLst>
              <a:ext uri="{FF2B5EF4-FFF2-40B4-BE49-F238E27FC236}">
                <a16:creationId xmlns:a16="http://schemas.microsoft.com/office/drawing/2014/main" id="{FACA636F-89F7-10D6-223D-E337B02FC02F}"/>
              </a:ext>
            </a:extLst>
          </p:cNvPr>
          <p:cNvSpPr/>
          <p:nvPr/>
        </p:nvSpPr>
        <p:spPr>
          <a:xfrm>
            <a:off x="39756" y="1699228"/>
            <a:ext cx="3249162" cy="4506170"/>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45" name="テキスト ボックス 44">
                <a:extLst>
                  <a:ext uri="{FF2B5EF4-FFF2-40B4-BE49-F238E27FC236}">
                    <a16:creationId xmlns:a16="http://schemas.microsoft.com/office/drawing/2014/main" id="{2F5FB0F5-EDD0-51AC-47FB-84C3D8D09781}"/>
                  </a:ext>
                </a:extLst>
              </p:cNvPr>
              <p:cNvSpPr txBox="1"/>
              <p:nvPr/>
            </p:nvSpPr>
            <p:spPr>
              <a:xfrm>
                <a:off x="58469" y="5044390"/>
                <a:ext cx="3304675" cy="1323439"/>
              </a:xfrm>
              <a:prstGeom prst="rect">
                <a:avLst/>
              </a:prstGeom>
              <a:noFill/>
            </p:spPr>
            <p:txBody>
              <a:bodyPr wrap="square" rtlCol="0">
                <a:spAutoFit/>
              </a:bodyPr>
              <a:lstStyle/>
              <a:p>
                <a:pPr marL="0" lvl="1">
                  <a:buFont typeface="Wingdings" panose="05000000000000000000" pitchFamily="2" charset="2"/>
                  <a:buChar char="ü"/>
                </a:pPr>
                <a:r>
                  <a:rPr kumimoji="1" lang="en-US" altLang="ja-JP" sz="2000" dirty="0"/>
                  <a:t>M(</a:t>
                </a:r>
                <a:r>
                  <a:rPr kumimoji="1" lang="en-US" altLang="ja-JP" sz="2000" dirty="0" err="1">
                    <a:latin typeface="Symbol" panose="05050102010706020507" pitchFamily="18" charset="2"/>
                  </a:rPr>
                  <a:t>L</a:t>
                </a:r>
                <a:r>
                  <a:rPr kumimoji="1" lang="en-US" altLang="ja-JP" sz="2000" dirty="0" err="1"/>
                  <a:t>p</a:t>
                </a:r>
                <a:r>
                  <a:rPr kumimoji="1" lang="en-US" altLang="ja-JP" sz="2000" dirty="0"/>
                  <a:t>) vs. </a:t>
                </a:r>
                <a14:m>
                  <m:oMath xmlns:m="http://schemas.openxmlformats.org/officeDocument/2006/math">
                    <m:r>
                      <a:rPr lang="en-US" altLang="ja-JP" sz="2000" i="1">
                        <a:latin typeface="Cambria Math" panose="02040503050406030204" pitchFamily="18" charset="0"/>
                      </a:rPr>
                      <m:t>𝑞</m:t>
                    </m:r>
                  </m:oMath>
                </a14:m>
                <a:endParaRPr kumimoji="1" lang="en-US" altLang="ja-JP" sz="2000" dirty="0"/>
              </a:p>
              <a:p>
                <a:pPr marL="0" lvl="1">
                  <a:buFont typeface="Wingdings" panose="05000000000000000000" pitchFamily="2" charset="2"/>
                  <a:buChar char="ü"/>
                </a:pPr>
                <a:r>
                  <a:rPr lang="en-US" altLang="ja-JP" sz="2000" dirty="0"/>
                  <a:t>(</a:t>
                </a:r>
                <a:r>
                  <a:rPr lang="en-US" altLang="ja-JP" sz="2000" dirty="0" err="1"/>
                  <a:t>e,e</a:t>
                </a:r>
                <a:r>
                  <a:rPr lang="en-US" altLang="ja-JP" sz="2000" dirty="0"/>
                  <a:t>')</a:t>
                </a:r>
                <a:r>
                  <a:rPr lang="ja-JP" altLang="en-US" sz="2000" dirty="0"/>
                  <a:t>反応同様、空間形状に感度を持つと期待される</a:t>
                </a:r>
                <a:endParaRPr kumimoji="1" lang="en-US" altLang="ja-JP" sz="2000" dirty="0"/>
              </a:p>
              <a:p>
                <a:endParaRPr kumimoji="1" lang="ja-JP" altLang="en-US" sz="2000" dirty="0"/>
              </a:p>
            </p:txBody>
          </p:sp>
        </mc:Choice>
        <mc:Fallback xmlns="">
          <p:sp>
            <p:nvSpPr>
              <p:cNvPr id="45" name="テキスト ボックス 44">
                <a:extLst>
                  <a:ext uri="{FF2B5EF4-FFF2-40B4-BE49-F238E27FC236}">
                    <a16:creationId xmlns:a16="http://schemas.microsoft.com/office/drawing/2014/main" id="{2F5FB0F5-EDD0-51AC-47FB-84C3D8D09781}"/>
                  </a:ext>
                </a:extLst>
              </p:cNvPr>
              <p:cNvSpPr txBox="1">
                <a:spLocks noRot="1" noChangeAspect="1" noMove="1" noResize="1" noEditPoints="1" noAdjustHandles="1" noChangeArrowheads="1" noChangeShapeType="1" noTextEdit="1"/>
              </p:cNvSpPr>
              <p:nvPr/>
            </p:nvSpPr>
            <p:spPr>
              <a:xfrm>
                <a:off x="58469" y="5044390"/>
                <a:ext cx="3304675" cy="1323439"/>
              </a:xfrm>
              <a:prstGeom prst="rect">
                <a:avLst/>
              </a:prstGeom>
              <a:blipFill>
                <a:blip r:embed="rId6"/>
                <a:stretch>
                  <a:fillRect l="-2030" t="-3211" r="-185"/>
                </a:stretch>
              </a:blipFill>
            </p:spPr>
            <p:txBody>
              <a:bodyPr/>
              <a:lstStyle/>
              <a:p>
                <a:r>
                  <a:rPr lang="ja-JP" altLang="en-US">
                    <a:noFill/>
                  </a:rPr>
                  <a:t> </a:t>
                </a:r>
              </a:p>
            </p:txBody>
          </p:sp>
        </mc:Fallback>
      </mc:AlternateContent>
      <p:pic>
        <p:nvPicPr>
          <p:cNvPr id="53" name="図 52">
            <a:extLst>
              <a:ext uri="{FF2B5EF4-FFF2-40B4-BE49-F238E27FC236}">
                <a16:creationId xmlns:a16="http://schemas.microsoft.com/office/drawing/2014/main" id="{4EBE5878-2869-A62B-C448-EE98838E750A}"/>
              </a:ext>
            </a:extLst>
          </p:cNvPr>
          <p:cNvPicPr>
            <a:picLocks noChangeAspect="1"/>
          </p:cNvPicPr>
          <p:nvPr/>
        </p:nvPicPr>
        <p:blipFill>
          <a:blip r:embed="rId7"/>
          <a:stretch>
            <a:fillRect/>
          </a:stretch>
        </p:blipFill>
        <p:spPr>
          <a:xfrm>
            <a:off x="4226842" y="2189700"/>
            <a:ext cx="4209102" cy="3525225"/>
          </a:xfrm>
          <a:prstGeom prst="rect">
            <a:avLst/>
          </a:prstGeom>
        </p:spPr>
      </p:pic>
      <p:sp>
        <p:nvSpPr>
          <p:cNvPr id="11" name="矢印: 右 10">
            <a:extLst>
              <a:ext uri="{FF2B5EF4-FFF2-40B4-BE49-F238E27FC236}">
                <a16:creationId xmlns:a16="http://schemas.microsoft.com/office/drawing/2014/main" id="{24D5229F-0CB3-9DA1-1EC2-80370ECF06DB}"/>
              </a:ext>
            </a:extLst>
          </p:cNvPr>
          <p:cNvSpPr/>
          <p:nvPr/>
        </p:nvSpPr>
        <p:spPr>
          <a:xfrm>
            <a:off x="5852122" y="2624208"/>
            <a:ext cx="1302365" cy="484632"/>
          </a:xfrm>
          <a:prstGeom prst="rightArrow">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i="1" dirty="0">
                <a:effectLst>
                  <a:outerShdw blurRad="38100" dist="38100" dir="2700000" algn="tl">
                    <a:srgbClr val="000000">
                      <a:alpha val="43137"/>
                    </a:srgbClr>
                  </a:outerShdw>
                </a:effectLst>
              </a:rPr>
              <a:t>Un-bound</a:t>
            </a:r>
            <a:endParaRPr kumimoji="1" lang="ja-JP" altLang="en-US" b="1" i="1" dirty="0">
              <a:effectLst>
                <a:outerShdw blurRad="38100" dist="38100" dir="2700000" algn="tl">
                  <a:srgbClr val="000000">
                    <a:alpha val="43137"/>
                  </a:srgbClr>
                </a:outerShdw>
              </a:effectLst>
            </a:endParaRPr>
          </a:p>
        </p:txBody>
      </p:sp>
      <p:sp>
        <p:nvSpPr>
          <p:cNvPr id="12" name="矢印: 右 11">
            <a:extLst>
              <a:ext uri="{FF2B5EF4-FFF2-40B4-BE49-F238E27FC236}">
                <a16:creationId xmlns:a16="http://schemas.microsoft.com/office/drawing/2014/main" id="{33493A76-B8CF-7882-FD53-2197214050CD}"/>
              </a:ext>
            </a:extLst>
          </p:cNvPr>
          <p:cNvSpPr/>
          <p:nvPr/>
        </p:nvSpPr>
        <p:spPr>
          <a:xfrm flipH="1">
            <a:off x="4615003" y="2624208"/>
            <a:ext cx="1075058" cy="484632"/>
          </a:xfrm>
          <a:prstGeom prst="rightArrow">
            <a:avLst/>
          </a:prstGeom>
          <a:solidFill>
            <a:srgbClr val="FFFF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i="1" dirty="0">
                <a:solidFill>
                  <a:schemeClr val="tx1"/>
                </a:solidFill>
                <a:effectLst>
                  <a:outerShdw blurRad="38100" dist="38100" dir="2700000" algn="tl">
                    <a:srgbClr val="000000">
                      <a:alpha val="43137"/>
                    </a:srgbClr>
                  </a:outerShdw>
                </a:effectLst>
              </a:rPr>
              <a:t>Bound</a:t>
            </a:r>
            <a:endParaRPr kumimoji="1" lang="ja-JP" altLang="en-US" b="1" i="1" dirty="0">
              <a:solidFill>
                <a:schemeClr val="tx1"/>
              </a:solidFill>
              <a:effectLst>
                <a:outerShdw blurRad="38100" dist="38100" dir="2700000" algn="tl">
                  <a:srgbClr val="000000">
                    <a:alpha val="43137"/>
                  </a:srgbClr>
                </a:outerShdw>
              </a:effectLst>
            </a:endParaRPr>
          </a:p>
        </p:txBody>
      </p:sp>
      <p:sp>
        <p:nvSpPr>
          <p:cNvPr id="59" name="コンテンツ プレースホルダー 2">
            <a:extLst>
              <a:ext uri="{FF2B5EF4-FFF2-40B4-BE49-F238E27FC236}">
                <a16:creationId xmlns:a16="http://schemas.microsoft.com/office/drawing/2014/main" id="{FAFE0FF8-3B21-50C1-7D21-67FFA943976E}"/>
              </a:ext>
            </a:extLst>
          </p:cNvPr>
          <p:cNvSpPr txBox="1">
            <a:spLocks/>
          </p:cNvSpPr>
          <p:nvPr/>
        </p:nvSpPr>
        <p:spPr>
          <a:xfrm>
            <a:off x="8429226" y="5174343"/>
            <a:ext cx="3693887" cy="18477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b="1" dirty="0"/>
              <a:t>束縛状態が存在すれば、閾値</a:t>
            </a:r>
            <a:r>
              <a:rPr lang="en-US" altLang="ja-JP" b="1" dirty="0"/>
              <a:t>M(</a:t>
            </a:r>
            <a:r>
              <a:rPr lang="en-US" altLang="ja-JP" b="1" dirty="0" err="1"/>
              <a:t>Kpp</a:t>
            </a:r>
            <a:r>
              <a:rPr lang="en-US" altLang="ja-JP" b="1" dirty="0"/>
              <a:t>)</a:t>
            </a:r>
            <a:r>
              <a:rPr lang="ja-JP" altLang="en-US" b="1" dirty="0"/>
              <a:t>以下に運動量移行に独立なピーク構造がある</a:t>
            </a:r>
            <a:endParaRPr lang="en-US" altLang="ja-JP" dirty="0"/>
          </a:p>
        </p:txBody>
      </p:sp>
      <p:grpSp>
        <p:nvGrpSpPr>
          <p:cNvPr id="60" name="グループ化 59">
            <a:extLst>
              <a:ext uri="{FF2B5EF4-FFF2-40B4-BE49-F238E27FC236}">
                <a16:creationId xmlns:a16="http://schemas.microsoft.com/office/drawing/2014/main" id="{7397625E-3192-C0A7-6329-AB25C8BA7FFA}"/>
              </a:ext>
            </a:extLst>
          </p:cNvPr>
          <p:cNvGrpSpPr/>
          <p:nvPr/>
        </p:nvGrpSpPr>
        <p:grpSpPr>
          <a:xfrm>
            <a:off x="9350981" y="1568105"/>
            <a:ext cx="1850376" cy="3566765"/>
            <a:chOff x="4139952" y="1499628"/>
            <a:chExt cx="2304548" cy="4442221"/>
          </a:xfrm>
        </p:grpSpPr>
        <p:sp>
          <p:nvSpPr>
            <p:cNvPr id="61" name="正方形/長方形 60">
              <a:extLst>
                <a:ext uri="{FF2B5EF4-FFF2-40B4-BE49-F238E27FC236}">
                  <a16:creationId xmlns:a16="http://schemas.microsoft.com/office/drawing/2014/main" id="{6EA209F3-F08E-E775-7705-79AD52D0C584}"/>
                </a:ext>
              </a:extLst>
            </p:cNvPr>
            <p:cNvSpPr/>
            <p:nvPr/>
          </p:nvSpPr>
          <p:spPr>
            <a:xfrm>
              <a:off x="4139952" y="1511931"/>
              <a:ext cx="2304548" cy="4429918"/>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2" name="グループ化 61">
              <a:extLst>
                <a:ext uri="{FF2B5EF4-FFF2-40B4-BE49-F238E27FC236}">
                  <a16:creationId xmlns:a16="http://schemas.microsoft.com/office/drawing/2014/main" id="{493CE021-B139-9B68-2718-435EB50A4D58}"/>
                </a:ext>
              </a:extLst>
            </p:cNvPr>
            <p:cNvGrpSpPr/>
            <p:nvPr/>
          </p:nvGrpSpPr>
          <p:grpSpPr>
            <a:xfrm>
              <a:off x="4139952" y="1499628"/>
              <a:ext cx="2265506" cy="4442221"/>
              <a:chOff x="6842998" y="1615071"/>
              <a:chExt cx="2265506" cy="4442221"/>
            </a:xfrm>
          </p:grpSpPr>
          <p:grpSp>
            <p:nvGrpSpPr>
              <p:cNvPr id="64" name="グループ化 63">
                <a:extLst>
                  <a:ext uri="{FF2B5EF4-FFF2-40B4-BE49-F238E27FC236}">
                    <a16:creationId xmlns:a16="http://schemas.microsoft.com/office/drawing/2014/main" id="{A6CA1263-61A7-AD83-21DB-588411C20932}"/>
                  </a:ext>
                </a:extLst>
              </p:cNvPr>
              <p:cNvGrpSpPr/>
              <p:nvPr/>
            </p:nvGrpSpPr>
            <p:grpSpPr>
              <a:xfrm>
                <a:off x="6842998" y="1615071"/>
                <a:ext cx="2109105" cy="1057845"/>
                <a:chOff x="1493658" y="956793"/>
                <a:chExt cx="2109105" cy="1057845"/>
              </a:xfrm>
            </p:grpSpPr>
            <p:sp>
              <p:nvSpPr>
                <p:cNvPr id="83" name="円/楕円 37">
                  <a:extLst>
                    <a:ext uri="{FF2B5EF4-FFF2-40B4-BE49-F238E27FC236}">
                      <a16:creationId xmlns:a16="http://schemas.microsoft.com/office/drawing/2014/main" id="{385FDD9C-3850-B446-E432-0F98029E72F1}"/>
                    </a:ext>
                  </a:extLst>
                </p:cNvPr>
                <p:cNvSpPr/>
                <p:nvPr/>
              </p:nvSpPr>
              <p:spPr>
                <a:xfrm>
                  <a:off x="3208158" y="1355288"/>
                  <a:ext cx="357187" cy="35718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schemeClr val="tx1"/>
                    </a:solidFill>
                  </a:endParaRPr>
                </a:p>
              </p:txBody>
            </p:sp>
            <p:sp>
              <p:nvSpPr>
                <p:cNvPr id="84" name="円/楕円 38">
                  <a:extLst>
                    <a:ext uri="{FF2B5EF4-FFF2-40B4-BE49-F238E27FC236}">
                      <a16:creationId xmlns:a16="http://schemas.microsoft.com/office/drawing/2014/main" id="{3CE8946E-02F7-8707-D04D-4BD7F7998218}"/>
                    </a:ext>
                  </a:extLst>
                </p:cNvPr>
                <p:cNvSpPr/>
                <p:nvPr/>
              </p:nvSpPr>
              <p:spPr>
                <a:xfrm>
                  <a:off x="2993845" y="1498163"/>
                  <a:ext cx="357188" cy="357187"/>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solidFill>
                      <a:schemeClr val="tx1"/>
                    </a:solidFill>
                  </a:endParaRPr>
                </a:p>
              </p:txBody>
            </p:sp>
            <p:sp>
              <p:nvSpPr>
                <p:cNvPr id="85" name="円/楕円 39">
                  <a:extLst>
                    <a:ext uri="{FF2B5EF4-FFF2-40B4-BE49-F238E27FC236}">
                      <a16:creationId xmlns:a16="http://schemas.microsoft.com/office/drawing/2014/main" id="{18AF635E-1A31-06CA-FF85-8C23A73ECD65}"/>
                    </a:ext>
                  </a:extLst>
                </p:cNvPr>
                <p:cNvSpPr/>
                <p:nvPr/>
              </p:nvSpPr>
              <p:spPr>
                <a:xfrm>
                  <a:off x="1707970" y="1426725"/>
                  <a:ext cx="214313" cy="21431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schemeClr val="tx1"/>
                    </a:solidFill>
                  </a:endParaRPr>
                </a:p>
              </p:txBody>
            </p:sp>
            <p:cxnSp>
              <p:nvCxnSpPr>
                <p:cNvPr id="86" name="直線矢印コネクタ 85">
                  <a:extLst>
                    <a:ext uri="{FF2B5EF4-FFF2-40B4-BE49-F238E27FC236}">
                      <a16:creationId xmlns:a16="http://schemas.microsoft.com/office/drawing/2014/main" id="{392B8185-A843-6507-3C9C-4C08DC63EB24}"/>
                    </a:ext>
                  </a:extLst>
                </p:cNvPr>
                <p:cNvCxnSpPr/>
                <p:nvPr/>
              </p:nvCxnSpPr>
              <p:spPr>
                <a:xfrm>
                  <a:off x="1922283" y="1534675"/>
                  <a:ext cx="50006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7" name="テキスト ボックス 34">
                  <a:extLst>
                    <a:ext uri="{FF2B5EF4-FFF2-40B4-BE49-F238E27FC236}">
                      <a16:creationId xmlns:a16="http://schemas.microsoft.com/office/drawing/2014/main" id="{885EB63A-ECD7-1C5F-39C5-915EF38EB5BC}"/>
                    </a:ext>
                  </a:extLst>
                </p:cNvPr>
                <p:cNvSpPr txBox="1">
                  <a:spLocks noChangeArrowheads="1"/>
                </p:cNvSpPr>
                <p:nvPr/>
              </p:nvSpPr>
              <p:spPr bwMode="auto">
                <a:xfrm>
                  <a:off x="1493658" y="1069538"/>
                  <a:ext cx="437623" cy="459984"/>
                </a:xfrm>
                <a:prstGeom prst="rect">
                  <a:avLst/>
                </a:prstGeom>
                <a:noFill/>
                <a:ln w="9525">
                  <a:noFill/>
                  <a:miter lim="800000"/>
                  <a:headEnd/>
                  <a:tailEnd/>
                </a:ln>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pPr>
                  <a:r>
                    <a:rPr lang="en-US" altLang="ja-JP" dirty="0">
                      <a:latin typeface="Calibri" pitchFamily="34" charset="0"/>
                    </a:rPr>
                    <a:t>K</a:t>
                  </a:r>
                  <a:r>
                    <a:rPr lang="en-US" altLang="ja-JP" baseline="30000" dirty="0">
                      <a:latin typeface="Calibri" pitchFamily="34" charset="0"/>
                    </a:rPr>
                    <a:t>-</a:t>
                  </a:r>
                  <a:endParaRPr lang="ja-JP" altLang="en-US" baseline="30000" dirty="0">
                    <a:latin typeface="Calibri" pitchFamily="34" charset="0"/>
                  </a:endParaRPr>
                </a:p>
              </p:txBody>
            </p:sp>
            <p:sp>
              <p:nvSpPr>
                <p:cNvPr id="88" name="テキスト ボックス 34">
                  <a:extLst>
                    <a:ext uri="{FF2B5EF4-FFF2-40B4-BE49-F238E27FC236}">
                      <a16:creationId xmlns:a16="http://schemas.microsoft.com/office/drawing/2014/main" id="{3383FC06-99F0-8B1B-42BA-A38466DE0432}"/>
                    </a:ext>
                  </a:extLst>
                </p:cNvPr>
                <p:cNvSpPr txBox="1">
                  <a:spLocks noChangeArrowheads="1"/>
                </p:cNvSpPr>
                <p:nvPr/>
              </p:nvSpPr>
              <p:spPr bwMode="auto">
                <a:xfrm>
                  <a:off x="2973090" y="956793"/>
                  <a:ext cx="522900" cy="369332"/>
                </a:xfrm>
                <a:prstGeom prst="rect">
                  <a:avLst/>
                </a:prstGeom>
                <a:noFill/>
                <a:ln w="9525">
                  <a:noFill/>
                  <a:miter lim="800000"/>
                  <a:headEnd/>
                  <a:tailEnd/>
                </a:ln>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pPr>
                  <a:r>
                    <a:rPr lang="en-US" altLang="ja-JP" baseline="30000" dirty="0">
                      <a:latin typeface="Calibri" pitchFamily="34" charset="0"/>
                    </a:rPr>
                    <a:t>3</a:t>
                  </a:r>
                  <a:r>
                    <a:rPr lang="en-US" altLang="ja-JP" dirty="0">
                      <a:latin typeface="Calibri" pitchFamily="34" charset="0"/>
                    </a:rPr>
                    <a:t>He</a:t>
                  </a:r>
                  <a:endParaRPr lang="ja-JP" altLang="en-US" dirty="0">
                    <a:latin typeface="Calibri" pitchFamily="34" charset="0"/>
                  </a:endParaRPr>
                </a:p>
              </p:txBody>
            </p:sp>
            <p:sp>
              <p:nvSpPr>
                <p:cNvPr id="89" name="テキスト ボックス 34">
                  <a:extLst>
                    <a:ext uri="{FF2B5EF4-FFF2-40B4-BE49-F238E27FC236}">
                      <a16:creationId xmlns:a16="http://schemas.microsoft.com/office/drawing/2014/main" id="{AF60ED9B-2CA6-212C-0178-604E6DCA36E4}"/>
                    </a:ext>
                  </a:extLst>
                </p:cNvPr>
                <p:cNvSpPr txBox="1">
                  <a:spLocks noChangeArrowheads="1"/>
                </p:cNvSpPr>
                <p:nvPr/>
              </p:nvSpPr>
              <p:spPr bwMode="auto">
                <a:xfrm>
                  <a:off x="1805306" y="1645306"/>
                  <a:ext cx="918778" cy="369332"/>
                </a:xfrm>
                <a:prstGeom prst="rect">
                  <a:avLst/>
                </a:prstGeom>
                <a:noFill/>
                <a:ln w="9525">
                  <a:noFill/>
                  <a:miter lim="800000"/>
                  <a:headEnd/>
                  <a:tailEnd/>
                </a:ln>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pPr>
                  <a:r>
                    <a:rPr lang="en-US" altLang="ja-JP" dirty="0">
                      <a:latin typeface="Calibri" pitchFamily="34" charset="0"/>
                    </a:rPr>
                    <a:t>1 GeV/c</a:t>
                  </a:r>
                  <a:endParaRPr lang="ja-JP" altLang="en-US" dirty="0">
                    <a:latin typeface="Calibri" pitchFamily="34" charset="0"/>
                  </a:endParaRPr>
                </a:p>
              </p:txBody>
            </p:sp>
            <p:sp>
              <p:nvSpPr>
                <p:cNvPr id="90" name="円/楕円 44">
                  <a:extLst>
                    <a:ext uri="{FF2B5EF4-FFF2-40B4-BE49-F238E27FC236}">
                      <a16:creationId xmlns:a16="http://schemas.microsoft.com/office/drawing/2014/main" id="{25B103CB-36DE-3F67-AB4E-FFC17A5BAC2C}"/>
                    </a:ext>
                  </a:extLst>
                </p:cNvPr>
                <p:cNvSpPr/>
                <p:nvPr/>
              </p:nvSpPr>
              <p:spPr>
                <a:xfrm>
                  <a:off x="3245575" y="1582744"/>
                  <a:ext cx="357188" cy="357187"/>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schemeClr val="tx1"/>
                    </a:solidFill>
                  </a:endParaRPr>
                </a:p>
              </p:txBody>
            </p:sp>
          </p:grpSp>
          <p:grpSp>
            <p:nvGrpSpPr>
              <p:cNvPr id="65" name="グループ化 64">
                <a:extLst>
                  <a:ext uri="{FF2B5EF4-FFF2-40B4-BE49-F238E27FC236}">
                    <a16:creationId xmlns:a16="http://schemas.microsoft.com/office/drawing/2014/main" id="{5C89793C-6C23-3AE2-19C4-399E85AEC209}"/>
                  </a:ext>
                </a:extLst>
              </p:cNvPr>
              <p:cNvGrpSpPr/>
              <p:nvPr/>
            </p:nvGrpSpPr>
            <p:grpSpPr>
              <a:xfrm>
                <a:off x="7062929" y="4450664"/>
                <a:ext cx="1893192" cy="1606628"/>
                <a:chOff x="834591" y="3074675"/>
                <a:chExt cx="1893192" cy="1606628"/>
              </a:xfrm>
            </p:grpSpPr>
            <p:sp>
              <p:nvSpPr>
                <p:cNvPr id="74" name="円/楕円 28">
                  <a:extLst>
                    <a:ext uri="{FF2B5EF4-FFF2-40B4-BE49-F238E27FC236}">
                      <a16:creationId xmlns:a16="http://schemas.microsoft.com/office/drawing/2014/main" id="{9FB6A64C-2D26-4408-7823-C1F4B917DA0E}"/>
                    </a:ext>
                  </a:extLst>
                </p:cNvPr>
                <p:cNvSpPr/>
                <p:nvPr/>
              </p:nvSpPr>
              <p:spPr>
                <a:xfrm>
                  <a:off x="1826889" y="3775047"/>
                  <a:ext cx="357188" cy="35718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schemeClr val="tx1"/>
                    </a:solidFill>
                  </a:endParaRPr>
                </a:p>
              </p:txBody>
            </p:sp>
            <p:cxnSp>
              <p:nvCxnSpPr>
                <p:cNvPr id="75" name="直線矢印コネクタ 74">
                  <a:extLst>
                    <a:ext uri="{FF2B5EF4-FFF2-40B4-BE49-F238E27FC236}">
                      <a16:creationId xmlns:a16="http://schemas.microsoft.com/office/drawing/2014/main" id="{27DC0197-49CC-BED1-440B-66E378A9A56F}"/>
                    </a:ext>
                  </a:extLst>
                </p:cNvPr>
                <p:cNvCxnSpPr/>
                <p:nvPr/>
              </p:nvCxnSpPr>
              <p:spPr>
                <a:xfrm>
                  <a:off x="2193122" y="3952847"/>
                  <a:ext cx="53466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6" name="テキスト ボックス 35">
                  <a:extLst>
                    <a:ext uri="{FF2B5EF4-FFF2-40B4-BE49-F238E27FC236}">
                      <a16:creationId xmlns:a16="http://schemas.microsoft.com/office/drawing/2014/main" id="{B93015F1-3687-3C44-1DC0-1D9FDCB3A30B}"/>
                    </a:ext>
                  </a:extLst>
                </p:cNvPr>
                <p:cNvSpPr txBox="1">
                  <a:spLocks noChangeArrowheads="1"/>
                </p:cNvSpPr>
                <p:nvPr/>
              </p:nvSpPr>
              <p:spPr bwMode="auto">
                <a:xfrm>
                  <a:off x="2157089" y="3548034"/>
                  <a:ext cx="306388" cy="369888"/>
                </a:xfrm>
                <a:prstGeom prst="rect">
                  <a:avLst/>
                </a:prstGeom>
                <a:noFill/>
                <a:ln w="9525">
                  <a:noFill/>
                  <a:miter lim="800000"/>
                  <a:headEnd/>
                  <a:tailEnd/>
                </a:ln>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pPr>
                  <a:r>
                    <a:rPr lang="en-US" altLang="ja-JP" dirty="0">
                      <a:latin typeface="Calibri" pitchFamily="34" charset="0"/>
                    </a:rPr>
                    <a:t>n</a:t>
                  </a:r>
                  <a:endParaRPr lang="ja-JP" altLang="en-US" dirty="0">
                    <a:latin typeface="Calibri" pitchFamily="34" charset="0"/>
                  </a:endParaRPr>
                </a:p>
              </p:txBody>
            </p:sp>
            <p:sp>
              <p:nvSpPr>
                <p:cNvPr id="77" name="円/楕円 31">
                  <a:extLst>
                    <a:ext uri="{FF2B5EF4-FFF2-40B4-BE49-F238E27FC236}">
                      <a16:creationId xmlns:a16="http://schemas.microsoft.com/office/drawing/2014/main" id="{85216803-B4FD-4DE3-B41E-56242197CE57}"/>
                    </a:ext>
                  </a:extLst>
                </p:cNvPr>
                <p:cNvSpPr/>
                <p:nvPr/>
              </p:nvSpPr>
              <p:spPr>
                <a:xfrm>
                  <a:off x="1278051" y="3493171"/>
                  <a:ext cx="357188" cy="357187"/>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schemeClr val="tx1"/>
                    </a:solidFill>
                  </a:endParaRPr>
                </a:p>
              </p:txBody>
            </p:sp>
            <p:sp>
              <p:nvSpPr>
                <p:cNvPr id="78" name="テキスト ボックス 96">
                  <a:extLst>
                    <a:ext uri="{FF2B5EF4-FFF2-40B4-BE49-F238E27FC236}">
                      <a16:creationId xmlns:a16="http://schemas.microsoft.com/office/drawing/2014/main" id="{4899C064-C846-10C7-27DA-FDC83109294D}"/>
                    </a:ext>
                  </a:extLst>
                </p:cNvPr>
                <p:cNvSpPr txBox="1"/>
                <p:nvPr/>
              </p:nvSpPr>
              <p:spPr>
                <a:xfrm>
                  <a:off x="1227020" y="4311971"/>
                  <a:ext cx="343364" cy="369332"/>
                </a:xfrm>
                <a:prstGeom prst="rect">
                  <a:avLst/>
                </a:prstGeom>
                <a:noFill/>
                <a:ln>
                  <a:no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pPr>
                  <a:r>
                    <a:rPr lang="en-US" altLang="ja-JP" b="1" i="1" dirty="0">
                      <a:latin typeface="Symbol" panose="05050102010706020507" pitchFamily="18" charset="2"/>
                    </a:rPr>
                    <a:t>L</a:t>
                  </a:r>
                  <a:endParaRPr lang="ja-JP" altLang="en-US" b="1" i="1" baseline="-25000" dirty="0"/>
                </a:p>
              </p:txBody>
            </p:sp>
            <p:cxnSp>
              <p:nvCxnSpPr>
                <p:cNvPr id="79" name="直線矢印コネクタ 78">
                  <a:extLst>
                    <a:ext uri="{FF2B5EF4-FFF2-40B4-BE49-F238E27FC236}">
                      <a16:creationId xmlns:a16="http://schemas.microsoft.com/office/drawing/2014/main" id="{9B097004-D2C5-9D02-BFEB-D181A9A85DDB}"/>
                    </a:ext>
                  </a:extLst>
                </p:cNvPr>
                <p:cNvCxnSpPr/>
                <p:nvPr/>
              </p:nvCxnSpPr>
              <p:spPr>
                <a:xfrm flipH="1" flipV="1">
                  <a:off x="941562" y="3431853"/>
                  <a:ext cx="324036" cy="17323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0" name="円/楕円 34">
                  <a:extLst>
                    <a:ext uri="{FF2B5EF4-FFF2-40B4-BE49-F238E27FC236}">
                      <a16:creationId xmlns:a16="http://schemas.microsoft.com/office/drawing/2014/main" id="{20009432-F905-D15D-34E0-98405735A853}"/>
                    </a:ext>
                  </a:extLst>
                </p:cNvPr>
                <p:cNvSpPr/>
                <p:nvPr/>
              </p:nvSpPr>
              <p:spPr>
                <a:xfrm>
                  <a:off x="1271109" y="4000080"/>
                  <a:ext cx="357188" cy="35718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schemeClr val="tx1"/>
                    </a:solidFill>
                  </a:endParaRPr>
                </a:p>
              </p:txBody>
            </p:sp>
            <p:sp>
              <p:nvSpPr>
                <p:cNvPr id="81" name="テキスト ボックス 80">
                  <a:extLst>
                    <a:ext uri="{FF2B5EF4-FFF2-40B4-BE49-F238E27FC236}">
                      <a16:creationId xmlns:a16="http://schemas.microsoft.com/office/drawing/2014/main" id="{C8DD6346-9C7B-7065-251E-5DF778920CFD}"/>
                    </a:ext>
                  </a:extLst>
                </p:cNvPr>
                <p:cNvSpPr txBox="1">
                  <a:spLocks noChangeArrowheads="1"/>
                </p:cNvSpPr>
                <p:nvPr/>
              </p:nvSpPr>
              <p:spPr bwMode="auto">
                <a:xfrm>
                  <a:off x="1160245" y="3074675"/>
                  <a:ext cx="306494" cy="369333"/>
                </a:xfrm>
                <a:prstGeom prst="rect">
                  <a:avLst/>
                </a:prstGeom>
                <a:noFill/>
                <a:ln w="9525">
                  <a:noFill/>
                  <a:miter lim="800000"/>
                  <a:headEnd/>
                  <a:tailEnd/>
                </a:ln>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pPr>
                  <a:r>
                    <a:rPr lang="en-US" altLang="ja-JP" dirty="0">
                      <a:latin typeface="Calibri" pitchFamily="34" charset="0"/>
                    </a:rPr>
                    <a:t>p</a:t>
                  </a:r>
                  <a:endParaRPr lang="ja-JP" altLang="en-US" dirty="0">
                    <a:latin typeface="Calibri" pitchFamily="34" charset="0"/>
                  </a:endParaRPr>
                </a:p>
              </p:txBody>
            </p:sp>
            <p:cxnSp>
              <p:nvCxnSpPr>
                <p:cNvPr id="82" name="直線矢印コネクタ 81">
                  <a:extLst>
                    <a:ext uri="{FF2B5EF4-FFF2-40B4-BE49-F238E27FC236}">
                      <a16:creationId xmlns:a16="http://schemas.microsoft.com/office/drawing/2014/main" id="{651A150B-2445-6407-527D-3E636B4858D3}"/>
                    </a:ext>
                  </a:extLst>
                </p:cNvPr>
                <p:cNvCxnSpPr/>
                <p:nvPr/>
              </p:nvCxnSpPr>
              <p:spPr>
                <a:xfrm flipH="1">
                  <a:off x="834591" y="4247254"/>
                  <a:ext cx="452703" cy="2258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66" name="グループ化 65">
                <a:extLst>
                  <a:ext uri="{FF2B5EF4-FFF2-40B4-BE49-F238E27FC236}">
                    <a16:creationId xmlns:a16="http://schemas.microsoft.com/office/drawing/2014/main" id="{FAF41092-A8FD-1DEA-9565-3DE82DEAD077}"/>
                  </a:ext>
                </a:extLst>
              </p:cNvPr>
              <p:cNvGrpSpPr/>
              <p:nvPr/>
            </p:nvGrpSpPr>
            <p:grpSpPr>
              <a:xfrm>
                <a:off x="6959923" y="3080419"/>
                <a:ext cx="2148581" cy="873586"/>
                <a:chOff x="5087715" y="992187"/>
                <a:chExt cx="2148581" cy="873586"/>
              </a:xfrm>
            </p:grpSpPr>
            <p:sp>
              <p:nvSpPr>
                <p:cNvPr id="69" name="円/楕円 23">
                  <a:extLst>
                    <a:ext uri="{FF2B5EF4-FFF2-40B4-BE49-F238E27FC236}">
                      <a16:creationId xmlns:a16="http://schemas.microsoft.com/office/drawing/2014/main" id="{2068A144-9CA6-9AA0-4C32-20CADF474CB5}"/>
                    </a:ext>
                  </a:extLst>
                </p:cNvPr>
                <p:cNvSpPr/>
                <p:nvPr/>
              </p:nvSpPr>
              <p:spPr>
                <a:xfrm>
                  <a:off x="6303044" y="1434787"/>
                  <a:ext cx="357188" cy="35718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schemeClr val="tx1"/>
                    </a:solidFill>
                  </a:endParaRPr>
                </a:p>
              </p:txBody>
            </p:sp>
            <p:cxnSp>
              <p:nvCxnSpPr>
                <p:cNvPr id="70" name="直線矢印コネクタ 69">
                  <a:extLst>
                    <a:ext uri="{FF2B5EF4-FFF2-40B4-BE49-F238E27FC236}">
                      <a16:creationId xmlns:a16="http://schemas.microsoft.com/office/drawing/2014/main" id="{C2B3DCE5-6ECB-9831-3B50-D211B91DACE2}"/>
                    </a:ext>
                  </a:extLst>
                </p:cNvPr>
                <p:cNvCxnSpPr/>
                <p:nvPr/>
              </p:nvCxnSpPr>
              <p:spPr>
                <a:xfrm>
                  <a:off x="6696236" y="1612587"/>
                  <a:ext cx="54006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1" name="テキスト ボックス 35">
                  <a:extLst>
                    <a:ext uri="{FF2B5EF4-FFF2-40B4-BE49-F238E27FC236}">
                      <a16:creationId xmlns:a16="http://schemas.microsoft.com/office/drawing/2014/main" id="{A04439C9-6FD7-12FB-EC66-DFD7FA4DD79F}"/>
                    </a:ext>
                  </a:extLst>
                </p:cNvPr>
                <p:cNvSpPr txBox="1">
                  <a:spLocks noChangeArrowheads="1"/>
                </p:cNvSpPr>
                <p:nvPr/>
              </p:nvSpPr>
              <p:spPr bwMode="auto">
                <a:xfrm>
                  <a:off x="6569868" y="1207774"/>
                  <a:ext cx="306388" cy="369888"/>
                </a:xfrm>
                <a:prstGeom prst="rect">
                  <a:avLst/>
                </a:prstGeom>
                <a:noFill/>
                <a:ln w="9525">
                  <a:noFill/>
                  <a:miter lim="800000"/>
                  <a:headEnd/>
                  <a:tailEnd/>
                </a:ln>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pPr>
                  <a:r>
                    <a:rPr lang="en-US" altLang="ja-JP" dirty="0">
                      <a:latin typeface="Calibri" pitchFamily="34" charset="0"/>
                    </a:rPr>
                    <a:t>n</a:t>
                  </a:r>
                  <a:endParaRPr lang="ja-JP" altLang="en-US" dirty="0">
                    <a:latin typeface="Calibri" pitchFamily="34" charset="0"/>
                  </a:endParaRPr>
                </a:p>
              </p:txBody>
            </p:sp>
            <p:sp>
              <p:nvSpPr>
                <p:cNvPr id="72" name="テキスト ボックス 96">
                  <a:extLst>
                    <a:ext uri="{FF2B5EF4-FFF2-40B4-BE49-F238E27FC236}">
                      <a16:creationId xmlns:a16="http://schemas.microsoft.com/office/drawing/2014/main" id="{E255FD79-1095-B50A-94AF-A75AA8460B35}"/>
                    </a:ext>
                  </a:extLst>
                </p:cNvPr>
                <p:cNvSpPr txBox="1"/>
                <p:nvPr/>
              </p:nvSpPr>
              <p:spPr>
                <a:xfrm>
                  <a:off x="5087715" y="992187"/>
                  <a:ext cx="600534" cy="459984"/>
                </a:xfrm>
                <a:prstGeom prst="rect">
                  <a:avLst/>
                </a:prstGeom>
                <a:noFill/>
                <a:ln>
                  <a:no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pPr>
                  <a:r>
                    <a:rPr lang="en-US" altLang="ja-JP" dirty="0"/>
                    <a:t>“x”</a:t>
                  </a:r>
                  <a:endParaRPr lang="ja-JP" altLang="en-US" dirty="0"/>
                </a:p>
              </p:txBody>
            </p:sp>
            <p:sp>
              <p:nvSpPr>
                <p:cNvPr id="73" name="円/楕円 27">
                  <a:extLst>
                    <a:ext uri="{FF2B5EF4-FFF2-40B4-BE49-F238E27FC236}">
                      <a16:creationId xmlns:a16="http://schemas.microsoft.com/office/drawing/2014/main" id="{BE1406B5-4B49-9709-B76C-F702C7E69141}"/>
                    </a:ext>
                  </a:extLst>
                </p:cNvPr>
                <p:cNvSpPr/>
                <p:nvPr/>
              </p:nvSpPr>
              <p:spPr>
                <a:xfrm>
                  <a:off x="5364330" y="1362490"/>
                  <a:ext cx="503284" cy="503283"/>
                </a:xfrm>
                <a:prstGeom prst="ellipse">
                  <a:avLst/>
                </a:prstGeom>
                <a:solidFill>
                  <a:srgbClr val="92D050"/>
                </a:solidFill>
                <a:ln>
                  <a:noFill/>
                </a:ln>
                <a:effectLst>
                  <a:glow rad="101600">
                    <a:srgbClr val="00B050">
                      <a:alpha val="86000"/>
                    </a:srgbClr>
                  </a:glow>
                  <a:softEdge rad="88900"/>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schemeClr val="tx1"/>
                    </a:solidFill>
                  </a:endParaRPr>
                </a:p>
              </p:txBody>
            </p:sp>
          </p:grpSp>
          <p:sp>
            <p:nvSpPr>
              <p:cNvPr id="67" name="下矢印 21">
                <a:extLst>
                  <a:ext uri="{FF2B5EF4-FFF2-40B4-BE49-F238E27FC236}">
                    <a16:creationId xmlns:a16="http://schemas.microsoft.com/office/drawing/2014/main" id="{8E6A9910-1B62-C4AA-B59F-77798A4FF7EC}"/>
                  </a:ext>
                </a:extLst>
              </p:cNvPr>
              <p:cNvSpPr/>
              <p:nvPr/>
            </p:nvSpPr>
            <p:spPr>
              <a:xfrm>
                <a:off x="7676604" y="2831784"/>
                <a:ext cx="645826" cy="489204"/>
              </a:xfrm>
              <a:prstGeom prst="downArrow">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effectLst>
                    <a:outerShdw blurRad="38100" dist="38100" dir="2700000" algn="tl">
                      <a:srgbClr val="000000">
                        <a:alpha val="43137"/>
                      </a:srgbClr>
                    </a:outerShdw>
                  </a:effectLst>
                  <a:latin typeface="Symbol" panose="05050102010706020507" pitchFamily="18" charset="2"/>
                  <a:ea typeface="Segoe UI" panose="020B0502040204020203" pitchFamily="34" charset="0"/>
                  <a:cs typeface="Segoe UI" panose="020B0502040204020203" pitchFamily="34" charset="0"/>
                </a:endParaRPr>
              </a:p>
            </p:txBody>
          </p:sp>
          <p:sp>
            <p:nvSpPr>
              <p:cNvPr id="68" name="下矢印 22">
                <a:extLst>
                  <a:ext uri="{FF2B5EF4-FFF2-40B4-BE49-F238E27FC236}">
                    <a16:creationId xmlns:a16="http://schemas.microsoft.com/office/drawing/2014/main" id="{1EF296FD-7C99-FFCB-C4F9-43CC05D0B7A4}"/>
                  </a:ext>
                </a:extLst>
              </p:cNvPr>
              <p:cNvSpPr/>
              <p:nvPr/>
            </p:nvSpPr>
            <p:spPr>
              <a:xfrm>
                <a:off x="7676604" y="4199936"/>
                <a:ext cx="645826" cy="489204"/>
              </a:xfrm>
              <a:prstGeom prst="downArrow">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effectLst>
                    <a:outerShdw blurRad="38100" dist="38100" dir="2700000" algn="tl">
                      <a:srgbClr val="000000">
                        <a:alpha val="43137"/>
                      </a:srgbClr>
                    </a:outerShdw>
                  </a:effectLst>
                  <a:latin typeface="Symbol" panose="05050102010706020507" pitchFamily="18" charset="2"/>
                  <a:ea typeface="Segoe UI" panose="020B0502040204020203" pitchFamily="34" charset="0"/>
                  <a:cs typeface="Segoe UI" panose="020B0502040204020203" pitchFamily="34" charset="0"/>
                </a:endParaRPr>
              </a:p>
            </p:txBody>
          </p:sp>
        </p:grpSp>
        <p:cxnSp>
          <p:nvCxnSpPr>
            <p:cNvPr id="63" name="直線矢印コネクタ 62">
              <a:extLst>
                <a:ext uri="{FF2B5EF4-FFF2-40B4-BE49-F238E27FC236}">
                  <a16:creationId xmlns:a16="http://schemas.microsoft.com/office/drawing/2014/main" id="{B23B5ABD-CBF0-56E3-9C50-05D086038556}"/>
                </a:ext>
              </a:extLst>
            </p:cNvPr>
            <p:cNvCxnSpPr/>
            <p:nvPr/>
          </p:nvCxnSpPr>
          <p:spPr>
            <a:xfrm flipH="1">
              <a:off x="4265262" y="3604325"/>
              <a:ext cx="1885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1" name="楕円 90">
            <a:extLst>
              <a:ext uri="{FF2B5EF4-FFF2-40B4-BE49-F238E27FC236}">
                <a16:creationId xmlns:a16="http://schemas.microsoft.com/office/drawing/2014/main" id="{A428A9F5-65B5-4B58-0CDF-A6E90D6DDAFA}"/>
              </a:ext>
            </a:extLst>
          </p:cNvPr>
          <p:cNvSpPr/>
          <p:nvPr/>
        </p:nvSpPr>
        <p:spPr>
          <a:xfrm>
            <a:off x="5257800" y="3405073"/>
            <a:ext cx="432261" cy="1528346"/>
          </a:xfrm>
          <a:prstGeom prst="ellipse">
            <a:avLst/>
          </a:prstGeom>
          <a:solidFill>
            <a:srgbClr val="00B050"/>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矢印: 下 93">
            <a:extLst>
              <a:ext uri="{FF2B5EF4-FFF2-40B4-BE49-F238E27FC236}">
                <a16:creationId xmlns:a16="http://schemas.microsoft.com/office/drawing/2014/main" id="{E69F2B68-E778-F28E-7FCE-A5D9224BA353}"/>
              </a:ext>
            </a:extLst>
          </p:cNvPr>
          <p:cNvSpPr/>
          <p:nvPr/>
        </p:nvSpPr>
        <p:spPr>
          <a:xfrm rot="4768300">
            <a:off x="7409841" y="1733320"/>
            <a:ext cx="484632" cy="3927570"/>
          </a:xfrm>
          <a:prstGeom prst="downArrow">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97380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par>
                                <p:cTn id="11" presetID="10"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91" grpId="0" animBg="1"/>
      <p:bldP spid="9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図 52">
            <a:extLst>
              <a:ext uri="{FF2B5EF4-FFF2-40B4-BE49-F238E27FC236}">
                <a16:creationId xmlns:a16="http://schemas.microsoft.com/office/drawing/2014/main" id="{F820BA2C-4B6B-F792-1A37-08383B46E6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8346" y="1968081"/>
            <a:ext cx="5122407" cy="4304270"/>
          </a:xfrm>
          <a:prstGeom prst="rect">
            <a:avLst/>
          </a:prstGeom>
        </p:spPr>
      </p:pic>
      <p:sp>
        <p:nvSpPr>
          <p:cNvPr id="2" name="タイトル 1">
            <a:extLst>
              <a:ext uri="{FF2B5EF4-FFF2-40B4-BE49-F238E27FC236}">
                <a16:creationId xmlns:a16="http://schemas.microsoft.com/office/drawing/2014/main" id="{170778F5-B8FE-B91D-10EB-8997D13979D8}"/>
              </a:ext>
            </a:extLst>
          </p:cNvPr>
          <p:cNvSpPr>
            <a:spLocks noGrp="1"/>
          </p:cNvSpPr>
          <p:nvPr>
            <p:ph type="title"/>
          </p:nvPr>
        </p:nvSpPr>
        <p:spPr>
          <a:xfrm>
            <a:off x="0" y="0"/>
            <a:ext cx="12192000" cy="1325563"/>
          </a:xfrm>
        </p:spPr>
        <p:txBody>
          <a:bodyPr/>
          <a:lstStyle/>
          <a:p>
            <a:pPr algn="ctr"/>
            <a:r>
              <a:rPr lang="ja-JP" altLang="en-US" b="1" dirty="0">
                <a:latin typeface="+mj-ea"/>
              </a:rPr>
              <a:t>運動量移行解析による束縛状態探索</a:t>
            </a:r>
            <a:endParaRPr kumimoji="1" lang="ja-JP" altLang="en-US" b="1" dirty="0"/>
          </a:p>
        </p:txBody>
      </p:sp>
      <p:sp>
        <p:nvSpPr>
          <p:cNvPr id="4" name="スライド番号プレースホルダー 3">
            <a:extLst>
              <a:ext uri="{FF2B5EF4-FFF2-40B4-BE49-F238E27FC236}">
                <a16:creationId xmlns:a16="http://schemas.microsoft.com/office/drawing/2014/main" id="{8B4A0C9F-958F-366C-C35E-6E75E7D8A6EE}"/>
              </a:ext>
            </a:extLst>
          </p:cNvPr>
          <p:cNvSpPr>
            <a:spLocks noGrp="1"/>
          </p:cNvSpPr>
          <p:nvPr>
            <p:ph type="sldNum" sz="quarter" idx="12"/>
          </p:nvPr>
        </p:nvSpPr>
        <p:spPr/>
        <p:txBody>
          <a:bodyPr/>
          <a:lstStyle/>
          <a:p>
            <a:fld id="{2F12FD73-3B79-4649-AE7F-26B9A55D462C}" type="slidenum">
              <a:rPr kumimoji="1" lang="ja-JP" altLang="en-US" smtClean="0"/>
              <a:t>18</a:t>
            </a:fld>
            <a:endParaRPr kumimoji="1" lang="ja-JP" altLang="en-US"/>
          </a:p>
        </p:txBody>
      </p:sp>
      <p:sp>
        <p:nvSpPr>
          <p:cNvPr id="6" name="コンテンツ プレースホルダー 2">
            <a:extLst>
              <a:ext uri="{FF2B5EF4-FFF2-40B4-BE49-F238E27FC236}">
                <a16:creationId xmlns:a16="http://schemas.microsoft.com/office/drawing/2014/main" id="{783E993F-F263-0582-BD2E-E5F901CB4658}"/>
              </a:ext>
            </a:extLst>
          </p:cNvPr>
          <p:cNvSpPr txBox="1">
            <a:spLocks/>
          </p:cNvSpPr>
          <p:nvPr/>
        </p:nvSpPr>
        <p:spPr>
          <a:xfrm>
            <a:off x="8429226" y="5346128"/>
            <a:ext cx="3693887" cy="13895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b="1" dirty="0"/>
              <a:t>運動量移行に独立なピーク構造＝</a:t>
            </a:r>
            <a:endParaRPr lang="en-US" altLang="ja-JP" b="1" dirty="0">
              <a:effectLst>
                <a:outerShdw blurRad="38100" dist="38100" dir="2700000" algn="tl">
                  <a:srgbClr val="000000">
                    <a:alpha val="43137"/>
                  </a:srgbClr>
                </a:outerShdw>
              </a:effectLst>
              <a:highlight>
                <a:srgbClr val="FFFF00"/>
              </a:highlight>
            </a:endParaRPr>
          </a:p>
          <a:p>
            <a:pPr marL="0" indent="0" algn="ctr">
              <a:buNone/>
            </a:pPr>
            <a:r>
              <a:rPr lang="ja-JP" altLang="en-US" b="1" dirty="0">
                <a:effectLst>
                  <a:outerShdw blurRad="38100" dist="38100" dir="2700000" algn="tl">
                    <a:srgbClr val="000000">
                      <a:alpha val="43137"/>
                    </a:srgbClr>
                  </a:outerShdw>
                </a:effectLst>
                <a:highlight>
                  <a:srgbClr val="FFFF00"/>
                </a:highlight>
              </a:rPr>
              <a:t>束縛状態の存在</a:t>
            </a:r>
            <a:endParaRPr lang="en-US" altLang="ja-JP" b="1" dirty="0">
              <a:effectLst>
                <a:outerShdw blurRad="38100" dist="38100" dir="2700000" algn="tl">
                  <a:srgbClr val="000000">
                    <a:alpha val="43137"/>
                  </a:srgbClr>
                </a:outerShdw>
              </a:effectLst>
              <a:highlight>
                <a:srgbClr val="FFFF00"/>
              </a:highlight>
            </a:endParaRPr>
          </a:p>
          <a:p>
            <a:pPr marL="457200" lvl="1" indent="0" algn="ctr">
              <a:buFont typeface="Arial" panose="020B0604020202020204" pitchFamily="34" charset="0"/>
              <a:buNone/>
            </a:pPr>
            <a:endParaRPr lang="en-US" altLang="ja-JP" u="sng" dirty="0"/>
          </a:p>
          <a:p>
            <a:pPr lvl="1" algn="ctr">
              <a:buFont typeface="Wingdings" panose="05000000000000000000" pitchFamily="2" charset="2"/>
              <a:buChar char="ü"/>
            </a:pPr>
            <a:endParaRPr lang="en-US" altLang="ja-JP" dirty="0"/>
          </a:p>
        </p:txBody>
      </p:sp>
      <p:sp>
        <p:nvSpPr>
          <p:cNvPr id="7" name="四角形: 角を丸くする 6">
            <a:extLst>
              <a:ext uri="{FF2B5EF4-FFF2-40B4-BE49-F238E27FC236}">
                <a16:creationId xmlns:a16="http://schemas.microsoft.com/office/drawing/2014/main" id="{E2E17651-EC26-55CE-54A2-E5E294469076}"/>
              </a:ext>
            </a:extLst>
          </p:cNvPr>
          <p:cNvSpPr/>
          <p:nvPr/>
        </p:nvSpPr>
        <p:spPr>
          <a:xfrm>
            <a:off x="5338576" y="4060168"/>
            <a:ext cx="457200" cy="841289"/>
          </a:xfrm>
          <a:prstGeom prst="roundRect">
            <a:avLst/>
          </a:prstGeom>
          <a:noFill/>
          <a:ln w="635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51C84623-5220-2EFA-3D79-42059A5439AD}"/>
              </a:ext>
            </a:extLst>
          </p:cNvPr>
          <p:cNvSpPr txBox="1"/>
          <p:nvPr/>
        </p:nvSpPr>
        <p:spPr>
          <a:xfrm>
            <a:off x="4305576" y="4901457"/>
            <a:ext cx="1222322" cy="738664"/>
          </a:xfrm>
          <a:prstGeom prst="rect">
            <a:avLst/>
          </a:prstGeom>
          <a:noFill/>
        </p:spPr>
        <p:txBody>
          <a:bodyPr wrap="none" rtlCol="0">
            <a:spAutoFit/>
          </a:bodyPr>
          <a:lstStyle/>
          <a:p>
            <a:pPr algn="ctr"/>
            <a:r>
              <a:rPr lang="en-US" altLang="ja-JP" sz="1400" b="1" i="1" dirty="0"/>
              <a:t>acceptance &amp; </a:t>
            </a:r>
          </a:p>
          <a:p>
            <a:pPr algn="ctr"/>
            <a:r>
              <a:rPr lang="en-US" altLang="ja-JP" sz="1400" b="1" i="1" dirty="0"/>
              <a:t>efficiency</a:t>
            </a:r>
          </a:p>
          <a:p>
            <a:pPr algn="ctr"/>
            <a:r>
              <a:rPr lang="en-US" altLang="ja-JP" sz="1400" b="1" i="1" dirty="0"/>
              <a:t>corrected</a:t>
            </a:r>
            <a:endParaRPr kumimoji="1" lang="ja-JP" altLang="en-US" sz="1400" b="1" i="1" dirty="0"/>
          </a:p>
        </p:txBody>
      </p: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A0ADF74B-9A7A-2905-F8C0-C6E29A47F437}"/>
                  </a:ext>
                </a:extLst>
              </p:cNvPr>
              <p:cNvSpPr txBox="1"/>
              <p:nvPr/>
            </p:nvSpPr>
            <p:spPr>
              <a:xfrm>
                <a:off x="3967464" y="6249614"/>
                <a:ext cx="2383986" cy="646331"/>
              </a:xfrm>
              <a:prstGeom prst="rect">
                <a:avLst/>
              </a:prstGeom>
              <a:noFill/>
            </p:spPr>
            <p:txBody>
              <a:bodyPr wrap="none" rtlCol="0">
                <a:spAutoFit/>
              </a:bodyPr>
              <a:lstStyle/>
              <a:p>
                <a14:m>
                  <m:oMath xmlns:m="http://schemas.openxmlformats.org/officeDocument/2006/math">
                    <m:r>
                      <a:rPr lang="en-US" altLang="ja-JP" b="1" i="1" smtClean="0">
                        <a:latin typeface="Cambria Math" panose="02040503050406030204" pitchFamily="18" charset="0"/>
                      </a:rPr>
                      <m:t>𝒒</m:t>
                    </m:r>
                    <m:r>
                      <a:rPr lang="en-US" altLang="ja-JP" i="1" smtClean="0">
                        <a:latin typeface="Cambria Math" panose="02040503050406030204" pitchFamily="18" charset="0"/>
                      </a:rPr>
                      <m:t> </m:t>
                    </m:r>
                  </m:oMath>
                </a14:m>
                <a:r>
                  <a:rPr kumimoji="1" lang="en-US" altLang="ja-JP" i="1" dirty="0"/>
                  <a:t>: </a:t>
                </a:r>
                <a:r>
                  <a:rPr lang="en-US" altLang="ja-JP" i="1" dirty="0"/>
                  <a:t>(K</a:t>
                </a:r>
                <a:r>
                  <a:rPr lang="en-US" altLang="ja-JP" i="1" baseline="30000" dirty="0"/>
                  <a:t>-</a:t>
                </a:r>
                <a:r>
                  <a:rPr lang="en-US" altLang="ja-JP" i="1" dirty="0"/>
                  <a:t>,n)</a:t>
                </a:r>
                <a:r>
                  <a:rPr kumimoji="1" lang="ja-JP" altLang="en-US" i="1" dirty="0"/>
                  <a:t>運動量移行量</a:t>
                </a:r>
                <a:endParaRPr kumimoji="1" lang="en-US" altLang="ja-JP" i="1" dirty="0"/>
              </a:p>
              <a:p>
                <a14:m>
                  <m:oMath xmlns:m="http://schemas.openxmlformats.org/officeDocument/2006/math">
                    <m:r>
                      <a:rPr lang="en-US" altLang="ja-JP" b="1" i="1" smtClean="0">
                        <a:latin typeface="Cambria Math" panose="02040503050406030204" pitchFamily="18" charset="0"/>
                      </a:rPr>
                      <m:t>𝑴</m:t>
                    </m:r>
                    <m:r>
                      <a:rPr lang="en-US" altLang="ja-JP" i="1">
                        <a:latin typeface="Cambria Math" panose="02040503050406030204" pitchFamily="18" charset="0"/>
                      </a:rPr>
                      <m:t> </m:t>
                    </m:r>
                  </m:oMath>
                </a14:m>
                <a:r>
                  <a:rPr lang="en-US" altLang="ja-JP" i="1" dirty="0"/>
                  <a:t>: </a:t>
                </a:r>
                <a:r>
                  <a:rPr lang="en-US" altLang="ja-JP" i="1" dirty="0" err="1">
                    <a:latin typeface="Symbol" panose="05050102010706020507" pitchFamily="18" charset="2"/>
                  </a:rPr>
                  <a:t>L</a:t>
                </a:r>
                <a:r>
                  <a:rPr lang="en-US" altLang="ja-JP" i="1" dirty="0" err="1"/>
                  <a:t>p</a:t>
                </a:r>
                <a:r>
                  <a:rPr lang="ja-JP" altLang="en-US" i="1" dirty="0"/>
                  <a:t>不変質量</a:t>
                </a:r>
                <a:endParaRPr kumimoji="1" lang="ja-JP" altLang="en-US" i="1" dirty="0"/>
              </a:p>
            </p:txBody>
          </p:sp>
        </mc:Choice>
        <mc:Fallback xmlns="">
          <p:sp>
            <p:nvSpPr>
              <p:cNvPr id="9" name="テキスト ボックス 8">
                <a:extLst>
                  <a:ext uri="{FF2B5EF4-FFF2-40B4-BE49-F238E27FC236}">
                    <a16:creationId xmlns:a16="http://schemas.microsoft.com/office/drawing/2014/main" id="{A0ADF74B-9A7A-2905-F8C0-C6E29A47F437}"/>
                  </a:ext>
                </a:extLst>
              </p:cNvPr>
              <p:cNvSpPr txBox="1">
                <a:spLocks noRot="1" noChangeAspect="1" noMove="1" noResize="1" noEditPoints="1" noAdjustHandles="1" noChangeArrowheads="1" noChangeShapeType="1" noTextEdit="1"/>
              </p:cNvSpPr>
              <p:nvPr/>
            </p:nvSpPr>
            <p:spPr>
              <a:xfrm>
                <a:off x="3967464" y="6249614"/>
                <a:ext cx="2383986" cy="646331"/>
              </a:xfrm>
              <a:prstGeom prst="rect">
                <a:avLst/>
              </a:prstGeom>
              <a:blipFill>
                <a:blip r:embed="rId3"/>
                <a:stretch>
                  <a:fillRect t="-6604" r="-767" b="-16038"/>
                </a:stretch>
              </a:blipFill>
            </p:spPr>
            <p:txBody>
              <a:bodyPr/>
              <a:lstStyle/>
              <a:p>
                <a:r>
                  <a:rPr lang="ja-JP" altLang="en-US">
                    <a:noFill/>
                  </a:rPr>
                  <a:t> </a:t>
                </a:r>
              </a:p>
            </p:txBody>
          </p:sp>
        </mc:Fallback>
      </mc:AlternateContent>
      <p:sp>
        <p:nvSpPr>
          <p:cNvPr id="10" name="テキスト ボックス 9">
            <a:extLst>
              <a:ext uri="{FF2B5EF4-FFF2-40B4-BE49-F238E27FC236}">
                <a16:creationId xmlns:a16="http://schemas.microsoft.com/office/drawing/2014/main" id="{03CFC48B-4133-E366-E310-0F8525A28926}"/>
              </a:ext>
            </a:extLst>
          </p:cNvPr>
          <p:cNvSpPr txBox="1"/>
          <p:nvPr/>
        </p:nvSpPr>
        <p:spPr>
          <a:xfrm>
            <a:off x="3892706" y="1284616"/>
            <a:ext cx="4676258" cy="400110"/>
          </a:xfrm>
          <a:prstGeom prst="rect">
            <a:avLst/>
          </a:prstGeom>
          <a:noFill/>
        </p:spPr>
        <p:txBody>
          <a:bodyPr wrap="square" rtlCol="0">
            <a:spAutoFit/>
          </a:bodyPr>
          <a:lstStyle/>
          <a:p>
            <a:pPr algn="ctr"/>
            <a:r>
              <a:rPr lang="en-US" altLang="ja-JP" sz="2000" b="1" dirty="0">
                <a:solidFill>
                  <a:srgbClr val="0070C0"/>
                </a:solidFill>
              </a:rPr>
              <a:t>PLB789(2019)620.,</a:t>
            </a:r>
            <a:r>
              <a:rPr lang="ja-JP" altLang="en-US" sz="2000" b="1" dirty="0">
                <a:solidFill>
                  <a:srgbClr val="0070C0"/>
                </a:solidFill>
              </a:rPr>
              <a:t> </a:t>
            </a:r>
            <a:r>
              <a:rPr lang="en-US" altLang="ja-JP" sz="2000" b="1" dirty="0">
                <a:solidFill>
                  <a:srgbClr val="0070C0"/>
                </a:solidFill>
              </a:rPr>
              <a:t>PRC102(2020)044002.</a:t>
            </a:r>
          </a:p>
        </p:txBody>
      </p:sp>
      <p:sp>
        <p:nvSpPr>
          <p:cNvPr id="11" name="矢印: 右 10">
            <a:extLst>
              <a:ext uri="{FF2B5EF4-FFF2-40B4-BE49-F238E27FC236}">
                <a16:creationId xmlns:a16="http://schemas.microsoft.com/office/drawing/2014/main" id="{24D5229F-0CB3-9DA1-1EC2-80370ECF06DB}"/>
              </a:ext>
            </a:extLst>
          </p:cNvPr>
          <p:cNvSpPr/>
          <p:nvPr/>
        </p:nvSpPr>
        <p:spPr>
          <a:xfrm>
            <a:off x="5852122" y="2624208"/>
            <a:ext cx="1302365" cy="484632"/>
          </a:xfrm>
          <a:prstGeom prst="rightArrow">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i="1" dirty="0">
                <a:effectLst>
                  <a:outerShdw blurRad="38100" dist="38100" dir="2700000" algn="tl">
                    <a:srgbClr val="000000">
                      <a:alpha val="43137"/>
                    </a:srgbClr>
                  </a:outerShdw>
                </a:effectLst>
              </a:rPr>
              <a:t>Un-bound</a:t>
            </a:r>
            <a:endParaRPr kumimoji="1" lang="ja-JP" altLang="en-US" b="1" i="1" dirty="0">
              <a:effectLst>
                <a:outerShdw blurRad="38100" dist="38100" dir="2700000" algn="tl">
                  <a:srgbClr val="000000">
                    <a:alpha val="43137"/>
                  </a:srgbClr>
                </a:outerShdw>
              </a:effectLst>
            </a:endParaRPr>
          </a:p>
        </p:txBody>
      </p:sp>
      <p:sp>
        <p:nvSpPr>
          <p:cNvPr id="12" name="矢印: 右 11">
            <a:extLst>
              <a:ext uri="{FF2B5EF4-FFF2-40B4-BE49-F238E27FC236}">
                <a16:creationId xmlns:a16="http://schemas.microsoft.com/office/drawing/2014/main" id="{33493A76-B8CF-7882-FD53-2197214050CD}"/>
              </a:ext>
            </a:extLst>
          </p:cNvPr>
          <p:cNvSpPr/>
          <p:nvPr/>
        </p:nvSpPr>
        <p:spPr>
          <a:xfrm flipH="1">
            <a:off x="4615003" y="2624208"/>
            <a:ext cx="1075058" cy="484632"/>
          </a:xfrm>
          <a:prstGeom prst="rightArrow">
            <a:avLst/>
          </a:prstGeom>
          <a:solidFill>
            <a:srgbClr val="FFFF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i="1" dirty="0">
                <a:solidFill>
                  <a:schemeClr val="tx1"/>
                </a:solidFill>
                <a:effectLst>
                  <a:outerShdw blurRad="38100" dist="38100" dir="2700000" algn="tl">
                    <a:srgbClr val="000000">
                      <a:alpha val="43137"/>
                    </a:srgbClr>
                  </a:outerShdw>
                </a:effectLst>
              </a:rPr>
              <a:t>Bound</a:t>
            </a:r>
            <a:endParaRPr kumimoji="1" lang="ja-JP" altLang="en-US" b="1" i="1" dirty="0">
              <a:solidFill>
                <a:schemeClr val="tx1"/>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93E97378-A006-D1EF-9CB5-65CFF323321C}"/>
                  </a:ext>
                </a:extLst>
              </p:cNvPr>
              <p:cNvSpPr txBox="1"/>
              <p:nvPr/>
            </p:nvSpPr>
            <p:spPr>
              <a:xfrm>
                <a:off x="6881121" y="1655767"/>
                <a:ext cx="1630254" cy="58477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p>
                        <m:sSupPr>
                          <m:ctrlPr>
                            <a:rPr kumimoji="1" lang="en-US" altLang="ja-JP" sz="1600" b="0" i="1" smtClean="0">
                              <a:latin typeface="Cambria Math" panose="02040503050406030204" pitchFamily="18" charset="0"/>
                            </a:rPr>
                          </m:ctrlPr>
                        </m:sSupPr>
                        <m:e>
                          <m:r>
                            <a:rPr kumimoji="1" lang="en-US" altLang="ja-JP" sz="1600" b="0" i="1" smtClean="0">
                              <a:latin typeface="Cambria Math" panose="02040503050406030204" pitchFamily="18" charset="0"/>
                            </a:rPr>
                            <m:t>𝑑</m:t>
                          </m:r>
                        </m:e>
                        <m:sup>
                          <m:r>
                            <a:rPr kumimoji="1" lang="en-US" altLang="ja-JP" sz="1600" b="0" i="1" smtClean="0">
                              <a:latin typeface="Cambria Math" panose="02040503050406030204" pitchFamily="18" charset="0"/>
                            </a:rPr>
                            <m:t>2</m:t>
                          </m:r>
                        </m:sup>
                      </m:sSup>
                      <m:r>
                        <a:rPr kumimoji="1" lang="ja-JP" altLang="en-US" sz="1600" b="0" i="1" smtClean="0">
                          <a:latin typeface="Cambria Math" panose="02040503050406030204" pitchFamily="18" charset="0"/>
                        </a:rPr>
                        <m:t>𝜎</m:t>
                      </m:r>
                      <m:r>
                        <a:rPr kumimoji="1" lang="en-US" altLang="ja-JP" sz="1600" b="0" i="1" smtClean="0">
                          <a:latin typeface="Cambria Math" panose="02040503050406030204" pitchFamily="18" charset="0"/>
                        </a:rPr>
                        <m:t>/(</m:t>
                      </m:r>
                      <m:r>
                        <a:rPr kumimoji="1" lang="en-US" altLang="ja-JP" sz="1600" b="0" i="1" smtClean="0">
                          <a:latin typeface="Cambria Math" panose="02040503050406030204" pitchFamily="18" charset="0"/>
                        </a:rPr>
                        <m:t>𝑑𝑀</m:t>
                      </m:r>
                      <m:r>
                        <a:rPr kumimoji="1" lang="en-US" altLang="ja-JP" sz="1600" b="0" i="1" smtClean="0">
                          <a:latin typeface="Cambria Math" panose="02040503050406030204" pitchFamily="18" charset="0"/>
                          <a:ea typeface="Cambria Math" panose="02040503050406030204" pitchFamily="18" charset="0"/>
                        </a:rPr>
                        <m:t>∙</m:t>
                      </m:r>
                      <m:r>
                        <a:rPr kumimoji="1" lang="en-US" altLang="ja-JP" sz="1600" b="0" i="1" smtClean="0">
                          <a:latin typeface="Cambria Math" panose="02040503050406030204" pitchFamily="18" charset="0"/>
                        </a:rPr>
                        <m:t>𝑑𝑞</m:t>
                      </m:r>
                      <m:r>
                        <a:rPr kumimoji="1" lang="en-US" altLang="ja-JP" sz="1600" b="0" i="1" smtClean="0">
                          <a:latin typeface="Cambria Math" panose="02040503050406030204" pitchFamily="18" charset="0"/>
                        </a:rPr>
                        <m:t>)</m:t>
                      </m:r>
                    </m:oMath>
                  </m:oMathPara>
                </a14:m>
                <a:endParaRPr kumimoji="1" lang="en-US" altLang="ja-JP" sz="1600" dirty="0"/>
              </a:p>
              <a:p>
                <a:pPr algn="ctr"/>
                <a14:m>
                  <m:oMathPara xmlns:m="http://schemas.openxmlformats.org/officeDocument/2006/math">
                    <m:oMathParaPr>
                      <m:jc m:val="centerGroup"/>
                    </m:oMathParaPr>
                    <m:oMath xmlns:m="http://schemas.openxmlformats.org/officeDocument/2006/math">
                      <m:r>
                        <a:rPr lang="en-US" altLang="ja-JP" sz="1600" i="1">
                          <a:latin typeface="Cambria Math" panose="02040503050406030204" pitchFamily="18" charset="0"/>
                        </a:rPr>
                        <m:t>[</m:t>
                      </m:r>
                      <m:r>
                        <a:rPr lang="en-US" altLang="ja-JP" sz="1600" i="1">
                          <a:latin typeface="Cambria Math" panose="02040503050406030204" pitchFamily="18" charset="0"/>
                        </a:rPr>
                        <m:t>𝑛𝑏</m:t>
                      </m:r>
                      <m:r>
                        <a:rPr lang="en-US" altLang="ja-JP" sz="1600" i="1">
                          <a:latin typeface="Cambria Math" panose="02040503050406030204" pitchFamily="18" charset="0"/>
                        </a:rPr>
                        <m:t>/(</m:t>
                      </m:r>
                      <m:r>
                        <a:rPr lang="en-US" altLang="ja-JP" sz="1600" i="1">
                          <a:latin typeface="Cambria Math" panose="02040503050406030204" pitchFamily="18" charset="0"/>
                        </a:rPr>
                        <m:t>𝑀𝑒𝑉</m:t>
                      </m:r>
                      <m:r>
                        <a:rPr lang="en-US" altLang="ja-JP" sz="1600" i="1" baseline="30000">
                          <a:latin typeface="Cambria Math" panose="02040503050406030204" pitchFamily="18" charset="0"/>
                        </a:rPr>
                        <m:t>2</m:t>
                      </m:r>
                      <m:r>
                        <a:rPr lang="en-US" altLang="ja-JP" sz="1600" i="1">
                          <a:latin typeface="Cambria Math" panose="02040503050406030204" pitchFamily="18" charset="0"/>
                        </a:rPr>
                        <m:t>/</m:t>
                      </m:r>
                      <m:r>
                        <a:rPr lang="en-US" altLang="ja-JP" sz="1600" i="1">
                          <a:latin typeface="Cambria Math" panose="02040503050406030204" pitchFamily="18" charset="0"/>
                        </a:rPr>
                        <m:t>𝑐</m:t>
                      </m:r>
                      <m:r>
                        <a:rPr lang="en-US" altLang="ja-JP" sz="1600" i="1" baseline="30000">
                          <a:latin typeface="Cambria Math" panose="02040503050406030204" pitchFamily="18" charset="0"/>
                        </a:rPr>
                        <m:t>3</m:t>
                      </m:r>
                      <m:r>
                        <a:rPr lang="en-US" altLang="ja-JP" sz="1600" i="1">
                          <a:latin typeface="Cambria Math" panose="02040503050406030204" pitchFamily="18" charset="0"/>
                        </a:rPr>
                        <m:t>)]</m:t>
                      </m:r>
                    </m:oMath>
                  </m:oMathPara>
                </a14:m>
                <a:endParaRPr lang="ja-JP" altLang="en-US" sz="1600" dirty="0"/>
              </a:p>
            </p:txBody>
          </p:sp>
        </mc:Choice>
        <mc:Fallback xmlns="">
          <p:sp>
            <p:nvSpPr>
              <p:cNvPr id="13" name="テキスト ボックス 12">
                <a:extLst>
                  <a:ext uri="{FF2B5EF4-FFF2-40B4-BE49-F238E27FC236}">
                    <a16:creationId xmlns:a16="http://schemas.microsoft.com/office/drawing/2014/main" id="{93E97378-A006-D1EF-9CB5-65CFF323321C}"/>
                  </a:ext>
                </a:extLst>
              </p:cNvPr>
              <p:cNvSpPr txBox="1">
                <a:spLocks noRot="1" noChangeAspect="1" noMove="1" noResize="1" noEditPoints="1" noAdjustHandles="1" noChangeArrowheads="1" noChangeShapeType="1" noTextEdit="1"/>
              </p:cNvSpPr>
              <p:nvPr/>
            </p:nvSpPr>
            <p:spPr>
              <a:xfrm>
                <a:off x="6881121" y="1655767"/>
                <a:ext cx="1630254" cy="584775"/>
              </a:xfrm>
              <a:prstGeom prst="rect">
                <a:avLst/>
              </a:prstGeom>
              <a:blipFill>
                <a:blip r:embed="rId4"/>
                <a:stretch>
                  <a:fillRect b="-5208"/>
                </a:stretch>
              </a:blipFill>
            </p:spPr>
            <p:txBody>
              <a:bodyPr/>
              <a:lstStyle/>
              <a:p>
                <a:r>
                  <a:rPr lang="ja-JP" altLang="en-US">
                    <a:noFill/>
                  </a:rPr>
                  <a:t> </a:t>
                </a:r>
              </a:p>
            </p:txBody>
          </p:sp>
        </mc:Fallback>
      </mc:AlternateContent>
      <p:grpSp>
        <p:nvGrpSpPr>
          <p:cNvPr id="14" name="グループ化 13">
            <a:extLst>
              <a:ext uri="{FF2B5EF4-FFF2-40B4-BE49-F238E27FC236}">
                <a16:creationId xmlns:a16="http://schemas.microsoft.com/office/drawing/2014/main" id="{316A6405-0838-3DA5-83AD-DD0911E62DC9}"/>
              </a:ext>
            </a:extLst>
          </p:cNvPr>
          <p:cNvGrpSpPr/>
          <p:nvPr/>
        </p:nvGrpSpPr>
        <p:grpSpPr>
          <a:xfrm>
            <a:off x="9350981" y="1568105"/>
            <a:ext cx="1850376" cy="3566765"/>
            <a:chOff x="4139952" y="1499628"/>
            <a:chExt cx="2304548" cy="4442221"/>
          </a:xfrm>
        </p:grpSpPr>
        <p:sp>
          <p:nvSpPr>
            <p:cNvPr id="15" name="正方形/長方形 14">
              <a:extLst>
                <a:ext uri="{FF2B5EF4-FFF2-40B4-BE49-F238E27FC236}">
                  <a16:creationId xmlns:a16="http://schemas.microsoft.com/office/drawing/2014/main" id="{3E3F7153-2092-D5CF-52E7-E85E418FB11B}"/>
                </a:ext>
              </a:extLst>
            </p:cNvPr>
            <p:cNvSpPr/>
            <p:nvPr/>
          </p:nvSpPr>
          <p:spPr>
            <a:xfrm>
              <a:off x="4139952" y="1511931"/>
              <a:ext cx="2304548" cy="4429918"/>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C6327B4E-97F9-49C4-3063-4398D746ABDF}"/>
                </a:ext>
              </a:extLst>
            </p:cNvPr>
            <p:cNvGrpSpPr/>
            <p:nvPr/>
          </p:nvGrpSpPr>
          <p:grpSpPr>
            <a:xfrm>
              <a:off x="4139952" y="1499628"/>
              <a:ext cx="2265506" cy="4442221"/>
              <a:chOff x="6842998" y="1615071"/>
              <a:chExt cx="2265506" cy="4442221"/>
            </a:xfrm>
          </p:grpSpPr>
          <p:grpSp>
            <p:nvGrpSpPr>
              <p:cNvPr id="18" name="グループ化 17">
                <a:extLst>
                  <a:ext uri="{FF2B5EF4-FFF2-40B4-BE49-F238E27FC236}">
                    <a16:creationId xmlns:a16="http://schemas.microsoft.com/office/drawing/2014/main" id="{6E28AA4A-1AC8-3426-3ABD-99B0EDC91DA4}"/>
                  </a:ext>
                </a:extLst>
              </p:cNvPr>
              <p:cNvGrpSpPr/>
              <p:nvPr/>
            </p:nvGrpSpPr>
            <p:grpSpPr>
              <a:xfrm>
                <a:off x="6842998" y="1615071"/>
                <a:ext cx="2109105" cy="1057845"/>
                <a:chOff x="1493658" y="956793"/>
                <a:chExt cx="2109105" cy="1057845"/>
              </a:xfrm>
            </p:grpSpPr>
            <p:sp>
              <p:nvSpPr>
                <p:cNvPr id="37" name="円/楕円 37">
                  <a:extLst>
                    <a:ext uri="{FF2B5EF4-FFF2-40B4-BE49-F238E27FC236}">
                      <a16:creationId xmlns:a16="http://schemas.microsoft.com/office/drawing/2014/main" id="{CD73F382-3A3E-691F-4D68-BEB99C1054DE}"/>
                    </a:ext>
                  </a:extLst>
                </p:cNvPr>
                <p:cNvSpPr/>
                <p:nvPr/>
              </p:nvSpPr>
              <p:spPr>
                <a:xfrm>
                  <a:off x="3208158" y="1355288"/>
                  <a:ext cx="357187" cy="35718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schemeClr val="tx1"/>
                    </a:solidFill>
                  </a:endParaRPr>
                </a:p>
              </p:txBody>
            </p:sp>
            <p:sp>
              <p:nvSpPr>
                <p:cNvPr id="38" name="円/楕円 38">
                  <a:extLst>
                    <a:ext uri="{FF2B5EF4-FFF2-40B4-BE49-F238E27FC236}">
                      <a16:creationId xmlns:a16="http://schemas.microsoft.com/office/drawing/2014/main" id="{AA664418-C564-0A5C-9A83-F7A8AF0D0AAF}"/>
                    </a:ext>
                  </a:extLst>
                </p:cNvPr>
                <p:cNvSpPr/>
                <p:nvPr/>
              </p:nvSpPr>
              <p:spPr>
                <a:xfrm>
                  <a:off x="2993845" y="1498163"/>
                  <a:ext cx="357188" cy="357187"/>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dirty="0">
                    <a:solidFill>
                      <a:schemeClr val="tx1"/>
                    </a:solidFill>
                  </a:endParaRPr>
                </a:p>
              </p:txBody>
            </p:sp>
            <p:sp>
              <p:nvSpPr>
                <p:cNvPr id="39" name="円/楕円 39">
                  <a:extLst>
                    <a:ext uri="{FF2B5EF4-FFF2-40B4-BE49-F238E27FC236}">
                      <a16:creationId xmlns:a16="http://schemas.microsoft.com/office/drawing/2014/main" id="{F51BCA13-F790-AF2C-455D-1725458C21F2}"/>
                    </a:ext>
                  </a:extLst>
                </p:cNvPr>
                <p:cNvSpPr/>
                <p:nvPr/>
              </p:nvSpPr>
              <p:spPr>
                <a:xfrm>
                  <a:off x="1707970" y="1426725"/>
                  <a:ext cx="214313" cy="21431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schemeClr val="tx1"/>
                    </a:solidFill>
                  </a:endParaRPr>
                </a:p>
              </p:txBody>
            </p:sp>
            <p:cxnSp>
              <p:nvCxnSpPr>
                <p:cNvPr id="40" name="直線矢印コネクタ 39">
                  <a:extLst>
                    <a:ext uri="{FF2B5EF4-FFF2-40B4-BE49-F238E27FC236}">
                      <a16:creationId xmlns:a16="http://schemas.microsoft.com/office/drawing/2014/main" id="{7F02C966-4D6B-3099-1348-1A3E4333BF39}"/>
                    </a:ext>
                  </a:extLst>
                </p:cNvPr>
                <p:cNvCxnSpPr/>
                <p:nvPr/>
              </p:nvCxnSpPr>
              <p:spPr>
                <a:xfrm>
                  <a:off x="1922283" y="1534675"/>
                  <a:ext cx="50006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テキスト ボックス 34">
                  <a:extLst>
                    <a:ext uri="{FF2B5EF4-FFF2-40B4-BE49-F238E27FC236}">
                      <a16:creationId xmlns:a16="http://schemas.microsoft.com/office/drawing/2014/main" id="{4AB90793-6216-9C30-34E2-3D57B62CB4FA}"/>
                    </a:ext>
                  </a:extLst>
                </p:cNvPr>
                <p:cNvSpPr txBox="1">
                  <a:spLocks noChangeArrowheads="1"/>
                </p:cNvSpPr>
                <p:nvPr/>
              </p:nvSpPr>
              <p:spPr bwMode="auto">
                <a:xfrm>
                  <a:off x="1493658" y="1069538"/>
                  <a:ext cx="437623" cy="459984"/>
                </a:xfrm>
                <a:prstGeom prst="rect">
                  <a:avLst/>
                </a:prstGeom>
                <a:noFill/>
                <a:ln w="9525">
                  <a:noFill/>
                  <a:miter lim="800000"/>
                  <a:headEnd/>
                  <a:tailEnd/>
                </a:ln>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pPr>
                  <a:r>
                    <a:rPr lang="en-US" altLang="ja-JP" dirty="0">
                      <a:latin typeface="Calibri" pitchFamily="34" charset="0"/>
                    </a:rPr>
                    <a:t>K</a:t>
                  </a:r>
                  <a:r>
                    <a:rPr lang="en-US" altLang="ja-JP" baseline="30000" dirty="0">
                      <a:latin typeface="Calibri" pitchFamily="34" charset="0"/>
                    </a:rPr>
                    <a:t>-</a:t>
                  </a:r>
                  <a:endParaRPr lang="ja-JP" altLang="en-US" baseline="30000" dirty="0">
                    <a:latin typeface="Calibri" pitchFamily="34" charset="0"/>
                  </a:endParaRPr>
                </a:p>
              </p:txBody>
            </p:sp>
            <p:sp>
              <p:nvSpPr>
                <p:cNvPr id="42" name="テキスト ボックス 34">
                  <a:extLst>
                    <a:ext uri="{FF2B5EF4-FFF2-40B4-BE49-F238E27FC236}">
                      <a16:creationId xmlns:a16="http://schemas.microsoft.com/office/drawing/2014/main" id="{52281B3A-A077-AF1F-DAEC-EC3EF5606163}"/>
                    </a:ext>
                  </a:extLst>
                </p:cNvPr>
                <p:cNvSpPr txBox="1">
                  <a:spLocks noChangeArrowheads="1"/>
                </p:cNvSpPr>
                <p:nvPr/>
              </p:nvSpPr>
              <p:spPr bwMode="auto">
                <a:xfrm>
                  <a:off x="2973090" y="956793"/>
                  <a:ext cx="522900" cy="369332"/>
                </a:xfrm>
                <a:prstGeom prst="rect">
                  <a:avLst/>
                </a:prstGeom>
                <a:noFill/>
                <a:ln w="9525">
                  <a:noFill/>
                  <a:miter lim="800000"/>
                  <a:headEnd/>
                  <a:tailEnd/>
                </a:ln>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pPr>
                  <a:r>
                    <a:rPr lang="en-US" altLang="ja-JP" baseline="30000" dirty="0">
                      <a:latin typeface="Calibri" pitchFamily="34" charset="0"/>
                    </a:rPr>
                    <a:t>3</a:t>
                  </a:r>
                  <a:r>
                    <a:rPr lang="en-US" altLang="ja-JP" dirty="0">
                      <a:latin typeface="Calibri" pitchFamily="34" charset="0"/>
                    </a:rPr>
                    <a:t>He</a:t>
                  </a:r>
                  <a:endParaRPr lang="ja-JP" altLang="en-US" dirty="0">
                    <a:latin typeface="Calibri" pitchFamily="34" charset="0"/>
                  </a:endParaRPr>
                </a:p>
              </p:txBody>
            </p:sp>
            <p:sp>
              <p:nvSpPr>
                <p:cNvPr id="43" name="テキスト ボックス 34">
                  <a:extLst>
                    <a:ext uri="{FF2B5EF4-FFF2-40B4-BE49-F238E27FC236}">
                      <a16:creationId xmlns:a16="http://schemas.microsoft.com/office/drawing/2014/main" id="{9C4B6C35-687A-C09B-2DB2-942FC783F9D9}"/>
                    </a:ext>
                  </a:extLst>
                </p:cNvPr>
                <p:cNvSpPr txBox="1">
                  <a:spLocks noChangeArrowheads="1"/>
                </p:cNvSpPr>
                <p:nvPr/>
              </p:nvSpPr>
              <p:spPr bwMode="auto">
                <a:xfrm>
                  <a:off x="1805306" y="1645306"/>
                  <a:ext cx="918778" cy="369332"/>
                </a:xfrm>
                <a:prstGeom prst="rect">
                  <a:avLst/>
                </a:prstGeom>
                <a:noFill/>
                <a:ln w="9525">
                  <a:noFill/>
                  <a:miter lim="800000"/>
                  <a:headEnd/>
                  <a:tailEnd/>
                </a:ln>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pPr>
                  <a:r>
                    <a:rPr lang="en-US" altLang="ja-JP" dirty="0">
                      <a:latin typeface="Calibri" pitchFamily="34" charset="0"/>
                    </a:rPr>
                    <a:t>1 GeV/c</a:t>
                  </a:r>
                  <a:endParaRPr lang="ja-JP" altLang="en-US" dirty="0">
                    <a:latin typeface="Calibri" pitchFamily="34" charset="0"/>
                  </a:endParaRPr>
                </a:p>
              </p:txBody>
            </p:sp>
            <p:sp>
              <p:nvSpPr>
                <p:cNvPr id="44" name="円/楕円 44">
                  <a:extLst>
                    <a:ext uri="{FF2B5EF4-FFF2-40B4-BE49-F238E27FC236}">
                      <a16:creationId xmlns:a16="http://schemas.microsoft.com/office/drawing/2014/main" id="{3F1F7170-CDB6-8EBB-3709-7FDAE6703BC3}"/>
                    </a:ext>
                  </a:extLst>
                </p:cNvPr>
                <p:cNvSpPr/>
                <p:nvPr/>
              </p:nvSpPr>
              <p:spPr>
                <a:xfrm>
                  <a:off x="3245575" y="1582744"/>
                  <a:ext cx="357188" cy="357187"/>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schemeClr val="tx1"/>
                    </a:solidFill>
                  </a:endParaRPr>
                </a:p>
              </p:txBody>
            </p:sp>
          </p:grpSp>
          <p:grpSp>
            <p:nvGrpSpPr>
              <p:cNvPr id="19" name="グループ化 18">
                <a:extLst>
                  <a:ext uri="{FF2B5EF4-FFF2-40B4-BE49-F238E27FC236}">
                    <a16:creationId xmlns:a16="http://schemas.microsoft.com/office/drawing/2014/main" id="{EC11647D-E58F-3B03-796F-1A74F87B503D}"/>
                  </a:ext>
                </a:extLst>
              </p:cNvPr>
              <p:cNvGrpSpPr/>
              <p:nvPr/>
            </p:nvGrpSpPr>
            <p:grpSpPr>
              <a:xfrm>
                <a:off x="7062929" y="4450664"/>
                <a:ext cx="1893192" cy="1606628"/>
                <a:chOff x="834591" y="3074675"/>
                <a:chExt cx="1893192" cy="1606628"/>
              </a:xfrm>
            </p:grpSpPr>
            <p:sp>
              <p:nvSpPr>
                <p:cNvPr id="28" name="円/楕円 28">
                  <a:extLst>
                    <a:ext uri="{FF2B5EF4-FFF2-40B4-BE49-F238E27FC236}">
                      <a16:creationId xmlns:a16="http://schemas.microsoft.com/office/drawing/2014/main" id="{5E0B8795-8CD8-8EDF-9466-C41F8467B19D}"/>
                    </a:ext>
                  </a:extLst>
                </p:cNvPr>
                <p:cNvSpPr/>
                <p:nvPr/>
              </p:nvSpPr>
              <p:spPr>
                <a:xfrm>
                  <a:off x="1826889" y="3775047"/>
                  <a:ext cx="357188" cy="35718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schemeClr val="tx1"/>
                    </a:solidFill>
                  </a:endParaRPr>
                </a:p>
              </p:txBody>
            </p:sp>
            <p:cxnSp>
              <p:nvCxnSpPr>
                <p:cNvPr id="29" name="直線矢印コネクタ 28">
                  <a:extLst>
                    <a:ext uri="{FF2B5EF4-FFF2-40B4-BE49-F238E27FC236}">
                      <a16:creationId xmlns:a16="http://schemas.microsoft.com/office/drawing/2014/main" id="{9972447D-7D7E-771D-1A12-AFFFA040A772}"/>
                    </a:ext>
                  </a:extLst>
                </p:cNvPr>
                <p:cNvCxnSpPr/>
                <p:nvPr/>
              </p:nvCxnSpPr>
              <p:spPr>
                <a:xfrm>
                  <a:off x="2193122" y="3952847"/>
                  <a:ext cx="53466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テキスト ボックス 35">
                  <a:extLst>
                    <a:ext uri="{FF2B5EF4-FFF2-40B4-BE49-F238E27FC236}">
                      <a16:creationId xmlns:a16="http://schemas.microsoft.com/office/drawing/2014/main" id="{DD744B76-6057-0F11-7D07-267CE297F3B6}"/>
                    </a:ext>
                  </a:extLst>
                </p:cNvPr>
                <p:cNvSpPr txBox="1">
                  <a:spLocks noChangeArrowheads="1"/>
                </p:cNvSpPr>
                <p:nvPr/>
              </p:nvSpPr>
              <p:spPr bwMode="auto">
                <a:xfrm>
                  <a:off x="2157089" y="3548034"/>
                  <a:ext cx="306388" cy="369888"/>
                </a:xfrm>
                <a:prstGeom prst="rect">
                  <a:avLst/>
                </a:prstGeom>
                <a:noFill/>
                <a:ln w="9525">
                  <a:noFill/>
                  <a:miter lim="800000"/>
                  <a:headEnd/>
                  <a:tailEnd/>
                </a:ln>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pPr>
                  <a:r>
                    <a:rPr lang="en-US" altLang="ja-JP" dirty="0">
                      <a:latin typeface="Calibri" pitchFamily="34" charset="0"/>
                    </a:rPr>
                    <a:t>n</a:t>
                  </a:r>
                  <a:endParaRPr lang="ja-JP" altLang="en-US" dirty="0">
                    <a:latin typeface="Calibri" pitchFamily="34" charset="0"/>
                  </a:endParaRPr>
                </a:p>
              </p:txBody>
            </p:sp>
            <p:sp>
              <p:nvSpPr>
                <p:cNvPr id="31" name="円/楕円 31">
                  <a:extLst>
                    <a:ext uri="{FF2B5EF4-FFF2-40B4-BE49-F238E27FC236}">
                      <a16:creationId xmlns:a16="http://schemas.microsoft.com/office/drawing/2014/main" id="{0AB295E4-F0D0-825D-59B8-82290017BF05}"/>
                    </a:ext>
                  </a:extLst>
                </p:cNvPr>
                <p:cNvSpPr/>
                <p:nvPr/>
              </p:nvSpPr>
              <p:spPr>
                <a:xfrm>
                  <a:off x="1278051" y="3493171"/>
                  <a:ext cx="357188" cy="357187"/>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schemeClr val="tx1"/>
                    </a:solidFill>
                  </a:endParaRPr>
                </a:p>
              </p:txBody>
            </p:sp>
            <p:sp>
              <p:nvSpPr>
                <p:cNvPr id="32" name="テキスト ボックス 96">
                  <a:extLst>
                    <a:ext uri="{FF2B5EF4-FFF2-40B4-BE49-F238E27FC236}">
                      <a16:creationId xmlns:a16="http://schemas.microsoft.com/office/drawing/2014/main" id="{A55275AB-458D-7172-DAEA-23DA0FFB72C8}"/>
                    </a:ext>
                  </a:extLst>
                </p:cNvPr>
                <p:cNvSpPr txBox="1"/>
                <p:nvPr/>
              </p:nvSpPr>
              <p:spPr>
                <a:xfrm>
                  <a:off x="1227020" y="4311971"/>
                  <a:ext cx="343364" cy="369332"/>
                </a:xfrm>
                <a:prstGeom prst="rect">
                  <a:avLst/>
                </a:prstGeom>
                <a:noFill/>
                <a:ln>
                  <a:no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pPr>
                  <a:r>
                    <a:rPr lang="en-US" altLang="ja-JP" b="1" i="1" dirty="0">
                      <a:latin typeface="Symbol" panose="05050102010706020507" pitchFamily="18" charset="2"/>
                    </a:rPr>
                    <a:t>L</a:t>
                  </a:r>
                  <a:endParaRPr lang="ja-JP" altLang="en-US" b="1" i="1" baseline="-25000" dirty="0"/>
                </a:p>
              </p:txBody>
            </p:sp>
            <p:cxnSp>
              <p:nvCxnSpPr>
                <p:cNvPr id="33" name="直線矢印コネクタ 32">
                  <a:extLst>
                    <a:ext uri="{FF2B5EF4-FFF2-40B4-BE49-F238E27FC236}">
                      <a16:creationId xmlns:a16="http://schemas.microsoft.com/office/drawing/2014/main" id="{4F447D72-13D1-E362-5D09-C2982C0C4034}"/>
                    </a:ext>
                  </a:extLst>
                </p:cNvPr>
                <p:cNvCxnSpPr/>
                <p:nvPr/>
              </p:nvCxnSpPr>
              <p:spPr>
                <a:xfrm flipH="1" flipV="1">
                  <a:off x="941562" y="3431853"/>
                  <a:ext cx="324036" cy="17323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円/楕円 34">
                  <a:extLst>
                    <a:ext uri="{FF2B5EF4-FFF2-40B4-BE49-F238E27FC236}">
                      <a16:creationId xmlns:a16="http://schemas.microsoft.com/office/drawing/2014/main" id="{54FC8853-E612-14B8-CA93-468131C9C830}"/>
                    </a:ext>
                  </a:extLst>
                </p:cNvPr>
                <p:cNvSpPr/>
                <p:nvPr/>
              </p:nvSpPr>
              <p:spPr>
                <a:xfrm>
                  <a:off x="1271109" y="4000080"/>
                  <a:ext cx="357188" cy="35718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schemeClr val="tx1"/>
                    </a:solidFill>
                  </a:endParaRPr>
                </a:p>
              </p:txBody>
            </p:sp>
            <p:sp>
              <p:nvSpPr>
                <p:cNvPr id="35" name="テキスト ボックス 34">
                  <a:extLst>
                    <a:ext uri="{FF2B5EF4-FFF2-40B4-BE49-F238E27FC236}">
                      <a16:creationId xmlns:a16="http://schemas.microsoft.com/office/drawing/2014/main" id="{19696A39-1147-A176-F908-A5B9E4321D44}"/>
                    </a:ext>
                  </a:extLst>
                </p:cNvPr>
                <p:cNvSpPr txBox="1">
                  <a:spLocks noChangeArrowheads="1"/>
                </p:cNvSpPr>
                <p:nvPr/>
              </p:nvSpPr>
              <p:spPr bwMode="auto">
                <a:xfrm>
                  <a:off x="1160245" y="3074675"/>
                  <a:ext cx="306494" cy="369333"/>
                </a:xfrm>
                <a:prstGeom prst="rect">
                  <a:avLst/>
                </a:prstGeom>
                <a:noFill/>
                <a:ln w="9525">
                  <a:noFill/>
                  <a:miter lim="800000"/>
                  <a:headEnd/>
                  <a:tailEnd/>
                </a:ln>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pPr>
                  <a:r>
                    <a:rPr lang="en-US" altLang="ja-JP" dirty="0">
                      <a:latin typeface="Calibri" pitchFamily="34" charset="0"/>
                    </a:rPr>
                    <a:t>p</a:t>
                  </a:r>
                  <a:endParaRPr lang="ja-JP" altLang="en-US" dirty="0">
                    <a:latin typeface="Calibri" pitchFamily="34" charset="0"/>
                  </a:endParaRPr>
                </a:p>
              </p:txBody>
            </p:sp>
            <p:cxnSp>
              <p:nvCxnSpPr>
                <p:cNvPr id="36" name="直線矢印コネクタ 35">
                  <a:extLst>
                    <a:ext uri="{FF2B5EF4-FFF2-40B4-BE49-F238E27FC236}">
                      <a16:creationId xmlns:a16="http://schemas.microsoft.com/office/drawing/2014/main" id="{988A28ED-E8B3-9B05-0E87-D46B35D52FEC}"/>
                    </a:ext>
                  </a:extLst>
                </p:cNvPr>
                <p:cNvCxnSpPr/>
                <p:nvPr/>
              </p:nvCxnSpPr>
              <p:spPr>
                <a:xfrm flipH="1">
                  <a:off x="834591" y="4247254"/>
                  <a:ext cx="452703" cy="2258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0" name="グループ化 19">
                <a:extLst>
                  <a:ext uri="{FF2B5EF4-FFF2-40B4-BE49-F238E27FC236}">
                    <a16:creationId xmlns:a16="http://schemas.microsoft.com/office/drawing/2014/main" id="{28E5BA00-F605-B397-59FF-8AA3C4993265}"/>
                  </a:ext>
                </a:extLst>
              </p:cNvPr>
              <p:cNvGrpSpPr/>
              <p:nvPr/>
            </p:nvGrpSpPr>
            <p:grpSpPr>
              <a:xfrm>
                <a:off x="6959923" y="3080419"/>
                <a:ext cx="2148581" cy="873586"/>
                <a:chOff x="5087715" y="992187"/>
                <a:chExt cx="2148581" cy="873586"/>
              </a:xfrm>
            </p:grpSpPr>
            <p:sp>
              <p:nvSpPr>
                <p:cNvPr id="23" name="円/楕円 23">
                  <a:extLst>
                    <a:ext uri="{FF2B5EF4-FFF2-40B4-BE49-F238E27FC236}">
                      <a16:creationId xmlns:a16="http://schemas.microsoft.com/office/drawing/2014/main" id="{6836E6CF-40F1-59E8-7285-7CF51CAF228A}"/>
                    </a:ext>
                  </a:extLst>
                </p:cNvPr>
                <p:cNvSpPr/>
                <p:nvPr/>
              </p:nvSpPr>
              <p:spPr>
                <a:xfrm>
                  <a:off x="6303044" y="1434787"/>
                  <a:ext cx="357188" cy="35718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schemeClr val="tx1"/>
                    </a:solidFill>
                  </a:endParaRPr>
                </a:p>
              </p:txBody>
            </p:sp>
            <p:cxnSp>
              <p:nvCxnSpPr>
                <p:cNvPr id="24" name="直線矢印コネクタ 23">
                  <a:extLst>
                    <a:ext uri="{FF2B5EF4-FFF2-40B4-BE49-F238E27FC236}">
                      <a16:creationId xmlns:a16="http://schemas.microsoft.com/office/drawing/2014/main" id="{D8A648C0-4E75-74D6-AD54-98E2D36D537B}"/>
                    </a:ext>
                  </a:extLst>
                </p:cNvPr>
                <p:cNvCxnSpPr/>
                <p:nvPr/>
              </p:nvCxnSpPr>
              <p:spPr>
                <a:xfrm>
                  <a:off x="6696236" y="1612587"/>
                  <a:ext cx="54006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テキスト ボックス 35">
                  <a:extLst>
                    <a:ext uri="{FF2B5EF4-FFF2-40B4-BE49-F238E27FC236}">
                      <a16:creationId xmlns:a16="http://schemas.microsoft.com/office/drawing/2014/main" id="{79449B9C-DEEA-B516-962A-1D50C8488989}"/>
                    </a:ext>
                  </a:extLst>
                </p:cNvPr>
                <p:cNvSpPr txBox="1">
                  <a:spLocks noChangeArrowheads="1"/>
                </p:cNvSpPr>
                <p:nvPr/>
              </p:nvSpPr>
              <p:spPr bwMode="auto">
                <a:xfrm>
                  <a:off x="6569868" y="1207774"/>
                  <a:ext cx="306388" cy="369888"/>
                </a:xfrm>
                <a:prstGeom prst="rect">
                  <a:avLst/>
                </a:prstGeom>
                <a:noFill/>
                <a:ln w="9525">
                  <a:noFill/>
                  <a:miter lim="800000"/>
                  <a:headEnd/>
                  <a:tailEnd/>
                </a:ln>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pPr>
                  <a:r>
                    <a:rPr lang="en-US" altLang="ja-JP" dirty="0">
                      <a:latin typeface="Calibri" pitchFamily="34" charset="0"/>
                    </a:rPr>
                    <a:t>n</a:t>
                  </a:r>
                  <a:endParaRPr lang="ja-JP" altLang="en-US" dirty="0">
                    <a:latin typeface="Calibri" pitchFamily="34" charset="0"/>
                  </a:endParaRPr>
                </a:p>
              </p:txBody>
            </p:sp>
            <p:sp>
              <p:nvSpPr>
                <p:cNvPr id="26" name="テキスト ボックス 96">
                  <a:extLst>
                    <a:ext uri="{FF2B5EF4-FFF2-40B4-BE49-F238E27FC236}">
                      <a16:creationId xmlns:a16="http://schemas.microsoft.com/office/drawing/2014/main" id="{FB38AAA8-61B8-571C-39F3-7AF4CBCF593D}"/>
                    </a:ext>
                  </a:extLst>
                </p:cNvPr>
                <p:cNvSpPr txBox="1"/>
                <p:nvPr/>
              </p:nvSpPr>
              <p:spPr>
                <a:xfrm>
                  <a:off x="5087715" y="992187"/>
                  <a:ext cx="600534" cy="459984"/>
                </a:xfrm>
                <a:prstGeom prst="rect">
                  <a:avLst/>
                </a:prstGeom>
                <a:noFill/>
                <a:ln>
                  <a:no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pPr>
                  <a:r>
                    <a:rPr lang="en-US" altLang="ja-JP" dirty="0"/>
                    <a:t>“x”</a:t>
                  </a:r>
                  <a:endParaRPr lang="ja-JP" altLang="en-US" dirty="0"/>
                </a:p>
              </p:txBody>
            </p:sp>
            <p:sp>
              <p:nvSpPr>
                <p:cNvPr id="27" name="円/楕円 27">
                  <a:extLst>
                    <a:ext uri="{FF2B5EF4-FFF2-40B4-BE49-F238E27FC236}">
                      <a16:creationId xmlns:a16="http://schemas.microsoft.com/office/drawing/2014/main" id="{4BCECCC7-3857-1980-8812-F15632BDD149}"/>
                    </a:ext>
                  </a:extLst>
                </p:cNvPr>
                <p:cNvSpPr/>
                <p:nvPr/>
              </p:nvSpPr>
              <p:spPr>
                <a:xfrm>
                  <a:off x="5364330" y="1362490"/>
                  <a:ext cx="503284" cy="503283"/>
                </a:xfrm>
                <a:prstGeom prst="ellipse">
                  <a:avLst/>
                </a:prstGeom>
                <a:solidFill>
                  <a:srgbClr val="92D050"/>
                </a:solidFill>
                <a:ln>
                  <a:noFill/>
                </a:ln>
                <a:effectLst>
                  <a:glow rad="101600">
                    <a:srgbClr val="00B050">
                      <a:alpha val="86000"/>
                    </a:srgbClr>
                  </a:glow>
                  <a:softEdge rad="88900"/>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schemeClr val="tx1"/>
                    </a:solidFill>
                  </a:endParaRPr>
                </a:p>
              </p:txBody>
            </p:sp>
          </p:grpSp>
          <p:sp>
            <p:nvSpPr>
              <p:cNvPr id="21" name="下矢印 21">
                <a:extLst>
                  <a:ext uri="{FF2B5EF4-FFF2-40B4-BE49-F238E27FC236}">
                    <a16:creationId xmlns:a16="http://schemas.microsoft.com/office/drawing/2014/main" id="{B0753FC8-C0C1-BC3D-AE64-D83090590D7C}"/>
                  </a:ext>
                </a:extLst>
              </p:cNvPr>
              <p:cNvSpPr/>
              <p:nvPr/>
            </p:nvSpPr>
            <p:spPr>
              <a:xfrm>
                <a:off x="7676604" y="2831784"/>
                <a:ext cx="645826" cy="489204"/>
              </a:xfrm>
              <a:prstGeom prst="downArrow">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effectLst>
                    <a:outerShdw blurRad="38100" dist="38100" dir="2700000" algn="tl">
                      <a:srgbClr val="000000">
                        <a:alpha val="43137"/>
                      </a:srgbClr>
                    </a:outerShdw>
                  </a:effectLst>
                  <a:latin typeface="Symbol" panose="05050102010706020507" pitchFamily="18" charset="2"/>
                  <a:ea typeface="Segoe UI" panose="020B0502040204020203" pitchFamily="34" charset="0"/>
                  <a:cs typeface="Segoe UI" panose="020B0502040204020203" pitchFamily="34" charset="0"/>
                </a:endParaRPr>
              </a:p>
            </p:txBody>
          </p:sp>
          <p:sp>
            <p:nvSpPr>
              <p:cNvPr id="22" name="下矢印 22">
                <a:extLst>
                  <a:ext uri="{FF2B5EF4-FFF2-40B4-BE49-F238E27FC236}">
                    <a16:creationId xmlns:a16="http://schemas.microsoft.com/office/drawing/2014/main" id="{F39EAF87-41E1-5297-2A33-AA1B96CBA650}"/>
                  </a:ext>
                </a:extLst>
              </p:cNvPr>
              <p:cNvSpPr/>
              <p:nvPr/>
            </p:nvSpPr>
            <p:spPr>
              <a:xfrm>
                <a:off x="7676604" y="4199936"/>
                <a:ext cx="645826" cy="489204"/>
              </a:xfrm>
              <a:prstGeom prst="downArrow">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effectLst>
                    <a:outerShdw blurRad="38100" dist="38100" dir="2700000" algn="tl">
                      <a:srgbClr val="000000">
                        <a:alpha val="43137"/>
                      </a:srgbClr>
                    </a:outerShdw>
                  </a:effectLst>
                  <a:latin typeface="Symbol" panose="05050102010706020507" pitchFamily="18" charset="2"/>
                  <a:ea typeface="Segoe UI" panose="020B0502040204020203" pitchFamily="34" charset="0"/>
                  <a:cs typeface="Segoe UI" panose="020B0502040204020203" pitchFamily="34" charset="0"/>
                </a:endParaRPr>
              </a:p>
            </p:txBody>
          </p:sp>
        </p:grpSp>
        <p:cxnSp>
          <p:nvCxnSpPr>
            <p:cNvPr id="17" name="直線矢印コネクタ 16">
              <a:extLst>
                <a:ext uri="{FF2B5EF4-FFF2-40B4-BE49-F238E27FC236}">
                  <a16:creationId xmlns:a16="http://schemas.microsoft.com/office/drawing/2014/main" id="{FBA7A140-3A51-A500-DDDC-9C6D7A38E3BA}"/>
                </a:ext>
              </a:extLst>
            </p:cNvPr>
            <p:cNvCxnSpPr/>
            <p:nvPr/>
          </p:nvCxnSpPr>
          <p:spPr>
            <a:xfrm flipH="1">
              <a:off x="4265262" y="3604325"/>
              <a:ext cx="1885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46" name="図 45">
            <a:extLst>
              <a:ext uri="{FF2B5EF4-FFF2-40B4-BE49-F238E27FC236}">
                <a16:creationId xmlns:a16="http://schemas.microsoft.com/office/drawing/2014/main" id="{CFCDF54A-A91C-7BC1-9FF5-684B87AA8DD9}"/>
              </a:ext>
            </a:extLst>
          </p:cNvPr>
          <p:cNvPicPr>
            <a:picLocks noChangeAspect="1"/>
          </p:cNvPicPr>
          <p:nvPr/>
        </p:nvPicPr>
        <p:blipFill rotWithShape="1">
          <a:blip r:embed="rId5">
            <a:extLst>
              <a:ext uri="{28A0092B-C50C-407E-A947-70E740481C1C}">
                <a14:useLocalDpi xmlns:a14="http://schemas.microsoft.com/office/drawing/2010/main" val="0"/>
              </a:ext>
            </a:extLst>
          </a:blip>
          <a:srcRect r="59994"/>
          <a:stretch/>
        </p:blipFill>
        <p:spPr>
          <a:xfrm>
            <a:off x="758573" y="1226759"/>
            <a:ext cx="1898601" cy="1673577"/>
          </a:xfrm>
          <a:prstGeom prst="rect">
            <a:avLst/>
          </a:prstGeom>
        </p:spPr>
      </p:pic>
      <p:sp>
        <p:nvSpPr>
          <p:cNvPr id="48" name="正方形/長方形 47">
            <a:extLst>
              <a:ext uri="{FF2B5EF4-FFF2-40B4-BE49-F238E27FC236}">
                <a16:creationId xmlns:a16="http://schemas.microsoft.com/office/drawing/2014/main" id="{6D75E24D-94B3-61AD-0554-4CD82C4F54F9}"/>
              </a:ext>
            </a:extLst>
          </p:cNvPr>
          <p:cNvSpPr/>
          <p:nvPr/>
        </p:nvSpPr>
        <p:spPr>
          <a:xfrm>
            <a:off x="3922147" y="2332449"/>
            <a:ext cx="199944" cy="180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コンテンツ プレースホルダー 2">
            <a:extLst>
              <a:ext uri="{FF2B5EF4-FFF2-40B4-BE49-F238E27FC236}">
                <a16:creationId xmlns:a16="http://schemas.microsoft.com/office/drawing/2014/main" id="{44E2AFD8-9590-F7DD-C8B1-8707AEF36228}"/>
              </a:ext>
            </a:extLst>
          </p:cNvPr>
          <p:cNvSpPr>
            <a:spLocks noGrp="1"/>
          </p:cNvSpPr>
          <p:nvPr>
            <p:ph idx="1"/>
          </p:nvPr>
        </p:nvSpPr>
        <p:spPr>
          <a:xfrm>
            <a:off x="82813" y="4217369"/>
            <a:ext cx="3167222" cy="917501"/>
          </a:xfrm>
        </p:spPr>
        <p:txBody>
          <a:bodyPr>
            <a:normAutofit/>
          </a:bodyPr>
          <a:lstStyle/>
          <a:p>
            <a:pPr marL="0" indent="0" algn="ctr">
              <a:buNone/>
            </a:pPr>
            <a:r>
              <a:rPr lang="en-US" altLang="ja-JP" b="1" dirty="0"/>
              <a:t>(K</a:t>
            </a:r>
            <a:r>
              <a:rPr lang="en-US" altLang="ja-JP" b="1" baseline="30000" dirty="0"/>
              <a:t>-</a:t>
            </a:r>
            <a:r>
              <a:rPr lang="en-US" altLang="ja-JP" b="1" dirty="0"/>
              <a:t>,n)</a:t>
            </a:r>
            <a:r>
              <a:rPr lang="ja-JP" altLang="en-US" b="1" dirty="0"/>
              <a:t>反応における運動量移行解析</a:t>
            </a:r>
            <a:endParaRPr lang="en-US" altLang="ja-JP" dirty="0"/>
          </a:p>
        </p:txBody>
      </p:sp>
      <p:pic>
        <p:nvPicPr>
          <p:cNvPr id="51" name="図 50">
            <a:extLst>
              <a:ext uri="{FF2B5EF4-FFF2-40B4-BE49-F238E27FC236}">
                <a16:creationId xmlns:a16="http://schemas.microsoft.com/office/drawing/2014/main" id="{5E875B64-42C6-1327-4DBF-5EB1BB7D0C62}"/>
              </a:ext>
            </a:extLst>
          </p:cNvPr>
          <p:cNvPicPr>
            <a:picLocks noChangeAspect="1"/>
          </p:cNvPicPr>
          <p:nvPr/>
        </p:nvPicPr>
        <p:blipFill rotWithShape="1">
          <a:blip r:embed="rId5">
            <a:extLst>
              <a:ext uri="{28A0092B-C50C-407E-A947-70E740481C1C}">
                <a14:useLocalDpi xmlns:a14="http://schemas.microsoft.com/office/drawing/2010/main" val="0"/>
              </a:ext>
            </a:extLst>
          </a:blip>
          <a:srcRect l="39451"/>
          <a:stretch/>
        </p:blipFill>
        <p:spPr>
          <a:xfrm>
            <a:off x="340757" y="2481076"/>
            <a:ext cx="2873518" cy="1673577"/>
          </a:xfrm>
          <a:prstGeom prst="rect">
            <a:avLst/>
          </a:prstGeom>
        </p:spPr>
      </p:pic>
      <p:sp>
        <p:nvSpPr>
          <p:cNvPr id="52" name="四角形: 角を丸くする 51">
            <a:extLst>
              <a:ext uri="{FF2B5EF4-FFF2-40B4-BE49-F238E27FC236}">
                <a16:creationId xmlns:a16="http://schemas.microsoft.com/office/drawing/2014/main" id="{FACA636F-89F7-10D6-223D-E337B02FC02F}"/>
              </a:ext>
            </a:extLst>
          </p:cNvPr>
          <p:cNvSpPr/>
          <p:nvPr/>
        </p:nvSpPr>
        <p:spPr>
          <a:xfrm>
            <a:off x="39756" y="1699228"/>
            <a:ext cx="3249162" cy="4506170"/>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4" name="直線矢印コネクタ 53">
            <a:extLst>
              <a:ext uri="{FF2B5EF4-FFF2-40B4-BE49-F238E27FC236}">
                <a16:creationId xmlns:a16="http://schemas.microsoft.com/office/drawing/2014/main" id="{CB040656-CC01-411E-C421-7DA2CA333EDF}"/>
              </a:ext>
            </a:extLst>
          </p:cNvPr>
          <p:cNvCxnSpPr>
            <a:cxnSpLocks/>
          </p:cNvCxnSpPr>
          <p:nvPr/>
        </p:nvCxnSpPr>
        <p:spPr>
          <a:xfrm flipH="1" flipV="1">
            <a:off x="5908442" y="4501633"/>
            <a:ext cx="3076532" cy="1703765"/>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テキスト ボックス 44">
                <a:extLst>
                  <a:ext uri="{FF2B5EF4-FFF2-40B4-BE49-F238E27FC236}">
                    <a16:creationId xmlns:a16="http://schemas.microsoft.com/office/drawing/2014/main" id="{2F5FB0F5-EDD0-51AC-47FB-84C3D8D09781}"/>
                  </a:ext>
                </a:extLst>
              </p:cNvPr>
              <p:cNvSpPr txBox="1"/>
              <p:nvPr/>
            </p:nvSpPr>
            <p:spPr>
              <a:xfrm>
                <a:off x="58469" y="5044390"/>
                <a:ext cx="3304675" cy="1323439"/>
              </a:xfrm>
              <a:prstGeom prst="rect">
                <a:avLst/>
              </a:prstGeom>
              <a:noFill/>
            </p:spPr>
            <p:txBody>
              <a:bodyPr wrap="square" rtlCol="0">
                <a:spAutoFit/>
              </a:bodyPr>
              <a:lstStyle/>
              <a:p>
                <a:pPr marL="0" lvl="1">
                  <a:buFont typeface="Wingdings" panose="05000000000000000000" pitchFamily="2" charset="2"/>
                  <a:buChar char="ü"/>
                </a:pPr>
                <a:r>
                  <a:rPr kumimoji="1" lang="en-US" altLang="ja-JP" sz="2000" dirty="0"/>
                  <a:t>M(</a:t>
                </a:r>
                <a:r>
                  <a:rPr kumimoji="1" lang="en-US" altLang="ja-JP" sz="2000" dirty="0" err="1">
                    <a:latin typeface="Symbol" panose="05050102010706020507" pitchFamily="18" charset="2"/>
                  </a:rPr>
                  <a:t>L</a:t>
                </a:r>
                <a:r>
                  <a:rPr kumimoji="1" lang="en-US" altLang="ja-JP" sz="2000" dirty="0" err="1"/>
                  <a:t>p</a:t>
                </a:r>
                <a:r>
                  <a:rPr kumimoji="1" lang="en-US" altLang="ja-JP" sz="2000" dirty="0"/>
                  <a:t>) vs. </a:t>
                </a:r>
                <a14:m>
                  <m:oMath xmlns:m="http://schemas.openxmlformats.org/officeDocument/2006/math">
                    <m:r>
                      <a:rPr lang="en-US" altLang="ja-JP" sz="2000" i="1">
                        <a:latin typeface="Cambria Math" panose="02040503050406030204" pitchFamily="18" charset="0"/>
                      </a:rPr>
                      <m:t>𝑞</m:t>
                    </m:r>
                  </m:oMath>
                </a14:m>
                <a:endParaRPr kumimoji="1" lang="en-US" altLang="ja-JP" sz="2000" dirty="0"/>
              </a:p>
              <a:p>
                <a:pPr marL="0" lvl="1">
                  <a:buFont typeface="Wingdings" panose="05000000000000000000" pitchFamily="2" charset="2"/>
                  <a:buChar char="ü"/>
                </a:pPr>
                <a:r>
                  <a:rPr lang="en-US" altLang="ja-JP" sz="2000" dirty="0"/>
                  <a:t>(</a:t>
                </a:r>
                <a:r>
                  <a:rPr lang="en-US" altLang="ja-JP" sz="2000" dirty="0" err="1"/>
                  <a:t>e,e</a:t>
                </a:r>
                <a:r>
                  <a:rPr lang="en-US" altLang="ja-JP" sz="2000" dirty="0"/>
                  <a:t>')</a:t>
                </a:r>
                <a:r>
                  <a:rPr lang="ja-JP" altLang="en-US" sz="2000" dirty="0"/>
                  <a:t>反応同様、空間形状に感度を持つと期待される</a:t>
                </a:r>
                <a:endParaRPr kumimoji="1" lang="en-US" altLang="ja-JP" sz="2000" dirty="0"/>
              </a:p>
              <a:p>
                <a:endParaRPr kumimoji="1" lang="ja-JP" altLang="en-US" sz="2000" dirty="0"/>
              </a:p>
            </p:txBody>
          </p:sp>
        </mc:Choice>
        <mc:Fallback xmlns="">
          <p:sp>
            <p:nvSpPr>
              <p:cNvPr id="45" name="テキスト ボックス 44">
                <a:extLst>
                  <a:ext uri="{FF2B5EF4-FFF2-40B4-BE49-F238E27FC236}">
                    <a16:creationId xmlns:a16="http://schemas.microsoft.com/office/drawing/2014/main" id="{2F5FB0F5-EDD0-51AC-47FB-84C3D8D09781}"/>
                  </a:ext>
                </a:extLst>
              </p:cNvPr>
              <p:cNvSpPr txBox="1">
                <a:spLocks noRot="1" noChangeAspect="1" noMove="1" noResize="1" noEditPoints="1" noAdjustHandles="1" noChangeArrowheads="1" noChangeShapeType="1" noTextEdit="1"/>
              </p:cNvSpPr>
              <p:nvPr/>
            </p:nvSpPr>
            <p:spPr>
              <a:xfrm>
                <a:off x="58469" y="5044390"/>
                <a:ext cx="3304675" cy="1323439"/>
              </a:xfrm>
              <a:prstGeom prst="rect">
                <a:avLst/>
              </a:prstGeom>
              <a:blipFill>
                <a:blip r:embed="rId6"/>
                <a:stretch>
                  <a:fillRect l="-2030" t="-3211" r="-185"/>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95593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グループ化 48">
            <a:extLst>
              <a:ext uri="{FF2B5EF4-FFF2-40B4-BE49-F238E27FC236}">
                <a16:creationId xmlns:a16="http://schemas.microsoft.com/office/drawing/2014/main" id="{F9C50A7A-6CA2-6C55-A30A-37902F924C6B}"/>
              </a:ext>
            </a:extLst>
          </p:cNvPr>
          <p:cNvGrpSpPr/>
          <p:nvPr/>
        </p:nvGrpSpPr>
        <p:grpSpPr>
          <a:xfrm>
            <a:off x="9350981" y="1571999"/>
            <a:ext cx="1850376" cy="3629673"/>
            <a:chOff x="6731948" y="1484784"/>
            <a:chExt cx="2304548" cy="4520570"/>
          </a:xfrm>
        </p:grpSpPr>
        <p:sp>
          <p:nvSpPr>
            <p:cNvPr id="55" name="正方形/長方形 54">
              <a:extLst>
                <a:ext uri="{FF2B5EF4-FFF2-40B4-BE49-F238E27FC236}">
                  <a16:creationId xmlns:a16="http://schemas.microsoft.com/office/drawing/2014/main" id="{3C5D437C-0673-14CA-DDE5-87C76E5AFF6E}"/>
                </a:ext>
              </a:extLst>
            </p:cNvPr>
            <p:cNvSpPr/>
            <p:nvPr/>
          </p:nvSpPr>
          <p:spPr>
            <a:xfrm>
              <a:off x="6731948" y="1484784"/>
              <a:ext cx="2304548" cy="4429918"/>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nvGrpSpPr>
            <p:cNvPr id="56" name="グループ化 55">
              <a:extLst>
                <a:ext uri="{FF2B5EF4-FFF2-40B4-BE49-F238E27FC236}">
                  <a16:creationId xmlns:a16="http://schemas.microsoft.com/office/drawing/2014/main" id="{1676DEF2-84E2-ACCC-8736-D908F3BC647A}"/>
                </a:ext>
              </a:extLst>
            </p:cNvPr>
            <p:cNvGrpSpPr/>
            <p:nvPr/>
          </p:nvGrpSpPr>
          <p:grpSpPr>
            <a:xfrm>
              <a:off x="6731948" y="1487620"/>
              <a:ext cx="2265506" cy="4517734"/>
              <a:chOff x="6842998" y="1630210"/>
              <a:chExt cx="2265506" cy="4517734"/>
            </a:xfrm>
          </p:grpSpPr>
          <p:grpSp>
            <p:nvGrpSpPr>
              <p:cNvPr id="58" name="グループ化 57">
                <a:extLst>
                  <a:ext uri="{FF2B5EF4-FFF2-40B4-BE49-F238E27FC236}">
                    <a16:creationId xmlns:a16="http://schemas.microsoft.com/office/drawing/2014/main" id="{74D47184-4A1E-87C4-85EB-478E0B771822}"/>
                  </a:ext>
                </a:extLst>
              </p:cNvPr>
              <p:cNvGrpSpPr/>
              <p:nvPr/>
            </p:nvGrpSpPr>
            <p:grpSpPr>
              <a:xfrm>
                <a:off x="6842998" y="1630210"/>
                <a:ext cx="2130677" cy="1133358"/>
                <a:chOff x="1493658" y="971932"/>
                <a:chExt cx="2130677" cy="1133358"/>
              </a:xfrm>
            </p:grpSpPr>
            <p:sp>
              <p:nvSpPr>
                <p:cNvPr id="81" name="円/楕円 76">
                  <a:extLst>
                    <a:ext uri="{FF2B5EF4-FFF2-40B4-BE49-F238E27FC236}">
                      <a16:creationId xmlns:a16="http://schemas.microsoft.com/office/drawing/2014/main" id="{42ADCEC3-74C3-35A5-C7DF-28FF3D8D1730}"/>
                    </a:ext>
                  </a:extLst>
                </p:cNvPr>
                <p:cNvSpPr/>
                <p:nvPr/>
              </p:nvSpPr>
              <p:spPr>
                <a:xfrm>
                  <a:off x="3208158" y="1355288"/>
                  <a:ext cx="357187" cy="35718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schemeClr val="tx1"/>
                    </a:solidFill>
                  </a:endParaRPr>
                </a:p>
              </p:txBody>
            </p:sp>
            <p:sp>
              <p:nvSpPr>
                <p:cNvPr id="82" name="円/楕円 77">
                  <a:extLst>
                    <a:ext uri="{FF2B5EF4-FFF2-40B4-BE49-F238E27FC236}">
                      <a16:creationId xmlns:a16="http://schemas.microsoft.com/office/drawing/2014/main" id="{F9B44933-C9A6-7739-82F9-58551EDB4F39}"/>
                    </a:ext>
                  </a:extLst>
                </p:cNvPr>
                <p:cNvSpPr/>
                <p:nvPr/>
              </p:nvSpPr>
              <p:spPr>
                <a:xfrm>
                  <a:off x="2993845" y="1498163"/>
                  <a:ext cx="357188" cy="357187"/>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schemeClr val="tx1"/>
                    </a:solidFill>
                  </a:endParaRPr>
                </a:p>
              </p:txBody>
            </p:sp>
            <p:sp>
              <p:nvSpPr>
                <p:cNvPr id="83" name="円/楕円 78">
                  <a:extLst>
                    <a:ext uri="{FF2B5EF4-FFF2-40B4-BE49-F238E27FC236}">
                      <a16:creationId xmlns:a16="http://schemas.microsoft.com/office/drawing/2014/main" id="{33D8A034-94CE-152B-3BE0-D5AA9E4B96DD}"/>
                    </a:ext>
                  </a:extLst>
                </p:cNvPr>
                <p:cNvSpPr/>
                <p:nvPr/>
              </p:nvSpPr>
              <p:spPr>
                <a:xfrm>
                  <a:off x="1707970" y="1426725"/>
                  <a:ext cx="214313" cy="21431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schemeClr val="tx1"/>
                    </a:solidFill>
                  </a:endParaRPr>
                </a:p>
              </p:txBody>
            </p:sp>
            <p:cxnSp>
              <p:nvCxnSpPr>
                <p:cNvPr id="84" name="直線矢印コネクタ 83">
                  <a:extLst>
                    <a:ext uri="{FF2B5EF4-FFF2-40B4-BE49-F238E27FC236}">
                      <a16:creationId xmlns:a16="http://schemas.microsoft.com/office/drawing/2014/main" id="{5307AAEC-03B1-4545-B2A2-EF9E4BA842D5}"/>
                    </a:ext>
                  </a:extLst>
                </p:cNvPr>
                <p:cNvCxnSpPr/>
                <p:nvPr/>
              </p:nvCxnSpPr>
              <p:spPr>
                <a:xfrm>
                  <a:off x="1922283" y="1534675"/>
                  <a:ext cx="50006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5" name="テキスト ボックス 34">
                  <a:extLst>
                    <a:ext uri="{FF2B5EF4-FFF2-40B4-BE49-F238E27FC236}">
                      <a16:creationId xmlns:a16="http://schemas.microsoft.com/office/drawing/2014/main" id="{E9F3E458-D669-95CB-691C-E92016F792E0}"/>
                    </a:ext>
                  </a:extLst>
                </p:cNvPr>
                <p:cNvSpPr txBox="1">
                  <a:spLocks noChangeArrowheads="1"/>
                </p:cNvSpPr>
                <p:nvPr/>
              </p:nvSpPr>
              <p:spPr bwMode="auto">
                <a:xfrm>
                  <a:off x="1493658" y="1069538"/>
                  <a:ext cx="437623" cy="459984"/>
                </a:xfrm>
                <a:prstGeom prst="rect">
                  <a:avLst/>
                </a:prstGeom>
                <a:noFill/>
                <a:ln w="9525">
                  <a:noFill/>
                  <a:miter lim="800000"/>
                  <a:headEnd/>
                  <a:tailEnd/>
                </a:ln>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pPr>
                  <a:r>
                    <a:rPr lang="en-US" altLang="ja-JP" dirty="0">
                      <a:latin typeface="Calibri" pitchFamily="34" charset="0"/>
                    </a:rPr>
                    <a:t>K</a:t>
                  </a:r>
                  <a:r>
                    <a:rPr lang="en-US" altLang="ja-JP" baseline="30000" dirty="0">
                      <a:latin typeface="Calibri" pitchFamily="34" charset="0"/>
                    </a:rPr>
                    <a:t>-</a:t>
                  </a:r>
                  <a:endParaRPr lang="ja-JP" altLang="en-US" baseline="30000" dirty="0">
                    <a:latin typeface="Calibri" pitchFamily="34" charset="0"/>
                  </a:endParaRPr>
                </a:p>
              </p:txBody>
            </p:sp>
            <p:sp>
              <p:nvSpPr>
                <p:cNvPr id="86" name="テキスト ボックス 34">
                  <a:extLst>
                    <a:ext uri="{FF2B5EF4-FFF2-40B4-BE49-F238E27FC236}">
                      <a16:creationId xmlns:a16="http://schemas.microsoft.com/office/drawing/2014/main" id="{189A51AC-2131-0BC2-9A7A-F1EA5C773796}"/>
                    </a:ext>
                  </a:extLst>
                </p:cNvPr>
                <p:cNvSpPr txBox="1">
                  <a:spLocks noChangeArrowheads="1"/>
                </p:cNvSpPr>
                <p:nvPr/>
              </p:nvSpPr>
              <p:spPr bwMode="auto">
                <a:xfrm>
                  <a:off x="2973090" y="971932"/>
                  <a:ext cx="651245" cy="459984"/>
                </a:xfrm>
                <a:prstGeom prst="rect">
                  <a:avLst/>
                </a:prstGeom>
                <a:noFill/>
                <a:ln w="9525">
                  <a:noFill/>
                  <a:miter lim="800000"/>
                  <a:headEnd/>
                  <a:tailEnd/>
                </a:ln>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pPr>
                  <a:r>
                    <a:rPr lang="en-US" altLang="ja-JP" baseline="30000" dirty="0">
                      <a:latin typeface="Calibri" pitchFamily="34" charset="0"/>
                    </a:rPr>
                    <a:t>3</a:t>
                  </a:r>
                  <a:r>
                    <a:rPr lang="en-US" altLang="ja-JP" dirty="0">
                      <a:latin typeface="Calibri" pitchFamily="34" charset="0"/>
                    </a:rPr>
                    <a:t>He</a:t>
                  </a:r>
                  <a:endParaRPr lang="ja-JP" altLang="en-US" dirty="0">
                    <a:latin typeface="Calibri" pitchFamily="34" charset="0"/>
                  </a:endParaRPr>
                </a:p>
              </p:txBody>
            </p:sp>
            <p:sp>
              <p:nvSpPr>
                <p:cNvPr id="87" name="テキスト ボックス 34">
                  <a:extLst>
                    <a:ext uri="{FF2B5EF4-FFF2-40B4-BE49-F238E27FC236}">
                      <a16:creationId xmlns:a16="http://schemas.microsoft.com/office/drawing/2014/main" id="{BE384123-E9A7-FE11-810C-30BAC5D489FE}"/>
                    </a:ext>
                  </a:extLst>
                </p:cNvPr>
                <p:cNvSpPr txBox="1">
                  <a:spLocks noChangeArrowheads="1"/>
                </p:cNvSpPr>
                <p:nvPr/>
              </p:nvSpPr>
              <p:spPr bwMode="auto">
                <a:xfrm>
                  <a:off x="1805307" y="1645306"/>
                  <a:ext cx="1144291" cy="459984"/>
                </a:xfrm>
                <a:prstGeom prst="rect">
                  <a:avLst/>
                </a:prstGeom>
                <a:noFill/>
                <a:ln w="9525">
                  <a:noFill/>
                  <a:miter lim="800000"/>
                  <a:headEnd/>
                  <a:tailEnd/>
                </a:ln>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pPr>
                  <a:r>
                    <a:rPr lang="en-US" altLang="ja-JP" dirty="0">
                      <a:latin typeface="Calibri" pitchFamily="34" charset="0"/>
                    </a:rPr>
                    <a:t>1 GeV/c</a:t>
                  </a:r>
                  <a:endParaRPr lang="ja-JP" altLang="en-US" dirty="0">
                    <a:latin typeface="Calibri" pitchFamily="34" charset="0"/>
                  </a:endParaRPr>
                </a:p>
              </p:txBody>
            </p:sp>
            <p:sp>
              <p:nvSpPr>
                <p:cNvPr id="88" name="円/楕円 83">
                  <a:extLst>
                    <a:ext uri="{FF2B5EF4-FFF2-40B4-BE49-F238E27FC236}">
                      <a16:creationId xmlns:a16="http://schemas.microsoft.com/office/drawing/2014/main" id="{F3D125BB-822D-250A-CCBA-30A1C3196348}"/>
                    </a:ext>
                  </a:extLst>
                </p:cNvPr>
                <p:cNvSpPr/>
                <p:nvPr/>
              </p:nvSpPr>
              <p:spPr>
                <a:xfrm>
                  <a:off x="3245575" y="1582744"/>
                  <a:ext cx="357188" cy="357187"/>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schemeClr val="tx1"/>
                    </a:solidFill>
                  </a:endParaRPr>
                </a:p>
              </p:txBody>
            </p:sp>
          </p:grpSp>
          <p:grpSp>
            <p:nvGrpSpPr>
              <p:cNvPr id="59" name="グループ化 58">
                <a:extLst>
                  <a:ext uri="{FF2B5EF4-FFF2-40B4-BE49-F238E27FC236}">
                    <a16:creationId xmlns:a16="http://schemas.microsoft.com/office/drawing/2014/main" id="{CD8C53F8-BB56-A7CC-4394-66E03FB0322E}"/>
                  </a:ext>
                </a:extLst>
              </p:cNvPr>
              <p:cNvGrpSpPr/>
              <p:nvPr/>
            </p:nvGrpSpPr>
            <p:grpSpPr>
              <a:xfrm>
                <a:off x="7062929" y="4465803"/>
                <a:ext cx="1893192" cy="1682141"/>
                <a:chOff x="834591" y="3089814"/>
                <a:chExt cx="1893192" cy="1682141"/>
              </a:xfrm>
            </p:grpSpPr>
            <p:sp>
              <p:nvSpPr>
                <p:cNvPr id="72" name="円/楕円 67">
                  <a:extLst>
                    <a:ext uri="{FF2B5EF4-FFF2-40B4-BE49-F238E27FC236}">
                      <a16:creationId xmlns:a16="http://schemas.microsoft.com/office/drawing/2014/main" id="{0DD3BC01-9EAC-0413-8329-56B63D5ADBF1}"/>
                    </a:ext>
                  </a:extLst>
                </p:cNvPr>
                <p:cNvSpPr/>
                <p:nvPr/>
              </p:nvSpPr>
              <p:spPr>
                <a:xfrm>
                  <a:off x="1826889" y="3775047"/>
                  <a:ext cx="357188" cy="35718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schemeClr val="tx1"/>
                    </a:solidFill>
                  </a:endParaRPr>
                </a:p>
              </p:txBody>
            </p:sp>
            <p:cxnSp>
              <p:nvCxnSpPr>
                <p:cNvPr id="73" name="直線矢印コネクタ 72">
                  <a:extLst>
                    <a:ext uri="{FF2B5EF4-FFF2-40B4-BE49-F238E27FC236}">
                      <a16:creationId xmlns:a16="http://schemas.microsoft.com/office/drawing/2014/main" id="{6124427A-7DD9-FCF4-F0EB-3C28C43DE5F0}"/>
                    </a:ext>
                  </a:extLst>
                </p:cNvPr>
                <p:cNvCxnSpPr/>
                <p:nvPr/>
              </p:nvCxnSpPr>
              <p:spPr>
                <a:xfrm>
                  <a:off x="2193122" y="3952847"/>
                  <a:ext cx="53466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4" name="テキスト ボックス 35">
                  <a:extLst>
                    <a:ext uri="{FF2B5EF4-FFF2-40B4-BE49-F238E27FC236}">
                      <a16:creationId xmlns:a16="http://schemas.microsoft.com/office/drawing/2014/main" id="{64D09A49-E51F-FBB6-BFA3-3195DAEA0168}"/>
                    </a:ext>
                  </a:extLst>
                </p:cNvPr>
                <p:cNvSpPr txBox="1">
                  <a:spLocks noChangeArrowheads="1"/>
                </p:cNvSpPr>
                <p:nvPr/>
              </p:nvSpPr>
              <p:spPr bwMode="auto">
                <a:xfrm>
                  <a:off x="2157088" y="3548034"/>
                  <a:ext cx="381723" cy="459984"/>
                </a:xfrm>
                <a:prstGeom prst="rect">
                  <a:avLst/>
                </a:prstGeom>
                <a:noFill/>
                <a:ln w="9525">
                  <a:noFill/>
                  <a:miter lim="800000"/>
                  <a:headEnd/>
                  <a:tailEnd/>
                </a:ln>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pPr>
                  <a:r>
                    <a:rPr lang="en-US" altLang="ja-JP" dirty="0">
                      <a:latin typeface="Calibri" pitchFamily="34" charset="0"/>
                    </a:rPr>
                    <a:t>n</a:t>
                  </a:r>
                  <a:endParaRPr lang="ja-JP" altLang="en-US" dirty="0">
                    <a:latin typeface="Calibri" pitchFamily="34" charset="0"/>
                  </a:endParaRPr>
                </a:p>
              </p:txBody>
            </p:sp>
            <p:sp>
              <p:nvSpPr>
                <p:cNvPr id="75" name="円/楕円 70">
                  <a:extLst>
                    <a:ext uri="{FF2B5EF4-FFF2-40B4-BE49-F238E27FC236}">
                      <a16:creationId xmlns:a16="http://schemas.microsoft.com/office/drawing/2014/main" id="{5E9597CF-BD6C-3FF5-25BA-0CD190B2B62C}"/>
                    </a:ext>
                  </a:extLst>
                </p:cNvPr>
                <p:cNvSpPr/>
                <p:nvPr/>
              </p:nvSpPr>
              <p:spPr>
                <a:xfrm>
                  <a:off x="1278051" y="3493171"/>
                  <a:ext cx="357188" cy="357187"/>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schemeClr val="tx1"/>
                    </a:solidFill>
                  </a:endParaRPr>
                </a:p>
              </p:txBody>
            </p:sp>
            <p:sp>
              <p:nvSpPr>
                <p:cNvPr id="76" name="テキスト ボックス 96">
                  <a:extLst>
                    <a:ext uri="{FF2B5EF4-FFF2-40B4-BE49-F238E27FC236}">
                      <a16:creationId xmlns:a16="http://schemas.microsoft.com/office/drawing/2014/main" id="{8F59EA51-7161-F4E9-6B90-0443CA5016B0}"/>
                    </a:ext>
                  </a:extLst>
                </p:cNvPr>
                <p:cNvSpPr txBox="1"/>
                <p:nvPr/>
              </p:nvSpPr>
              <p:spPr>
                <a:xfrm>
                  <a:off x="1227020" y="4311971"/>
                  <a:ext cx="427642" cy="459984"/>
                </a:xfrm>
                <a:prstGeom prst="rect">
                  <a:avLst/>
                </a:prstGeom>
                <a:noFill/>
                <a:ln>
                  <a:no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pPr>
                  <a:r>
                    <a:rPr lang="en-US" altLang="ja-JP" b="1" i="1" dirty="0">
                      <a:latin typeface="Symbol" panose="05050102010706020507" pitchFamily="18" charset="2"/>
                    </a:rPr>
                    <a:t>L</a:t>
                  </a:r>
                  <a:endParaRPr lang="ja-JP" altLang="en-US" b="1" i="1" baseline="-25000" dirty="0"/>
                </a:p>
              </p:txBody>
            </p:sp>
            <p:cxnSp>
              <p:nvCxnSpPr>
                <p:cNvPr id="77" name="直線矢印コネクタ 76">
                  <a:extLst>
                    <a:ext uri="{FF2B5EF4-FFF2-40B4-BE49-F238E27FC236}">
                      <a16:creationId xmlns:a16="http://schemas.microsoft.com/office/drawing/2014/main" id="{A803C97B-D4BC-340A-45BE-CC3A815B3D27}"/>
                    </a:ext>
                  </a:extLst>
                </p:cNvPr>
                <p:cNvCxnSpPr/>
                <p:nvPr/>
              </p:nvCxnSpPr>
              <p:spPr>
                <a:xfrm flipH="1" flipV="1">
                  <a:off x="941562" y="3431853"/>
                  <a:ext cx="324036" cy="17323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8" name="円/楕円 73">
                  <a:extLst>
                    <a:ext uri="{FF2B5EF4-FFF2-40B4-BE49-F238E27FC236}">
                      <a16:creationId xmlns:a16="http://schemas.microsoft.com/office/drawing/2014/main" id="{BF6C7BED-3D4A-90D5-C6F9-575BB59F5F2A}"/>
                    </a:ext>
                  </a:extLst>
                </p:cNvPr>
                <p:cNvSpPr/>
                <p:nvPr/>
              </p:nvSpPr>
              <p:spPr>
                <a:xfrm>
                  <a:off x="1271109" y="4000080"/>
                  <a:ext cx="357188" cy="35718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schemeClr val="tx1"/>
                    </a:solidFill>
                  </a:endParaRPr>
                </a:p>
              </p:txBody>
            </p:sp>
            <p:sp>
              <p:nvSpPr>
                <p:cNvPr id="79" name="テキスト ボックス 35">
                  <a:extLst>
                    <a:ext uri="{FF2B5EF4-FFF2-40B4-BE49-F238E27FC236}">
                      <a16:creationId xmlns:a16="http://schemas.microsoft.com/office/drawing/2014/main" id="{E1693B20-90E2-1CF2-FD9C-D0C7F731B682}"/>
                    </a:ext>
                  </a:extLst>
                </p:cNvPr>
                <p:cNvSpPr txBox="1">
                  <a:spLocks noChangeArrowheads="1"/>
                </p:cNvSpPr>
                <p:nvPr/>
              </p:nvSpPr>
              <p:spPr bwMode="auto">
                <a:xfrm>
                  <a:off x="1160245" y="3089814"/>
                  <a:ext cx="381723" cy="459984"/>
                </a:xfrm>
                <a:prstGeom prst="rect">
                  <a:avLst/>
                </a:prstGeom>
                <a:noFill/>
                <a:ln w="9525">
                  <a:noFill/>
                  <a:miter lim="800000"/>
                  <a:headEnd/>
                  <a:tailEnd/>
                </a:ln>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pPr>
                  <a:r>
                    <a:rPr lang="en-US" altLang="ja-JP" dirty="0">
                      <a:latin typeface="Calibri" pitchFamily="34" charset="0"/>
                    </a:rPr>
                    <a:t>p</a:t>
                  </a:r>
                  <a:endParaRPr lang="ja-JP" altLang="en-US" dirty="0">
                    <a:latin typeface="Calibri" pitchFamily="34" charset="0"/>
                  </a:endParaRPr>
                </a:p>
              </p:txBody>
            </p:sp>
            <p:cxnSp>
              <p:nvCxnSpPr>
                <p:cNvPr id="80" name="直線矢印コネクタ 79">
                  <a:extLst>
                    <a:ext uri="{FF2B5EF4-FFF2-40B4-BE49-F238E27FC236}">
                      <a16:creationId xmlns:a16="http://schemas.microsoft.com/office/drawing/2014/main" id="{2AD807BF-05D4-A634-24E0-CE43222C6345}"/>
                    </a:ext>
                  </a:extLst>
                </p:cNvPr>
                <p:cNvCxnSpPr/>
                <p:nvPr/>
              </p:nvCxnSpPr>
              <p:spPr>
                <a:xfrm flipH="1">
                  <a:off x="834591" y="4247254"/>
                  <a:ext cx="452703" cy="2258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60" name="グループ化 59">
                <a:extLst>
                  <a:ext uri="{FF2B5EF4-FFF2-40B4-BE49-F238E27FC236}">
                    <a16:creationId xmlns:a16="http://schemas.microsoft.com/office/drawing/2014/main" id="{F08A26A2-E369-9217-6846-CDB5AC24F8D0}"/>
                  </a:ext>
                </a:extLst>
              </p:cNvPr>
              <p:cNvGrpSpPr/>
              <p:nvPr/>
            </p:nvGrpSpPr>
            <p:grpSpPr>
              <a:xfrm>
                <a:off x="6954917" y="2986046"/>
                <a:ext cx="2153587" cy="1298983"/>
                <a:chOff x="5082709" y="897814"/>
                <a:chExt cx="2153587" cy="1298983"/>
              </a:xfrm>
            </p:grpSpPr>
            <p:sp>
              <p:nvSpPr>
                <p:cNvPr id="63" name="円/楕円 58">
                  <a:extLst>
                    <a:ext uri="{FF2B5EF4-FFF2-40B4-BE49-F238E27FC236}">
                      <a16:creationId xmlns:a16="http://schemas.microsoft.com/office/drawing/2014/main" id="{AC5913A1-BF29-40BD-2417-AFA01B6F9CAD}"/>
                    </a:ext>
                  </a:extLst>
                </p:cNvPr>
                <p:cNvSpPr/>
                <p:nvPr/>
              </p:nvSpPr>
              <p:spPr>
                <a:xfrm>
                  <a:off x="6303044" y="1434787"/>
                  <a:ext cx="357188" cy="35718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schemeClr val="tx1"/>
                    </a:solidFill>
                  </a:endParaRPr>
                </a:p>
              </p:txBody>
            </p:sp>
            <p:cxnSp>
              <p:nvCxnSpPr>
                <p:cNvPr id="64" name="直線矢印コネクタ 63">
                  <a:extLst>
                    <a:ext uri="{FF2B5EF4-FFF2-40B4-BE49-F238E27FC236}">
                      <a16:creationId xmlns:a16="http://schemas.microsoft.com/office/drawing/2014/main" id="{C24CDD9E-C29F-C047-C648-557412A95A01}"/>
                    </a:ext>
                  </a:extLst>
                </p:cNvPr>
                <p:cNvCxnSpPr/>
                <p:nvPr/>
              </p:nvCxnSpPr>
              <p:spPr>
                <a:xfrm>
                  <a:off x="6696236" y="1612587"/>
                  <a:ext cx="54006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5" name="テキスト ボックス 35">
                  <a:extLst>
                    <a:ext uri="{FF2B5EF4-FFF2-40B4-BE49-F238E27FC236}">
                      <a16:creationId xmlns:a16="http://schemas.microsoft.com/office/drawing/2014/main" id="{2F4C9993-B3FB-F34C-AB93-0B0C05A9C91C}"/>
                    </a:ext>
                  </a:extLst>
                </p:cNvPr>
                <p:cNvSpPr txBox="1">
                  <a:spLocks noChangeArrowheads="1"/>
                </p:cNvSpPr>
                <p:nvPr/>
              </p:nvSpPr>
              <p:spPr bwMode="auto">
                <a:xfrm>
                  <a:off x="6569868" y="1207774"/>
                  <a:ext cx="381722" cy="459984"/>
                </a:xfrm>
                <a:prstGeom prst="rect">
                  <a:avLst/>
                </a:prstGeom>
                <a:noFill/>
                <a:ln w="9525">
                  <a:noFill/>
                  <a:miter lim="800000"/>
                  <a:headEnd/>
                  <a:tailEnd/>
                </a:ln>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pPr>
                  <a:r>
                    <a:rPr lang="en-US" altLang="ja-JP" dirty="0">
                      <a:latin typeface="Calibri" pitchFamily="34" charset="0"/>
                    </a:rPr>
                    <a:t>n</a:t>
                  </a:r>
                  <a:endParaRPr lang="ja-JP" altLang="en-US" dirty="0">
                    <a:latin typeface="Calibri" pitchFamily="34" charset="0"/>
                  </a:endParaRPr>
                </a:p>
              </p:txBody>
            </p:sp>
            <p:sp>
              <p:nvSpPr>
                <p:cNvPr id="66" name="円/楕円 61">
                  <a:extLst>
                    <a:ext uri="{FF2B5EF4-FFF2-40B4-BE49-F238E27FC236}">
                      <a16:creationId xmlns:a16="http://schemas.microsoft.com/office/drawing/2014/main" id="{9D6B365A-CB68-E80D-7E9C-103F2E9DAEB6}"/>
                    </a:ext>
                  </a:extLst>
                </p:cNvPr>
                <p:cNvSpPr/>
                <p:nvPr/>
              </p:nvSpPr>
              <p:spPr>
                <a:xfrm>
                  <a:off x="5376754" y="1602655"/>
                  <a:ext cx="357188" cy="357187"/>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schemeClr val="tx1"/>
                    </a:solidFill>
                  </a:endParaRPr>
                </a:p>
              </p:txBody>
            </p:sp>
            <p:sp>
              <p:nvSpPr>
                <p:cNvPr id="67" name="テキスト ボックス 96">
                  <a:extLst>
                    <a:ext uri="{FF2B5EF4-FFF2-40B4-BE49-F238E27FC236}">
                      <a16:creationId xmlns:a16="http://schemas.microsoft.com/office/drawing/2014/main" id="{43A48901-4BC4-FBBC-6AED-DA1B27C4FEE5}"/>
                    </a:ext>
                  </a:extLst>
                </p:cNvPr>
                <p:cNvSpPr txBox="1"/>
                <p:nvPr/>
              </p:nvSpPr>
              <p:spPr>
                <a:xfrm>
                  <a:off x="5082709" y="897814"/>
                  <a:ext cx="381722" cy="459984"/>
                </a:xfrm>
                <a:prstGeom prst="rect">
                  <a:avLst/>
                </a:prstGeom>
                <a:noFill/>
                <a:ln>
                  <a:no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pPr>
                  <a:r>
                    <a:rPr lang="en-US" altLang="ja-JP" dirty="0"/>
                    <a:t>p</a:t>
                  </a:r>
                  <a:endParaRPr lang="ja-JP" altLang="en-US" baseline="-25000" dirty="0"/>
                </a:p>
              </p:txBody>
            </p:sp>
            <p:sp>
              <p:nvSpPr>
                <p:cNvPr id="68" name="円/楕円 63">
                  <a:extLst>
                    <a:ext uri="{FF2B5EF4-FFF2-40B4-BE49-F238E27FC236}">
                      <a16:creationId xmlns:a16="http://schemas.microsoft.com/office/drawing/2014/main" id="{92DDC71A-0D1D-B6D0-1FF8-9E3A7A350185}"/>
                    </a:ext>
                  </a:extLst>
                </p:cNvPr>
                <p:cNvSpPr/>
                <p:nvPr/>
              </p:nvSpPr>
              <p:spPr>
                <a:xfrm>
                  <a:off x="5229577" y="1307617"/>
                  <a:ext cx="357188" cy="357187"/>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schemeClr val="tx1"/>
                    </a:solidFill>
                  </a:endParaRPr>
                </a:p>
              </p:txBody>
            </p:sp>
            <p:sp>
              <p:nvSpPr>
                <p:cNvPr id="69" name="テキスト ボックス 35">
                  <a:extLst>
                    <a:ext uri="{FF2B5EF4-FFF2-40B4-BE49-F238E27FC236}">
                      <a16:creationId xmlns:a16="http://schemas.microsoft.com/office/drawing/2014/main" id="{8022B318-ABBF-3AB6-77B4-3185A6C642DB}"/>
                    </a:ext>
                  </a:extLst>
                </p:cNvPr>
                <p:cNvSpPr txBox="1">
                  <a:spLocks noChangeArrowheads="1"/>
                </p:cNvSpPr>
                <p:nvPr/>
              </p:nvSpPr>
              <p:spPr bwMode="auto">
                <a:xfrm>
                  <a:off x="5627905" y="1736813"/>
                  <a:ext cx="381722" cy="459984"/>
                </a:xfrm>
                <a:prstGeom prst="rect">
                  <a:avLst/>
                </a:prstGeom>
                <a:noFill/>
                <a:ln w="9525">
                  <a:noFill/>
                  <a:miter lim="800000"/>
                  <a:headEnd/>
                  <a:tailEnd/>
                </a:ln>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pPr>
                  <a:r>
                    <a:rPr lang="en-US" altLang="ja-JP" dirty="0">
                      <a:latin typeface="Calibri" pitchFamily="34" charset="0"/>
                    </a:rPr>
                    <a:t>p</a:t>
                  </a:r>
                  <a:endParaRPr lang="ja-JP" altLang="en-US" dirty="0">
                    <a:latin typeface="Calibri" pitchFamily="34" charset="0"/>
                  </a:endParaRPr>
                </a:p>
              </p:txBody>
            </p:sp>
            <p:cxnSp>
              <p:nvCxnSpPr>
                <p:cNvPr id="70" name="直線矢印コネクタ 69">
                  <a:extLst>
                    <a:ext uri="{FF2B5EF4-FFF2-40B4-BE49-F238E27FC236}">
                      <a16:creationId xmlns:a16="http://schemas.microsoft.com/office/drawing/2014/main" id="{242102BD-B0E6-3D95-325A-BD2F89A6EE27}"/>
                    </a:ext>
                  </a:extLst>
                </p:cNvPr>
                <p:cNvCxnSpPr/>
                <p:nvPr/>
              </p:nvCxnSpPr>
              <p:spPr>
                <a:xfrm flipH="1">
                  <a:off x="5794230" y="1610999"/>
                  <a:ext cx="18857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1" name="円/楕円 66">
                  <a:extLst>
                    <a:ext uri="{FF2B5EF4-FFF2-40B4-BE49-F238E27FC236}">
                      <a16:creationId xmlns:a16="http://schemas.microsoft.com/office/drawing/2014/main" id="{99489B97-7E7C-6730-4E8B-A47458E0584B}"/>
                    </a:ext>
                  </a:extLst>
                </p:cNvPr>
                <p:cNvSpPr/>
                <p:nvPr/>
              </p:nvSpPr>
              <p:spPr>
                <a:xfrm>
                  <a:off x="6003375" y="1486495"/>
                  <a:ext cx="214313" cy="21431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schemeClr val="tx1"/>
                    </a:solidFill>
                  </a:endParaRPr>
                </a:p>
              </p:txBody>
            </p:sp>
          </p:grpSp>
          <p:sp>
            <p:nvSpPr>
              <p:cNvPr id="61" name="下矢印 56">
                <a:extLst>
                  <a:ext uri="{FF2B5EF4-FFF2-40B4-BE49-F238E27FC236}">
                    <a16:creationId xmlns:a16="http://schemas.microsoft.com/office/drawing/2014/main" id="{A4785A22-A31D-314C-A840-ACD90BFD4135}"/>
                  </a:ext>
                </a:extLst>
              </p:cNvPr>
              <p:cNvSpPr/>
              <p:nvPr/>
            </p:nvSpPr>
            <p:spPr>
              <a:xfrm>
                <a:off x="7676604" y="2831784"/>
                <a:ext cx="645826" cy="489204"/>
              </a:xfrm>
              <a:prstGeom prst="downArrow">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b="1" dirty="0">
                  <a:effectLst>
                    <a:outerShdw blurRad="38100" dist="38100" dir="2700000" algn="tl">
                      <a:srgbClr val="000000">
                        <a:alpha val="43137"/>
                      </a:srgbClr>
                    </a:outerShdw>
                  </a:effectLst>
                  <a:latin typeface="Symbol" panose="05050102010706020507" pitchFamily="18" charset="2"/>
                  <a:ea typeface="Segoe UI" panose="020B0502040204020203" pitchFamily="34" charset="0"/>
                  <a:cs typeface="Segoe UI" panose="020B0502040204020203" pitchFamily="34" charset="0"/>
                </a:endParaRPr>
              </a:p>
            </p:txBody>
          </p:sp>
          <p:sp>
            <p:nvSpPr>
              <p:cNvPr id="62" name="下矢印 57">
                <a:extLst>
                  <a:ext uri="{FF2B5EF4-FFF2-40B4-BE49-F238E27FC236}">
                    <a16:creationId xmlns:a16="http://schemas.microsoft.com/office/drawing/2014/main" id="{89D5D1F0-213A-C70E-FBA3-A3FE4FE4CE4E}"/>
                  </a:ext>
                </a:extLst>
              </p:cNvPr>
              <p:cNvSpPr/>
              <p:nvPr/>
            </p:nvSpPr>
            <p:spPr>
              <a:xfrm>
                <a:off x="7676604" y="4199936"/>
                <a:ext cx="645826" cy="489204"/>
              </a:xfrm>
              <a:prstGeom prst="downArrow">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b="1" dirty="0">
                  <a:effectLst>
                    <a:outerShdw blurRad="38100" dist="38100" dir="2700000" algn="tl">
                      <a:srgbClr val="000000">
                        <a:alpha val="43137"/>
                      </a:srgbClr>
                    </a:outerShdw>
                  </a:effectLst>
                  <a:latin typeface="Symbol" panose="05050102010706020507" pitchFamily="18" charset="2"/>
                  <a:ea typeface="Segoe UI" panose="020B0502040204020203" pitchFamily="34" charset="0"/>
                  <a:cs typeface="Segoe UI" panose="020B0502040204020203" pitchFamily="34" charset="0"/>
                </a:endParaRPr>
              </a:p>
            </p:txBody>
          </p:sp>
        </p:grpSp>
        <p:sp>
          <p:nvSpPr>
            <p:cNvPr id="57" name="テキスト ボックス 34">
              <a:extLst>
                <a:ext uri="{FF2B5EF4-FFF2-40B4-BE49-F238E27FC236}">
                  <a16:creationId xmlns:a16="http://schemas.microsoft.com/office/drawing/2014/main" id="{90271F4E-0C77-6D67-6159-352D645141F5}"/>
                </a:ext>
              </a:extLst>
            </p:cNvPr>
            <p:cNvSpPr txBox="1">
              <a:spLocks noChangeArrowheads="1"/>
            </p:cNvSpPr>
            <p:nvPr/>
          </p:nvSpPr>
          <p:spPr bwMode="auto">
            <a:xfrm>
              <a:off x="7560332" y="3067662"/>
              <a:ext cx="437623" cy="459984"/>
            </a:xfrm>
            <a:prstGeom prst="rect">
              <a:avLst/>
            </a:prstGeom>
            <a:noFill/>
            <a:ln w="9525">
              <a:noFill/>
              <a:miter lim="800000"/>
              <a:headEnd/>
              <a:tailEnd/>
            </a:ln>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pPr>
              <a:r>
                <a:rPr lang="en-US" altLang="ja-JP" dirty="0">
                  <a:latin typeface="Calibri" pitchFamily="34" charset="0"/>
                </a:rPr>
                <a:t>K</a:t>
              </a:r>
              <a:r>
                <a:rPr lang="en-US" altLang="ja-JP" baseline="30000" dirty="0">
                  <a:latin typeface="Calibri" pitchFamily="34" charset="0"/>
                </a:rPr>
                <a:t>-</a:t>
              </a:r>
              <a:endParaRPr lang="ja-JP" altLang="en-US" baseline="30000" dirty="0">
                <a:latin typeface="Calibri" pitchFamily="34" charset="0"/>
              </a:endParaRPr>
            </a:p>
          </p:txBody>
        </p:sp>
      </p:grpSp>
      <p:pic>
        <p:nvPicPr>
          <p:cNvPr id="5" name="図 4">
            <a:extLst>
              <a:ext uri="{FF2B5EF4-FFF2-40B4-BE49-F238E27FC236}">
                <a16:creationId xmlns:a16="http://schemas.microsoft.com/office/drawing/2014/main" id="{A565B402-EA03-165A-C306-595892E248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43464" y="1971153"/>
            <a:ext cx="5121227" cy="4304270"/>
          </a:xfrm>
          <a:prstGeom prst="rect">
            <a:avLst/>
          </a:prstGeom>
        </p:spPr>
      </p:pic>
      <p:sp>
        <p:nvSpPr>
          <p:cNvPr id="2" name="タイトル 1">
            <a:extLst>
              <a:ext uri="{FF2B5EF4-FFF2-40B4-BE49-F238E27FC236}">
                <a16:creationId xmlns:a16="http://schemas.microsoft.com/office/drawing/2014/main" id="{170778F5-B8FE-B91D-10EB-8997D13979D8}"/>
              </a:ext>
            </a:extLst>
          </p:cNvPr>
          <p:cNvSpPr>
            <a:spLocks noGrp="1"/>
          </p:cNvSpPr>
          <p:nvPr>
            <p:ph type="title"/>
          </p:nvPr>
        </p:nvSpPr>
        <p:spPr>
          <a:xfrm>
            <a:off x="0" y="0"/>
            <a:ext cx="12192000" cy="1325563"/>
          </a:xfrm>
        </p:spPr>
        <p:txBody>
          <a:bodyPr/>
          <a:lstStyle/>
          <a:p>
            <a:pPr algn="ctr"/>
            <a:r>
              <a:rPr lang="ja-JP" altLang="en-US" b="1" dirty="0">
                <a:latin typeface="+mj-ea"/>
              </a:rPr>
              <a:t>運動量移行解析による束縛状態探索</a:t>
            </a:r>
            <a:endParaRPr kumimoji="1" lang="ja-JP" altLang="en-US" b="1" dirty="0"/>
          </a:p>
        </p:txBody>
      </p:sp>
      <p:sp>
        <p:nvSpPr>
          <p:cNvPr id="4" name="スライド番号プレースホルダー 3">
            <a:extLst>
              <a:ext uri="{FF2B5EF4-FFF2-40B4-BE49-F238E27FC236}">
                <a16:creationId xmlns:a16="http://schemas.microsoft.com/office/drawing/2014/main" id="{8B4A0C9F-958F-366C-C35E-6E75E7D8A6EE}"/>
              </a:ext>
            </a:extLst>
          </p:cNvPr>
          <p:cNvSpPr>
            <a:spLocks noGrp="1"/>
          </p:cNvSpPr>
          <p:nvPr>
            <p:ph type="sldNum" sz="quarter" idx="12"/>
          </p:nvPr>
        </p:nvSpPr>
        <p:spPr/>
        <p:txBody>
          <a:bodyPr/>
          <a:lstStyle/>
          <a:p>
            <a:fld id="{2F12FD73-3B79-4649-AE7F-26B9A55D462C}" type="slidenum">
              <a:rPr kumimoji="1" lang="ja-JP" altLang="en-US" smtClean="0"/>
              <a:t>19</a:t>
            </a:fld>
            <a:endParaRPr kumimoji="1" lang="ja-JP" altLang="en-US"/>
          </a:p>
        </p:txBody>
      </p:sp>
      <p:sp>
        <p:nvSpPr>
          <p:cNvPr id="6" name="コンテンツ プレースホルダー 2">
            <a:extLst>
              <a:ext uri="{FF2B5EF4-FFF2-40B4-BE49-F238E27FC236}">
                <a16:creationId xmlns:a16="http://schemas.microsoft.com/office/drawing/2014/main" id="{783E993F-F263-0582-BD2E-E5F901CB4658}"/>
              </a:ext>
            </a:extLst>
          </p:cNvPr>
          <p:cNvSpPr txBox="1">
            <a:spLocks/>
          </p:cNvSpPr>
          <p:nvPr/>
        </p:nvSpPr>
        <p:spPr>
          <a:xfrm>
            <a:off x="8429226" y="5346128"/>
            <a:ext cx="3693887" cy="13895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b="1" dirty="0"/>
              <a:t>運動量移行に独立なピーク構造＝</a:t>
            </a:r>
            <a:endParaRPr lang="en-US" altLang="ja-JP" b="1" dirty="0">
              <a:effectLst>
                <a:outerShdw blurRad="38100" dist="38100" dir="2700000" algn="tl">
                  <a:srgbClr val="000000">
                    <a:alpha val="43137"/>
                  </a:srgbClr>
                </a:outerShdw>
              </a:effectLst>
              <a:highlight>
                <a:srgbClr val="FFFF00"/>
              </a:highlight>
            </a:endParaRPr>
          </a:p>
          <a:p>
            <a:pPr marL="0" indent="0" algn="ctr">
              <a:buNone/>
            </a:pPr>
            <a:r>
              <a:rPr lang="ja-JP" altLang="en-US" b="1" dirty="0">
                <a:effectLst>
                  <a:outerShdw blurRad="38100" dist="38100" dir="2700000" algn="tl">
                    <a:srgbClr val="000000">
                      <a:alpha val="43137"/>
                    </a:srgbClr>
                  </a:outerShdw>
                </a:effectLst>
                <a:highlight>
                  <a:srgbClr val="FFFF00"/>
                </a:highlight>
              </a:rPr>
              <a:t>束縛状態の存在</a:t>
            </a:r>
            <a:endParaRPr lang="en-US" altLang="ja-JP" b="1" dirty="0">
              <a:effectLst>
                <a:outerShdw blurRad="38100" dist="38100" dir="2700000" algn="tl">
                  <a:srgbClr val="000000">
                    <a:alpha val="43137"/>
                  </a:srgbClr>
                </a:outerShdw>
              </a:effectLst>
              <a:highlight>
                <a:srgbClr val="FFFF00"/>
              </a:highlight>
            </a:endParaRPr>
          </a:p>
          <a:p>
            <a:pPr marL="457200" lvl="1" indent="0" algn="ctr">
              <a:buFont typeface="Arial" panose="020B0604020202020204" pitchFamily="34" charset="0"/>
              <a:buNone/>
            </a:pPr>
            <a:endParaRPr lang="en-US" altLang="ja-JP" u="sng" dirty="0"/>
          </a:p>
          <a:p>
            <a:pPr lvl="1" algn="ctr">
              <a:buFont typeface="Wingdings" panose="05000000000000000000" pitchFamily="2" charset="2"/>
              <a:buChar char="ü"/>
            </a:pPr>
            <a:endParaRPr lang="en-US" altLang="ja-JP" dirty="0"/>
          </a:p>
        </p:txBody>
      </p:sp>
      <p:sp>
        <p:nvSpPr>
          <p:cNvPr id="7" name="四角形: 角を丸くする 6">
            <a:extLst>
              <a:ext uri="{FF2B5EF4-FFF2-40B4-BE49-F238E27FC236}">
                <a16:creationId xmlns:a16="http://schemas.microsoft.com/office/drawing/2014/main" id="{E2E17651-EC26-55CE-54A2-E5E294469076}"/>
              </a:ext>
            </a:extLst>
          </p:cNvPr>
          <p:cNvSpPr/>
          <p:nvPr/>
        </p:nvSpPr>
        <p:spPr>
          <a:xfrm>
            <a:off x="5338576" y="4060168"/>
            <a:ext cx="457200" cy="841289"/>
          </a:xfrm>
          <a:prstGeom prst="roundRect">
            <a:avLst/>
          </a:prstGeom>
          <a:noFill/>
          <a:ln w="635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51C84623-5220-2EFA-3D79-42059A5439AD}"/>
              </a:ext>
            </a:extLst>
          </p:cNvPr>
          <p:cNvSpPr txBox="1"/>
          <p:nvPr/>
        </p:nvSpPr>
        <p:spPr>
          <a:xfrm>
            <a:off x="4305576" y="4901457"/>
            <a:ext cx="1222322" cy="738664"/>
          </a:xfrm>
          <a:prstGeom prst="rect">
            <a:avLst/>
          </a:prstGeom>
          <a:noFill/>
        </p:spPr>
        <p:txBody>
          <a:bodyPr wrap="none" rtlCol="0">
            <a:spAutoFit/>
          </a:bodyPr>
          <a:lstStyle/>
          <a:p>
            <a:pPr algn="ctr"/>
            <a:r>
              <a:rPr lang="en-US" altLang="ja-JP" sz="1400" b="1" i="1" dirty="0"/>
              <a:t>acceptance &amp; </a:t>
            </a:r>
          </a:p>
          <a:p>
            <a:pPr algn="ctr"/>
            <a:r>
              <a:rPr lang="en-US" altLang="ja-JP" sz="1400" b="1" i="1" dirty="0"/>
              <a:t>efficiency</a:t>
            </a:r>
          </a:p>
          <a:p>
            <a:pPr algn="ctr"/>
            <a:r>
              <a:rPr lang="en-US" altLang="ja-JP" sz="1400" b="1" i="1" dirty="0"/>
              <a:t>corrected</a:t>
            </a:r>
            <a:endParaRPr kumimoji="1" lang="ja-JP" altLang="en-US" sz="1400" b="1" i="1" dirty="0"/>
          </a:p>
        </p:txBody>
      </p: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A0ADF74B-9A7A-2905-F8C0-C6E29A47F437}"/>
                  </a:ext>
                </a:extLst>
              </p:cNvPr>
              <p:cNvSpPr txBox="1"/>
              <p:nvPr/>
            </p:nvSpPr>
            <p:spPr>
              <a:xfrm>
                <a:off x="3967464" y="6249614"/>
                <a:ext cx="2383986" cy="646331"/>
              </a:xfrm>
              <a:prstGeom prst="rect">
                <a:avLst/>
              </a:prstGeom>
              <a:noFill/>
            </p:spPr>
            <p:txBody>
              <a:bodyPr wrap="none" rtlCol="0">
                <a:spAutoFit/>
              </a:bodyPr>
              <a:lstStyle/>
              <a:p>
                <a14:m>
                  <m:oMath xmlns:m="http://schemas.openxmlformats.org/officeDocument/2006/math">
                    <m:r>
                      <a:rPr lang="en-US" altLang="ja-JP" b="1" i="1" smtClean="0">
                        <a:latin typeface="Cambria Math" panose="02040503050406030204" pitchFamily="18" charset="0"/>
                      </a:rPr>
                      <m:t>𝒒</m:t>
                    </m:r>
                    <m:r>
                      <a:rPr lang="en-US" altLang="ja-JP" i="1" smtClean="0">
                        <a:latin typeface="Cambria Math" panose="02040503050406030204" pitchFamily="18" charset="0"/>
                      </a:rPr>
                      <m:t> </m:t>
                    </m:r>
                  </m:oMath>
                </a14:m>
                <a:r>
                  <a:rPr kumimoji="1" lang="en-US" altLang="ja-JP" i="1" dirty="0"/>
                  <a:t>: </a:t>
                </a:r>
                <a:r>
                  <a:rPr lang="en-US" altLang="ja-JP" i="1" dirty="0"/>
                  <a:t>(K</a:t>
                </a:r>
                <a:r>
                  <a:rPr lang="en-US" altLang="ja-JP" i="1" baseline="30000" dirty="0"/>
                  <a:t>-</a:t>
                </a:r>
                <a:r>
                  <a:rPr lang="en-US" altLang="ja-JP" i="1" dirty="0"/>
                  <a:t>,n)</a:t>
                </a:r>
                <a:r>
                  <a:rPr kumimoji="1" lang="ja-JP" altLang="en-US" i="1" dirty="0"/>
                  <a:t>運動量移行量</a:t>
                </a:r>
                <a:endParaRPr kumimoji="1" lang="en-US" altLang="ja-JP" i="1" dirty="0"/>
              </a:p>
              <a:p>
                <a14:m>
                  <m:oMath xmlns:m="http://schemas.openxmlformats.org/officeDocument/2006/math">
                    <m:r>
                      <a:rPr lang="en-US" altLang="ja-JP" b="1" i="1" smtClean="0">
                        <a:latin typeface="Cambria Math" panose="02040503050406030204" pitchFamily="18" charset="0"/>
                      </a:rPr>
                      <m:t>𝑴</m:t>
                    </m:r>
                    <m:r>
                      <a:rPr lang="en-US" altLang="ja-JP" i="1">
                        <a:latin typeface="Cambria Math" panose="02040503050406030204" pitchFamily="18" charset="0"/>
                      </a:rPr>
                      <m:t> </m:t>
                    </m:r>
                  </m:oMath>
                </a14:m>
                <a:r>
                  <a:rPr lang="en-US" altLang="ja-JP" i="1" dirty="0"/>
                  <a:t>: </a:t>
                </a:r>
                <a:r>
                  <a:rPr lang="en-US" altLang="ja-JP" i="1" dirty="0" err="1">
                    <a:latin typeface="Symbol" panose="05050102010706020507" pitchFamily="18" charset="2"/>
                  </a:rPr>
                  <a:t>L</a:t>
                </a:r>
                <a:r>
                  <a:rPr lang="en-US" altLang="ja-JP" i="1" dirty="0" err="1"/>
                  <a:t>p</a:t>
                </a:r>
                <a:r>
                  <a:rPr lang="ja-JP" altLang="en-US" i="1" dirty="0"/>
                  <a:t>不変質量</a:t>
                </a:r>
                <a:endParaRPr kumimoji="1" lang="ja-JP" altLang="en-US" i="1" dirty="0"/>
              </a:p>
            </p:txBody>
          </p:sp>
        </mc:Choice>
        <mc:Fallback xmlns="">
          <p:sp>
            <p:nvSpPr>
              <p:cNvPr id="9" name="テキスト ボックス 8">
                <a:extLst>
                  <a:ext uri="{FF2B5EF4-FFF2-40B4-BE49-F238E27FC236}">
                    <a16:creationId xmlns:a16="http://schemas.microsoft.com/office/drawing/2014/main" id="{A0ADF74B-9A7A-2905-F8C0-C6E29A47F437}"/>
                  </a:ext>
                </a:extLst>
              </p:cNvPr>
              <p:cNvSpPr txBox="1">
                <a:spLocks noRot="1" noChangeAspect="1" noMove="1" noResize="1" noEditPoints="1" noAdjustHandles="1" noChangeArrowheads="1" noChangeShapeType="1" noTextEdit="1"/>
              </p:cNvSpPr>
              <p:nvPr/>
            </p:nvSpPr>
            <p:spPr>
              <a:xfrm>
                <a:off x="3967464" y="6249614"/>
                <a:ext cx="2383986" cy="646331"/>
              </a:xfrm>
              <a:prstGeom prst="rect">
                <a:avLst/>
              </a:prstGeom>
              <a:blipFill>
                <a:blip r:embed="rId3"/>
                <a:stretch>
                  <a:fillRect t="-6604" r="-767" b="-16038"/>
                </a:stretch>
              </a:blipFill>
            </p:spPr>
            <p:txBody>
              <a:bodyPr/>
              <a:lstStyle/>
              <a:p>
                <a:r>
                  <a:rPr lang="ja-JP" altLang="en-US">
                    <a:noFill/>
                  </a:rPr>
                  <a:t> </a:t>
                </a:r>
              </a:p>
            </p:txBody>
          </p:sp>
        </mc:Fallback>
      </mc:AlternateContent>
      <p:sp>
        <p:nvSpPr>
          <p:cNvPr id="10" name="テキスト ボックス 9">
            <a:extLst>
              <a:ext uri="{FF2B5EF4-FFF2-40B4-BE49-F238E27FC236}">
                <a16:creationId xmlns:a16="http://schemas.microsoft.com/office/drawing/2014/main" id="{03CFC48B-4133-E366-E310-0F8525A28926}"/>
              </a:ext>
            </a:extLst>
          </p:cNvPr>
          <p:cNvSpPr txBox="1"/>
          <p:nvPr/>
        </p:nvSpPr>
        <p:spPr>
          <a:xfrm>
            <a:off x="3892706" y="1284616"/>
            <a:ext cx="4676258" cy="400110"/>
          </a:xfrm>
          <a:prstGeom prst="rect">
            <a:avLst/>
          </a:prstGeom>
          <a:noFill/>
        </p:spPr>
        <p:txBody>
          <a:bodyPr wrap="square" rtlCol="0">
            <a:spAutoFit/>
          </a:bodyPr>
          <a:lstStyle/>
          <a:p>
            <a:pPr algn="ctr"/>
            <a:r>
              <a:rPr lang="en-US" altLang="ja-JP" sz="2000" b="1" dirty="0">
                <a:solidFill>
                  <a:srgbClr val="0070C0"/>
                </a:solidFill>
              </a:rPr>
              <a:t>PLB789(2019)620.,</a:t>
            </a:r>
            <a:r>
              <a:rPr lang="ja-JP" altLang="en-US" sz="2000" b="1" dirty="0">
                <a:solidFill>
                  <a:srgbClr val="0070C0"/>
                </a:solidFill>
              </a:rPr>
              <a:t> </a:t>
            </a:r>
            <a:r>
              <a:rPr lang="en-US" altLang="ja-JP" sz="2000" b="1" dirty="0">
                <a:solidFill>
                  <a:srgbClr val="0070C0"/>
                </a:solidFill>
              </a:rPr>
              <a:t>PRC102(2020)044002.</a:t>
            </a:r>
          </a:p>
        </p:txBody>
      </p:sp>
      <p:sp>
        <p:nvSpPr>
          <p:cNvPr id="11" name="矢印: 右 10">
            <a:extLst>
              <a:ext uri="{FF2B5EF4-FFF2-40B4-BE49-F238E27FC236}">
                <a16:creationId xmlns:a16="http://schemas.microsoft.com/office/drawing/2014/main" id="{24D5229F-0CB3-9DA1-1EC2-80370ECF06DB}"/>
              </a:ext>
            </a:extLst>
          </p:cNvPr>
          <p:cNvSpPr/>
          <p:nvPr/>
        </p:nvSpPr>
        <p:spPr>
          <a:xfrm>
            <a:off x="5852122" y="2624208"/>
            <a:ext cx="1302365" cy="484632"/>
          </a:xfrm>
          <a:prstGeom prst="rightArrow">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i="1" dirty="0">
                <a:effectLst>
                  <a:outerShdw blurRad="38100" dist="38100" dir="2700000" algn="tl">
                    <a:srgbClr val="000000">
                      <a:alpha val="43137"/>
                    </a:srgbClr>
                  </a:outerShdw>
                </a:effectLst>
              </a:rPr>
              <a:t>Un-bound</a:t>
            </a:r>
            <a:endParaRPr kumimoji="1" lang="ja-JP" altLang="en-US" b="1" i="1" dirty="0">
              <a:effectLst>
                <a:outerShdw blurRad="38100" dist="38100" dir="2700000" algn="tl">
                  <a:srgbClr val="000000">
                    <a:alpha val="43137"/>
                  </a:srgbClr>
                </a:outerShdw>
              </a:effectLst>
            </a:endParaRPr>
          </a:p>
        </p:txBody>
      </p:sp>
      <p:sp>
        <p:nvSpPr>
          <p:cNvPr id="12" name="矢印: 右 11">
            <a:extLst>
              <a:ext uri="{FF2B5EF4-FFF2-40B4-BE49-F238E27FC236}">
                <a16:creationId xmlns:a16="http://schemas.microsoft.com/office/drawing/2014/main" id="{33493A76-B8CF-7882-FD53-2197214050CD}"/>
              </a:ext>
            </a:extLst>
          </p:cNvPr>
          <p:cNvSpPr/>
          <p:nvPr/>
        </p:nvSpPr>
        <p:spPr>
          <a:xfrm flipH="1">
            <a:off x="4615003" y="2624208"/>
            <a:ext cx="1075058" cy="484632"/>
          </a:xfrm>
          <a:prstGeom prst="rightArrow">
            <a:avLst/>
          </a:prstGeom>
          <a:solidFill>
            <a:srgbClr val="FFFF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i="1" dirty="0">
                <a:solidFill>
                  <a:schemeClr val="tx1"/>
                </a:solidFill>
                <a:effectLst>
                  <a:outerShdw blurRad="38100" dist="38100" dir="2700000" algn="tl">
                    <a:srgbClr val="000000">
                      <a:alpha val="43137"/>
                    </a:srgbClr>
                  </a:outerShdw>
                </a:effectLst>
              </a:rPr>
              <a:t>Bound</a:t>
            </a:r>
            <a:endParaRPr kumimoji="1" lang="ja-JP" altLang="en-US" b="1" i="1" dirty="0">
              <a:solidFill>
                <a:schemeClr val="tx1"/>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93E97378-A006-D1EF-9CB5-65CFF323321C}"/>
                  </a:ext>
                </a:extLst>
              </p:cNvPr>
              <p:cNvSpPr txBox="1"/>
              <p:nvPr/>
            </p:nvSpPr>
            <p:spPr>
              <a:xfrm>
                <a:off x="6881121" y="1655767"/>
                <a:ext cx="1630254" cy="58477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p>
                        <m:sSupPr>
                          <m:ctrlPr>
                            <a:rPr kumimoji="1" lang="en-US" altLang="ja-JP" sz="1600" b="0" i="1" smtClean="0">
                              <a:latin typeface="Cambria Math" panose="02040503050406030204" pitchFamily="18" charset="0"/>
                            </a:rPr>
                          </m:ctrlPr>
                        </m:sSupPr>
                        <m:e>
                          <m:r>
                            <a:rPr kumimoji="1" lang="en-US" altLang="ja-JP" sz="1600" b="0" i="1" smtClean="0">
                              <a:latin typeface="Cambria Math" panose="02040503050406030204" pitchFamily="18" charset="0"/>
                            </a:rPr>
                            <m:t>𝑑</m:t>
                          </m:r>
                        </m:e>
                        <m:sup>
                          <m:r>
                            <a:rPr kumimoji="1" lang="en-US" altLang="ja-JP" sz="1600" b="0" i="1" smtClean="0">
                              <a:latin typeface="Cambria Math" panose="02040503050406030204" pitchFamily="18" charset="0"/>
                            </a:rPr>
                            <m:t>2</m:t>
                          </m:r>
                        </m:sup>
                      </m:sSup>
                      <m:r>
                        <a:rPr kumimoji="1" lang="ja-JP" altLang="en-US" sz="1600" b="0" i="1" smtClean="0">
                          <a:latin typeface="Cambria Math" panose="02040503050406030204" pitchFamily="18" charset="0"/>
                        </a:rPr>
                        <m:t>𝜎</m:t>
                      </m:r>
                      <m:r>
                        <a:rPr kumimoji="1" lang="en-US" altLang="ja-JP" sz="1600" b="0" i="1" smtClean="0">
                          <a:latin typeface="Cambria Math" panose="02040503050406030204" pitchFamily="18" charset="0"/>
                        </a:rPr>
                        <m:t>/(</m:t>
                      </m:r>
                      <m:r>
                        <a:rPr kumimoji="1" lang="en-US" altLang="ja-JP" sz="1600" b="0" i="1" smtClean="0">
                          <a:latin typeface="Cambria Math" panose="02040503050406030204" pitchFamily="18" charset="0"/>
                        </a:rPr>
                        <m:t>𝑑𝑀</m:t>
                      </m:r>
                      <m:r>
                        <a:rPr kumimoji="1" lang="en-US" altLang="ja-JP" sz="1600" b="0" i="1" smtClean="0">
                          <a:latin typeface="Cambria Math" panose="02040503050406030204" pitchFamily="18" charset="0"/>
                          <a:ea typeface="Cambria Math" panose="02040503050406030204" pitchFamily="18" charset="0"/>
                        </a:rPr>
                        <m:t>∙</m:t>
                      </m:r>
                      <m:r>
                        <a:rPr kumimoji="1" lang="en-US" altLang="ja-JP" sz="1600" b="0" i="1" smtClean="0">
                          <a:latin typeface="Cambria Math" panose="02040503050406030204" pitchFamily="18" charset="0"/>
                        </a:rPr>
                        <m:t>𝑑𝑞</m:t>
                      </m:r>
                      <m:r>
                        <a:rPr kumimoji="1" lang="en-US" altLang="ja-JP" sz="1600" b="0" i="1" smtClean="0">
                          <a:latin typeface="Cambria Math" panose="02040503050406030204" pitchFamily="18" charset="0"/>
                        </a:rPr>
                        <m:t>)</m:t>
                      </m:r>
                    </m:oMath>
                  </m:oMathPara>
                </a14:m>
                <a:endParaRPr kumimoji="1" lang="en-US" altLang="ja-JP" sz="1600" dirty="0"/>
              </a:p>
              <a:p>
                <a:pPr algn="ctr"/>
                <a14:m>
                  <m:oMathPara xmlns:m="http://schemas.openxmlformats.org/officeDocument/2006/math">
                    <m:oMathParaPr>
                      <m:jc m:val="centerGroup"/>
                    </m:oMathParaPr>
                    <m:oMath xmlns:m="http://schemas.openxmlformats.org/officeDocument/2006/math">
                      <m:r>
                        <a:rPr lang="en-US" altLang="ja-JP" sz="1600" i="1">
                          <a:latin typeface="Cambria Math" panose="02040503050406030204" pitchFamily="18" charset="0"/>
                        </a:rPr>
                        <m:t>[</m:t>
                      </m:r>
                      <m:r>
                        <a:rPr lang="en-US" altLang="ja-JP" sz="1600" i="1">
                          <a:latin typeface="Cambria Math" panose="02040503050406030204" pitchFamily="18" charset="0"/>
                        </a:rPr>
                        <m:t>𝑛𝑏</m:t>
                      </m:r>
                      <m:r>
                        <a:rPr lang="en-US" altLang="ja-JP" sz="1600" i="1">
                          <a:latin typeface="Cambria Math" panose="02040503050406030204" pitchFamily="18" charset="0"/>
                        </a:rPr>
                        <m:t>/(</m:t>
                      </m:r>
                      <m:r>
                        <a:rPr lang="en-US" altLang="ja-JP" sz="1600" i="1">
                          <a:latin typeface="Cambria Math" panose="02040503050406030204" pitchFamily="18" charset="0"/>
                        </a:rPr>
                        <m:t>𝑀𝑒𝑉</m:t>
                      </m:r>
                      <m:r>
                        <a:rPr lang="en-US" altLang="ja-JP" sz="1600" i="1" baseline="30000">
                          <a:latin typeface="Cambria Math" panose="02040503050406030204" pitchFamily="18" charset="0"/>
                        </a:rPr>
                        <m:t>2</m:t>
                      </m:r>
                      <m:r>
                        <a:rPr lang="en-US" altLang="ja-JP" sz="1600" i="1">
                          <a:latin typeface="Cambria Math" panose="02040503050406030204" pitchFamily="18" charset="0"/>
                        </a:rPr>
                        <m:t>/</m:t>
                      </m:r>
                      <m:r>
                        <a:rPr lang="en-US" altLang="ja-JP" sz="1600" i="1">
                          <a:latin typeface="Cambria Math" panose="02040503050406030204" pitchFamily="18" charset="0"/>
                        </a:rPr>
                        <m:t>𝑐</m:t>
                      </m:r>
                      <m:r>
                        <a:rPr lang="en-US" altLang="ja-JP" sz="1600" i="1" baseline="30000">
                          <a:latin typeface="Cambria Math" panose="02040503050406030204" pitchFamily="18" charset="0"/>
                        </a:rPr>
                        <m:t>3</m:t>
                      </m:r>
                      <m:r>
                        <a:rPr lang="en-US" altLang="ja-JP" sz="1600" i="1">
                          <a:latin typeface="Cambria Math" panose="02040503050406030204" pitchFamily="18" charset="0"/>
                        </a:rPr>
                        <m:t>)]</m:t>
                      </m:r>
                    </m:oMath>
                  </m:oMathPara>
                </a14:m>
                <a:endParaRPr lang="ja-JP" altLang="en-US" sz="1600" dirty="0"/>
              </a:p>
            </p:txBody>
          </p:sp>
        </mc:Choice>
        <mc:Fallback xmlns="">
          <p:sp>
            <p:nvSpPr>
              <p:cNvPr id="13" name="テキスト ボックス 12">
                <a:extLst>
                  <a:ext uri="{FF2B5EF4-FFF2-40B4-BE49-F238E27FC236}">
                    <a16:creationId xmlns:a16="http://schemas.microsoft.com/office/drawing/2014/main" id="{93E97378-A006-D1EF-9CB5-65CFF323321C}"/>
                  </a:ext>
                </a:extLst>
              </p:cNvPr>
              <p:cNvSpPr txBox="1">
                <a:spLocks noRot="1" noChangeAspect="1" noMove="1" noResize="1" noEditPoints="1" noAdjustHandles="1" noChangeArrowheads="1" noChangeShapeType="1" noTextEdit="1"/>
              </p:cNvSpPr>
              <p:nvPr/>
            </p:nvSpPr>
            <p:spPr>
              <a:xfrm>
                <a:off x="6881121" y="1655767"/>
                <a:ext cx="1630254" cy="584775"/>
              </a:xfrm>
              <a:prstGeom prst="rect">
                <a:avLst/>
              </a:prstGeom>
              <a:blipFill>
                <a:blip r:embed="rId4"/>
                <a:stretch>
                  <a:fillRect b="-5208"/>
                </a:stretch>
              </a:blipFill>
            </p:spPr>
            <p:txBody>
              <a:bodyPr/>
              <a:lstStyle/>
              <a:p>
                <a:r>
                  <a:rPr lang="ja-JP" altLang="en-US">
                    <a:noFill/>
                  </a:rPr>
                  <a:t> </a:t>
                </a:r>
              </a:p>
            </p:txBody>
          </p:sp>
        </mc:Fallback>
      </mc:AlternateContent>
      <p:pic>
        <p:nvPicPr>
          <p:cNvPr id="46" name="図 45">
            <a:extLst>
              <a:ext uri="{FF2B5EF4-FFF2-40B4-BE49-F238E27FC236}">
                <a16:creationId xmlns:a16="http://schemas.microsoft.com/office/drawing/2014/main" id="{CFCDF54A-A91C-7BC1-9FF5-684B87AA8DD9}"/>
              </a:ext>
            </a:extLst>
          </p:cNvPr>
          <p:cNvPicPr>
            <a:picLocks noChangeAspect="1"/>
          </p:cNvPicPr>
          <p:nvPr/>
        </p:nvPicPr>
        <p:blipFill rotWithShape="1">
          <a:blip r:embed="rId5">
            <a:extLst>
              <a:ext uri="{28A0092B-C50C-407E-A947-70E740481C1C}">
                <a14:useLocalDpi xmlns:a14="http://schemas.microsoft.com/office/drawing/2010/main" val="0"/>
              </a:ext>
            </a:extLst>
          </a:blip>
          <a:srcRect r="59994"/>
          <a:stretch/>
        </p:blipFill>
        <p:spPr>
          <a:xfrm>
            <a:off x="758573" y="1226759"/>
            <a:ext cx="1898601" cy="1673577"/>
          </a:xfrm>
          <a:prstGeom prst="rect">
            <a:avLst/>
          </a:prstGeom>
        </p:spPr>
      </p:pic>
      <p:sp>
        <p:nvSpPr>
          <p:cNvPr id="48" name="正方形/長方形 47">
            <a:extLst>
              <a:ext uri="{FF2B5EF4-FFF2-40B4-BE49-F238E27FC236}">
                <a16:creationId xmlns:a16="http://schemas.microsoft.com/office/drawing/2014/main" id="{6D75E24D-94B3-61AD-0554-4CD82C4F54F9}"/>
              </a:ext>
            </a:extLst>
          </p:cNvPr>
          <p:cNvSpPr/>
          <p:nvPr/>
        </p:nvSpPr>
        <p:spPr>
          <a:xfrm>
            <a:off x="3922147" y="2332449"/>
            <a:ext cx="199944" cy="180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コンテンツ プレースホルダー 2">
            <a:extLst>
              <a:ext uri="{FF2B5EF4-FFF2-40B4-BE49-F238E27FC236}">
                <a16:creationId xmlns:a16="http://schemas.microsoft.com/office/drawing/2014/main" id="{44E2AFD8-9590-F7DD-C8B1-8707AEF36228}"/>
              </a:ext>
            </a:extLst>
          </p:cNvPr>
          <p:cNvSpPr>
            <a:spLocks noGrp="1"/>
          </p:cNvSpPr>
          <p:nvPr>
            <p:ph idx="1"/>
          </p:nvPr>
        </p:nvSpPr>
        <p:spPr>
          <a:xfrm>
            <a:off x="82813" y="4217369"/>
            <a:ext cx="3167222" cy="917501"/>
          </a:xfrm>
        </p:spPr>
        <p:txBody>
          <a:bodyPr>
            <a:normAutofit/>
          </a:bodyPr>
          <a:lstStyle/>
          <a:p>
            <a:pPr marL="0" indent="0" algn="ctr">
              <a:buNone/>
            </a:pPr>
            <a:r>
              <a:rPr lang="en-US" altLang="ja-JP" b="1" dirty="0"/>
              <a:t>(K</a:t>
            </a:r>
            <a:r>
              <a:rPr lang="en-US" altLang="ja-JP" b="1" baseline="30000" dirty="0"/>
              <a:t>-</a:t>
            </a:r>
            <a:r>
              <a:rPr lang="en-US" altLang="ja-JP" b="1" dirty="0"/>
              <a:t>,n)</a:t>
            </a:r>
            <a:r>
              <a:rPr lang="ja-JP" altLang="en-US" b="1" dirty="0"/>
              <a:t>反応における運動量移行解析</a:t>
            </a:r>
            <a:endParaRPr lang="en-US" altLang="ja-JP" dirty="0"/>
          </a:p>
        </p:txBody>
      </p:sp>
      <p:pic>
        <p:nvPicPr>
          <p:cNvPr id="51" name="図 50">
            <a:extLst>
              <a:ext uri="{FF2B5EF4-FFF2-40B4-BE49-F238E27FC236}">
                <a16:creationId xmlns:a16="http://schemas.microsoft.com/office/drawing/2014/main" id="{5E875B64-42C6-1327-4DBF-5EB1BB7D0C62}"/>
              </a:ext>
            </a:extLst>
          </p:cNvPr>
          <p:cNvPicPr>
            <a:picLocks noChangeAspect="1"/>
          </p:cNvPicPr>
          <p:nvPr/>
        </p:nvPicPr>
        <p:blipFill rotWithShape="1">
          <a:blip r:embed="rId5">
            <a:extLst>
              <a:ext uri="{28A0092B-C50C-407E-A947-70E740481C1C}">
                <a14:useLocalDpi xmlns:a14="http://schemas.microsoft.com/office/drawing/2010/main" val="0"/>
              </a:ext>
            </a:extLst>
          </a:blip>
          <a:srcRect l="39451"/>
          <a:stretch/>
        </p:blipFill>
        <p:spPr>
          <a:xfrm>
            <a:off x="340757" y="2481076"/>
            <a:ext cx="2873518" cy="1673577"/>
          </a:xfrm>
          <a:prstGeom prst="rect">
            <a:avLst/>
          </a:prstGeom>
        </p:spPr>
      </p:pic>
      <p:sp>
        <p:nvSpPr>
          <p:cNvPr id="52" name="四角形: 角を丸くする 51">
            <a:extLst>
              <a:ext uri="{FF2B5EF4-FFF2-40B4-BE49-F238E27FC236}">
                <a16:creationId xmlns:a16="http://schemas.microsoft.com/office/drawing/2014/main" id="{FACA636F-89F7-10D6-223D-E337B02FC02F}"/>
              </a:ext>
            </a:extLst>
          </p:cNvPr>
          <p:cNvSpPr/>
          <p:nvPr/>
        </p:nvSpPr>
        <p:spPr>
          <a:xfrm>
            <a:off x="39756" y="1699228"/>
            <a:ext cx="3249162" cy="4506170"/>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4" name="直線矢印コネクタ 53">
            <a:extLst>
              <a:ext uri="{FF2B5EF4-FFF2-40B4-BE49-F238E27FC236}">
                <a16:creationId xmlns:a16="http://schemas.microsoft.com/office/drawing/2014/main" id="{CB040656-CC01-411E-C421-7DA2CA333EDF}"/>
              </a:ext>
            </a:extLst>
          </p:cNvPr>
          <p:cNvCxnSpPr>
            <a:cxnSpLocks/>
          </p:cNvCxnSpPr>
          <p:nvPr/>
        </p:nvCxnSpPr>
        <p:spPr>
          <a:xfrm flipH="1" flipV="1">
            <a:off x="5908442" y="4501633"/>
            <a:ext cx="3076532" cy="1703765"/>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DEC0B874-4668-50CF-D548-F5EBFFA76CC6}"/>
              </a:ext>
            </a:extLst>
          </p:cNvPr>
          <p:cNvSpPr txBox="1"/>
          <p:nvPr/>
        </p:nvSpPr>
        <p:spPr>
          <a:xfrm>
            <a:off x="8728768" y="817825"/>
            <a:ext cx="2956257" cy="830997"/>
          </a:xfrm>
          <a:prstGeom prst="rect">
            <a:avLst/>
          </a:prstGeom>
          <a:noFill/>
        </p:spPr>
        <p:txBody>
          <a:bodyPr wrap="none" rtlCol="0">
            <a:spAutoFit/>
          </a:bodyPr>
          <a:lstStyle/>
          <a:p>
            <a:pPr algn="ctr"/>
            <a:r>
              <a:rPr kumimoji="1" lang="ja-JP" altLang="en-US" sz="2400" b="1" dirty="0">
                <a:solidFill>
                  <a:srgbClr val="00B0F0"/>
                </a:solidFill>
              </a:rPr>
              <a:t>準弾性</a:t>
            </a:r>
            <a:r>
              <a:rPr kumimoji="1" lang="en-US" altLang="ja-JP" sz="2400" b="1" dirty="0">
                <a:solidFill>
                  <a:srgbClr val="00B0F0"/>
                </a:solidFill>
              </a:rPr>
              <a:t>K</a:t>
            </a:r>
            <a:r>
              <a:rPr kumimoji="1" lang="en-US" altLang="ja-JP" sz="2400" b="1" baseline="30000" dirty="0">
                <a:solidFill>
                  <a:srgbClr val="00B0F0"/>
                </a:solidFill>
              </a:rPr>
              <a:t>-</a:t>
            </a:r>
            <a:r>
              <a:rPr kumimoji="1" lang="ja-JP" altLang="en-US" sz="2400" b="1" dirty="0">
                <a:solidFill>
                  <a:srgbClr val="00B0F0"/>
                </a:solidFill>
              </a:rPr>
              <a:t>散乱の証拠</a:t>
            </a:r>
            <a:endParaRPr kumimoji="1" lang="en-US" altLang="ja-JP" sz="2400" b="1" dirty="0">
              <a:solidFill>
                <a:srgbClr val="00B0F0"/>
              </a:solidFill>
            </a:endParaRPr>
          </a:p>
          <a:p>
            <a:pPr algn="ctr"/>
            <a:r>
              <a:rPr kumimoji="1" lang="ja-JP" altLang="en-US" sz="2400" b="1" dirty="0">
                <a:solidFill>
                  <a:srgbClr val="00B0F0"/>
                </a:solidFill>
              </a:rPr>
              <a:t>（</a:t>
            </a:r>
            <a:r>
              <a:rPr kumimoji="1" lang="en-US" altLang="ja-JP" sz="2400" b="1" dirty="0">
                <a:solidFill>
                  <a:srgbClr val="00B0F0"/>
                </a:solidFill>
              </a:rPr>
              <a:t>+2</a:t>
            </a:r>
            <a:r>
              <a:rPr kumimoji="1" lang="ja-JP" altLang="en-US" sz="2400" b="1" dirty="0">
                <a:solidFill>
                  <a:srgbClr val="00B0F0"/>
                </a:solidFill>
              </a:rPr>
              <a:t>核子吸収反応）</a:t>
            </a:r>
          </a:p>
        </p:txBody>
      </p:sp>
      <p:cxnSp>
        <p:nvCxnSpPr>
          <p:cNvPr id="47" name="直線矢印コネクタ 46">
            <a:extLst>
              <a:ext uri="{FF2B5EF4-FFF2-40B4-BE49-F238E27FC236}">
                <a16:creationId xmlns:a16="http://schemas.microsoft.com/office/drawing/2014/main" id="{61104D31-B427-3EDF-3F83-5E7EBDD60390}"/>
              </a:ext>
            </a:extLst>
          </p:cNvPr>
          <p:cNvCxnSpPr>
            <a:cxnSpLocks/>
            <a:stCxn id="3" idx="1"/>
          </p:cNvCxnSpPr>
          <p:nvPr/>
        </p:nvCxnSpPr>
        <p:spPr>
          <a:xfrm flipH="1">
            <a:off x="7844118" y="1233324"/>
            <a:ext cx="884650" cy="1429585"/>
          </a:xfrm>
          <a:prstGeom prst="straightConnector1">
            <a:avLst/>
          </a:prstGeom>
          <a:ln w="63500">
            <a:solidFill>
              <a:srgbClr val="00B0F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テキスト ボックス 44">
                <a:extLst>
                  <a:ext uri="{FF2B5EF4-FFF2-40B4-BE49-F238E27FC236}">
                    <a16:creationId xmlns:a16="http://schemas.microsoft.com/office/drawing/2014/main" id="{2F5FB0F5-EDD0-51AC-47FB-84C3D8D09781}"/>
                  </a:ext>
                </a:extLst>
              </p:cNvPr>
              <p:cNvSpPr txBox="1"/>
              <p:nvPr/>
            </p:nvSpPr>
            <p:spPr>
              <a:xfrm>
                <a:off x="58469" y="5044390"/>
                <a:ext cx="3304675" cy="1323439"/>
              </a:xfrm>
              <a:prstGeom prst="rect">
                <a:avLst/>
              </a:prstGeom>
              <a:noFill/>
            </p:spPr>
            <p:txBody>
              <a:bodyPr wrap="square" rtlCol="0">
                <a:spAutoFit/>
              </a:bodyPr>
              <a:lstStyle/>
              <a:p>
                <a:pPr marL="0" lvl="1">
                  <a:buFont typeface="Wingdings" panose="05000000000000000000" pitchFamily="2" charset="2"/>
                  <a:buChar char="ü"/>
                </a:pPr>
                <a:r>
                  <a:rPr kumimoji="1" lang="en-US" altLang="ja-JP" sz="2000" dirty="0"/>
                  <a:t>M(</a:t>
                </a:r>
                <a:r>
                  <a:rPr kumimoji="1" lang="en-US" altLang="ja-JP" sz="2000" dirty="0" err="1">
                    <a:latin typeface="Symbol" panose="05050102010706020507" pitchFamily="18" charset="2"/>
                  </a:rPr>
                  <a:t>L</a:t>
                </a:r>
                <a:r>
                  <a:rPr kumimoji="1" lang="en-US" altLang="ja-JP" sz="2000" dirty="0" err="1"/>
                  <a:t>p</a:t>
                </a:r>
                <a:r>
                  <a:rPr kumimoji="1" lang="en-US" altLang="ja-JP" sz="2000" dirty="0"/>
                  <a:t>) vs. </a:t>
                </a:r>
                <a14:m>
                  <m:oMath xmlns:m="http://schemas.openxmlformats.org/officeDocument/2006/math">
                    <m:r>
                      <a:rPr lang="en-US" altLang="ja-JP" sz="2000" i="1">
                        <a:latin typeface="Cambria Math" panose="02040503050406030204" pitchFamily="18" charset="0"/>
                      </a:rPr>
                      <m:t>𝑞</m:t>
                    </m:r>
                  </m:oMath>
                </a14:m>
                <a:endParaRPr kumimoji="1" lang="en-US" altLang="ja-JP" sz="2000" dirty="0"/>
              </a:p>
              <a:p>
                <a:pPr marL="0" lvl="1">
                  <a:buFont typeface="Wingdings" panose="05000000000000000000" pitchFamily="2" charset="2"/>
                  <a:buChar char="ü"/>
                </a:pPr>
                <a:r>
                  <a:rPr lang="en-US" altLang="ja-JP" sz="2000" dirty="0"/>
                  <a:t>(</a:t>
                </a:r>
                <a:r>
                  <a:rPr lang="en-US" altLang="ja-JP" sz="2000" dirty="0" err="1"/>
                  <a:t>e,e</a:t>
                </a:r>
                <a:r>
                  <a:rPr lang="en-US" altLang="ja-JP" sz="2000" dirty="0"/>
                  <a:t>')</a:t>
                </a:r>
                <a:r>
                  <a:rPr lang="ja-JP" altLang="en-US" sz="2000" dirty="0"/>
                  <a:t>反応同様、空間形状に感度を持つと期待される</a:t>
                </a:r>
                <a:endParaRPr kumimoji="1" lang="en-US" altLang="ja-JP" sz="2000" dirty="0"/>
              </a:p>
              <a:p>
                <a:endParaRPr kumimoji="1" lang="ja-JP" altLang="en-US" sz="2000" dirty="0"/>
              </a:p>
            </p:txBody>
          </p:sp>
        </mc:Choice>
        <mc:Fallback xmlns="">
          <p:sp>
            <p:nvSpPr>
              <p:cNvPr id="45" name="テキスト ボックス 44">
                <a:extLst>
                  <a:ext uri="{FF2B5EF4-FFF2-40B4-BE49-F238E27FC236}">
                    <a16:creationId xmlns:a16="http://schemas.microsoft.com/office/drawing/2014/main" id="{2F5FB0F5-EDD0-51AC-47FB-84C3D8D09781}"/>
                  </a:ext>
                </a:extLst>
              </p:cNvPr>
              <p:cNvSpPr txBox="1">
                <a:spLocks noRot="1" noChangeAspect="1" noMove="1" noResize="1" noEditPoints="1" noAdjustHandles="1" noChangeArrowheads="1" noChangeShapeType="1" noTextEdit="1"/>
              </p:cNvSpPr>
              <p:nvPr/>
            </p:nvSpPr>
            <p:spPr>
              <a:xfrm>
                <a:off x="58469" y="5044390"/>
                <a:ext cx="3304675" cy="1323439"/>
              </a:xfrm>
              <a:prstGeom prst="rect">
                <a:avLst/>
              </a:prstGeom>
              <a:blipFill>
                <a:blip r:embed="rId6"/>
                <a:stretch>
                  <a:fillRect l="-2030" t="-3211" r="-185"/>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65957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6126B7-E07D-4A2B-AD4A-0E68D591BE02}"/>
              </a:ext>
            </a:extLst>
          </p:cNvPr>
          <p:cNvSpPr>
            <a:spLocks noGrp="1"/>
          </p:cNvSpPr>
          <p:nvPr>
            <p:ph type="title"/>
          </p:nvPr>
        </p:nvSpPr>
        <p:spPr>
          <a:xfrm>
            <a:off x="838200" y="-66674"/>
            <a:ext cx="10515600" cy="1718440"/>
          </a:xfrm>
        </p:spPr>
        <p:txBody>
          <a:bodyPr>
            <a:normAutofit/>
          </a:bodyPr>
          <a:lstStyle/>
          <a:p>
            <a:pPr algn="ctr"/>
            <a:r>
              <a:rPr kumimoji="1" lang="ja-JP" altLang="en-US" b="1" dirty="0"/>
              <a:t>原子核ハドロン物理</a:t>
            </a:r>
            <a:br>
              <a:rPr kumimoji="1" lang="en-US" altLang="ja-JP" dirty="0"/>
            </a:br>
            <a:r>
              <a:rPr kumimoji="1" lang="en-US" altLang="ja-JP" sz="3200" dirty="0"/>
              <a:t>= </a:t>
            </a:r>
            <a:r>
              <a:rPr kumimoji="1" lang="ja-JP" altLang="en-US" sz="3200" dirty="0"/>
              <a:t>量子色力学</a:t>
            </a:r>
            <a:r>
              <a:rPr kumimoji="1" lang="en-US" altLang="ja-JP" sz="3200" dirty="0"/>
              <a:t>(QCD)</a:t>
            </a:r>
            <a:r>
              <a:rPr kumimoji="1" lang="ja-JP" altLang="en-US" sz="3200" dirty="0"/>
              <a:t>によって支配される</a:t>
            </a:r>
            <a:r>
              <a:rPr kumimoji="1" lang="ja-JP" altLang="en-US" sz="3200" u="sng" dirty="0"/>
              <a:t>量子多体系</a:t>
            </a:r>
            <a:r>
              <a:rPr kumimoji="1" lang="ja-JP" altLang="en-US" sz="3200" dirty="0"/>
              <a:t>の物理</a:t>
            </a:r>
          </a:p>
        </p:txBody>
      </p:sp>
      <p:pic>
        <p:nvPicPr>
          <p:cNvPr id="4" name="図 3">
            <a:extLst>
              <a:ext uri="{FF2B5EF4-FFF2-40B4-BE49-F238E27FC236}">
                <a16:creationId xmlns:a16="http://schemas.microsoft.com/office/drawing/2014/main" id="{FD70F9FE-7A49-44C5-BF3B-E70E9025E1FB}"/>
              </a:ext>
            </a:extLst>
          </p:cNvPr>
          <p:cNvPicPr>
            <a:picLocks noChangeAspect="1"/>
          </p:cNvPicPr>
          <p:nvPr/>
        </p:nvPicPr>
        <p:blipFill>
          <a:blip r:embed="rId2"/>
          <a:stretch>
            <a:fillRect/>
          </a:stretch>
        </p:blipFill>
        <p:spPr>
          <a:xfrm>
            <a:off x="2719091" y="2631941"/>
            <a:ext cx="6753816" cy="1718439"/>
          </a:xfrm>
          <a:prstGeom prst="rect">
            <a:avLst/>
          </a:prstGeom>
        </p:spPr>
      </p:pic>
      <p:sp>
        <p:nvSpPr>
          <p:cNvPr id="8" name="テキスト ボックス 7">
            <a:extLst>
              <a:ext uri="{FF2B5EF4-FFF2-40B4-BE49-F238E27FC236}">
                <a16:creationId xmlns:a16="http://schemas.microsoft.com/office/drawing/2014/main" id="{CE9E8698-E02A-45E3-A967-B9A040B0A292}"/>
              </a:ext>
            </a:extLst>
          </p:cNvPr>
          <p:cNvSpPr txBox="1"/>
          <p:nvPr/>
        </p:nvSpPr>
        <p:spPr>
          <a:xfrm>
            <a:off x="7368455" y="1759692"/>
            <a:ext cx="2356734" cy="830997"/>
          </a:xfrm>
          <a:prstGeom prst="rect">
            <a:avLst/>
          </a:prstGeom>
          <a:noFill/>
        </p:spPr>
        <p:txBody>
          <a:bodyPr wrap="none" rtlCol="0">
            <a:spAutoFit/>
          </a:bodyPr>
          <a:lstStyle/>
          <a:p>
            <a:pPr algn="ctr"/>
            <a:r>
              <a:rPr lang="ja-JP" altLang="en-US" sz="2400" dirty="0"/>
              <a:t>中性子星 </a:t>
            </a:r>
            <a:r>
              <a:rPr lang="en-US" altLang="ja-JP" sz="2400" dirty="0"/>
              <a:t>=</a:t>
            </a:r>
          </a:p>
          <a:p>
            <a:pPr algn="ctr"/>
            <a:r>
              <a:rPr lang="en-US" altLang="ja-JP" sz="2400" dirty="0"/>
              <a:t> “</a:t>
            </a:r>
            <a:r>
              <a:rPr lang="ja-JP" altLang="en-US" sz="2400" dirty="0"/>
              <a:t>巨大な原子核</a:t>
            </a:r>
            <a:r>
              <a:rPr lang="en-US" altLang="ja-JP" sz="2400" dirty="0"/>
              <a:t>”</a:t>
            </a:r>
            <a:endParaRPr kumimoji="1" lang="ja-JP" altLang="en-US" sz="2400" dirty="0"/>
          </a:p>
        </p:txBody>
      </p:sp>
      <p:sp>
        <p:nvSpPr>
          <p:cNvPr id="9" name="テキスト ボックス 8">
            <a:extLst>
              <a:ext uri="{FF2B5EF4-FFF2-40B4-BE49-F238E27FC236}">
                <a16:creationId xmlns:a16="http://schemas.microsoft.com/office/drawing/2014/main" id="{03DFC20D-79F0-4F35-89F8-A893F5DEB141}"/>
              </a:ext>
            </a:extLst>
          </p:cNvPr>
          <p:cNvSpPr txBox="1"/>
          <p:nvPr/>
        </p:nvSpPr>
        <p:spPr>
          <a:xfrm>
            <a:off x="5160739" y="1955437"/>
            <a:ext cx="1107996" cy="461665"/>
          </a:xfrm>
          <a:prstGeom prst="rect">
            <a:avLst/>
          </a:prstGeom>
          <a:noFill/>
        </p:spPr>
        <p:txBody>
          <a:bodyPr wrap="none" rtlCol="0">
            <a:spAutoFit/>
          </a:bodyPr>
          <a:lstStyle/>
          <a:p>
            <a:r>
              <a:rPr lang="ja-JP" altLang="en-US" sz="2400" dirty="0"/>
              <a:t>原子核</a:t>
            </a:r>
            <a:endParaRPr kumimoji="1" lang="ja-JP" altLang="en-US" sz="2400" dirty="0"/>
          </a:p>
        </p:txBody>
      </p:sp>
      <p:sp>
        <p:nvSpPr>
          <p:cNvPr id="10" name="テキスト ボックス 9">
            <a:extLst>
              <a:ext uri="{FF2B5EF4-FFF2-40B4-BE49-F238E27FC236}">
                <a16:creationId xmlns:a16="http://schemas.microsoft.com/office/drawing/2014/main" id="{51F76F0D-3349-4B65-A6D3-E5DB3BF81A0C}"/>
              </a:ext>
            </a:extLst>
          </p:cNvPr>
          <p:cNvSpPr txBox="1"/>
          <p:nvPr/>
        </p:nvSpPr>
        <p:spPr>
          <a:xfrm>
            <a:off x="2569229" y="1770772"/>
            <a:ext cx="1723549" cy="830997"/>
          </a:xfrm>
          <a:prstGeom prst="rect">
            <a:avLst/>
          </a:prstGeom>
          <a:noFill/>
        </p:spPr>
        <p:txBody>
          <a:bodyPr wrap="none" rtlCol="0">
            <a:spAutoFit/>
          </a:bodyPr>
          <a:lstStyle/>
          <a:p>
            <a:pPr algn="ctr"/>
            <a:r>
              <a:rPr lang="ja-JP" altLang="en-US" sz="2400" dirty="0"/>
              <a:t>陽子などの</a:t>
            </a:r>
            <a:endParaRPr lang="en-US" altLang="ja-JP" sz="2400" dirty="0"/>
          </a:p>
          <a:p>
            <a:pPr algn="ctr"/>
            <a:r>
              <a:rPr lang="ja-JP" altLang="en-US" sz="2400" dirty="0"/>
              <a:t>ハドロン</a:t>
            </a:r>
            <a:endParaRPr kumimoji="1" lang="ja-JP" altLang="en-US" sz="2400" dirty="0"/>
          </a:p>
        </p:txBody>
      </p:sp>
      <p:sp>
        <p:nvSpPr>
          <p:cNvPr id="11" name="テキスト ボックス 10">
            <a:extLst>
              <a:ext uri="{FF2B5EF4-FFF2-40B4-BE49-F238E27FC236}">
                <a16:creationId xmlns:a16="http://schemas.microsoft.com/office/drawing/2014/main" id="{EFA939A5-FDD0-4512-B676-16EF057C530F}"/>
              </a:ext>
            </a:extLst>
          </p:cNvPr>
          <p:cNvSpPr txBox="1"/>
          <p:nvPr/>
        </p:nvSpPr>
        <p:spPr>
          <a:xfrm>
            <a:off x="1244077" y="5139560"/>
            <a:ext cx="9703844" cy="1631216"/>
          </a:xfrm>
          <a:prstGeom prst="rect">
            <a:avLst/>
          </a:prstGeom>
          <a:noFill/>
          <a:ln w="38100">
            <a:solidFill>
              <a:schemeClr val="tx1"/>
            </a:solidFill>
          </a:ln>
        </p:spPr>
        <p:txBody>
          <a:bodyPr wrap="square" rtlCol="0">
            <a:spAutoFit/>
          </a:bodyPr>
          <a:lstStyle/>
          <a:p>
            <a:pPr algn="ctr">
              <a:tabLst>
                <a:tab pos="630238" algn="l"/>
              </a:tabLst>
            </a:pPr>
            <a:r>
              <a:rPr lang="ja-JP" altLang="en-US" sz="3600" b="1" dirty="0"/>
              <a:t>究極のゴール</a:t>
            </a:r>
            <a:r>
              <a:rPr lang="en-US" altLang="ja-JP" sz="3600" b="1" dirty="0"/>
              <a:t>:</a:t>
            </a:r>
          </a:p>
          <a:p>
            <a:pPr algn="ctr"/>
            <a:r>
              <a:rPr lang="ja-JP" altLang="en-US" sz="3200" b="1" dirty="0"/>
              <a:t>クォークから中性子星に至る</a:t>
            </a:r>
            <a:r>
              <a:rPr lang="en-US" altLang="ja-JP" sz="3200" b="1" dirty="0"/>
              <a:t>”</a:t>
            </a:r>
            <a:r>
              <a:rPr lang="ja-JP" altLang="en-US" sz="3200" b="1" dirty="0"/>
              <a:t>物質の起源と進化</a:t>
            </a:r>
            <a:r>
              <a:rPr lang="en-US" altLang="ja-JP" sz="3200" b="1" dirty="0"/>
              <a:t>”</a:t>
            </a:r>
            <a:r>
              <a:rPr lang="ja-JP" altLang="en-US" sz="3200" b="1" dirty="0"/>
              <a:t>を</a:t>
            </a:r>
            <a:endParaRPr lang="en-US" altLang="ja-JP" sz="3200" b="1" dirty="0"/>
          </a:p>
          <a:p>
            <a:pPr algn="ctr"/>
            <a:r>
              <a:rPr lang="en-US" altLang="ja-JP" sz="3200" b="1" dirty="0"/>
              <a:t>QCD</a:t>
            </a:r>
            <a:r>
              <a:rPr lang="ja-JP" altLang="en-US" sz="3200" b="1" dirty="0"/>
              <a:t>を基に解き明かす</a:t>
            </a:r>
            <a:endParaRPr kumimoji="1" lang="ja-JP" altLang="en-US" sz="3200" b="1" dirty="0"/>
          </a:p>
        </p:txBody>
      </p:sp>
      <p:sp>
        <p:nvSpPr>
          <p:cNvPr id="13" name="テキスト ボックス 12">
            <a:extLst>
              <a:ext uri="{FF2B5EF4-FFF2-40B4-BE49-F238E27FC236}">
                <a16:creationId xmlns:a16="http://schemas.microsoft.com/office/drawing/2014/main" id="{F2BF405C-F20B-2FB5-341B-60AB63FA2F0E}"/>
              </a:ext>
            </a:extLst>
          </p:cNvPr>
          <p:cNvSpPr txBox="1"/>
          <p:nvPr/>
        </p:nvSpPr>
        <p:spPr>
          <a:xfrm>
            <a:off x="2927664" y="4300561"/>
            <a:ext cx="10583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10</a:t>
            </a:r>
            <a:r>
              <a:rPr kumimoji="1" lang="en-US" altLang="ja-JP" sz="2400" b="0" i="0" u="none" strike="noStrike" kern="1200" cap="none" spc="0" normalizeH="0" baseline="30000" noProof="0" dirty="0">
                <a:ln>
                  <a:noFill/>
                </a:ln>
                <a:solidFill>
                  <a:prstClr val="black"/>
                </a:solidFill>
                <a:effectLst/>
                <a:uLnTx/>
                <a:uFillTx/>
                <a:latin typeface="Calibri" panose="020F0502020204030204"/>
                <a:ea typeface="メイリオ" panose="020B0604030504040204" pitchFamily="50" charset="-128"/>
                <a:cs typeface="+mn-cs"/>
              </a:rPr>
              <a:t>-15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m</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15" name="テキスト ボックス 14">
            <a:extLst>
              <a:ext uri="{FF2B5EF4-FFF2-40B4-BE49-F238E27FC236}">
                <a16:creationId xmlns:a16="http://schemas.microsoft.com/office/drawing/2014/main" id="{73E3AA4A-0EA2-31A8-2E03-520FBF21663D}"/>
              </a:ext>
            </a:extLst>
          </p:cNvPr>
          <p:cNvSpPr txBox="1"/>
          <p:nvPr/>
        </p:nvSpPr>
        <p:spPr>
          <a:xfrm>
            <a:off x="8100245" y="4300561"/>
            <a:ext cx="8915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10</a:t>
            </a:r>
            <a:r>
              <a:rPr kumimoji="1" lang="en-US" altLang="ja-JP" sz="2400" b="0" i="0" u="none" strike="noStrike" kern="1200" cap="none" spc="0" normalizeH="0" baseline="30000" noProof="0" dirty="0">
                <a:ln>
                  <a:noFill/>
                </a:ln>
                <a:solidFill>
                  <a:prstClr val="black"/>
                </a:solidFill>
                <a:effectLst/>
                <a:uLnTx/>
                <a:uFillTx/>
                <a:latin typeface="Calibri" panose="020F0502020204030204"/>
                <a:ea typeface="メイリオ" panose="020B0604030504040204" pitchFamily="50" charset="-128"/>
                <a:cs typeface="+mn-cs"/>
              </a:rPr>
              <a:t>4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m</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16" name="テキスト ボックス 15">
            <a:extLst>
              <a:ext uri="{FF2B5EF4-FFF2-40B4-BE49-F238E27FC236}">
                <a16:creationId xmlns:a16="http://schemas.microsoft.com/office/drawing/2014/main" id="{0CF40E1B-ED5C-10C2-4CAA-96CD2A3FCA5D}"/>
              </a:ext>
            </a:extLst>
          </p:cNvPr>
          <p:cNvSpPr txBox="1"/>
          <p:nvPr/>
        </p:nvSpPr>
        <p:spPr>
          <a:xfrm>
            <a:off x="2625154" y="3685706"/>
            <a:ext cx="9028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rPr>
              <a:t>クォーク</a:t>
            </a:r>
          </a:p>
        </p:txBody>
      </p:sp>
      <p:sp>
        <p:nvSpPr>
          <p:cNvPr id="5" name="スライド番号プレースホルダー 4">
            <a:extLst>
              <a:ext uri="{FF2B5EF4-FFF2-40B4-BE49-F238E27FC236}">
                <a16:creationId xmlns:a16="http://schemas.microsoft.com/office/drawing/2014/main" id="{85483000-ABCE-1CF1-940C-DC6C76AC13A0}"/>
              </a:ext>
            </a:extLst>
          </p:cNvPr>
          <p:cNvSpPr>
            <a:spLocks noGrp="1"/>
          </p:cNvSpPr>
          <p:nvPr>
            <p:ph type="sldNum" sz="quarter" idx="12"/>
          </p:nvPr>
        </p:nvSpPr>
        <p:spPr/>
        <p:txBody>
          <a:bodyPr/>
          <a:lstStyle/>
          <a:p>
            <a:fld id="{2F12FD73-3B79-4649-AE7F-26B9A55D462C}" type="slidenum">
              <a:rPr lang="ja-JP" altLang="en-US" smtClean="0"/>
              <a:pPr/>
              <a:t>2</a:t>
            </a:fld>
            <a:endParaRPr lang="ja-JP" altLang="en-US"/>
          </a:p>
        </p:txBody>
      </p:sp>
    </p:spTree>
    <p:extLst>
      <p:ext uri="{BB962C8B-B14F-4D97-AF65-F5344CB8AC3E}">
        <p14:creationId xmlns:p14="http://schemas.microsoft.com/office/powerpoint/2010/main" val="774784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92F5B2-A1C9-47BB-AC49-00E12C327F32}"/>
              </a:ext>
            </a:extLst>
          </p:cNvPr>
          <p:cNvSpPr>
            <a:spLocks noGrp="1"/>
          </p:cNvSpPr>
          <p:nvPr>
            <p:ph type="title"/>
          </p:nvPr>
        </p:nvSpPr>
        <p:spPr>
          <a:xfrm>
            <a:off x="0" y="1"/>
            <a:ext cx="12192000" cy="1325563"/>
          </a:xfrm>
        </p:spPr>
        <p:txBody>
          <a:bodyPr>
            <a:normAutofit/>
          </a:bodyPr>
          <a:lstStyle/>
          <a:p>
            <a:pPr algn="ctr"/>
            <a:r>
              <a:rPr kumimoji="1" lang="ja-JP" altLang="en-US" sz="4000" b="1" dirty="0"/>
              <a:t>平面波インパルス近似</a:t>
            </a:r>
            <a:r>
              <a:rPr kumimoji="1" lang="en-US" altLang="ja-JP" sz="4000" b="1" dirty="0"/>
              <a:t>(PWIA) </a:t>
            </a:r>
            <a:r>
              <a:rPr kumimoji="1" lang="ja-JP" altLang="en-US" sz="4000" b="1" dirty="0"/>
              <a:t>を用いた解析</a:t>
            </a:r>
          </a:p>
        </p:txBody>
      </p:sp>
      <p:sp>
        <p:nvSpPr>
          <p:cNvPr id="3" name="コンテンツ プレースホルダー 2">
            <a:extLst>
              <a:ext uri="{FF2B5EF4-FFF2-40B4-BE49-F238E27FC236}">
                <a16:creationId xmlns:a16="http://schemas.microsoft.com/office/drawing/2014/main" id="{F6C944B5-0C05-48FD-A811-884E143C7A8D}"/>
              </a:ext>
            </a:extLst>
          </p:cNvPr>
          <p:cNvSpPr>
            <a:spLocks noGrp="1"/>
          </p:cNvSpPr>
          <p:nvPr>
            <p:ph idx="1"/>
          </p:nvPr>
        </p:nvSpPr>
        <p:spPr>
          <a:xfrm>
            <a:off x="1534201" y="6093078"/>
            <a:ext cx="4043968" cy="507548"/>
          </a:xfrm>
        </p:spPr>
        <p:txBody>
          <a:bodyPr>
            <a:normAutofit/>
          </a:bodyPr>
          <a:lstStyle/>
          <a:p>
            <a:pPr marL="0" indent="0">
              <a:buNone/>
            </a:pPr>
            <a:r>
              <a:rPr lang="en-US" altLang="ja-JP" sz="2400" b="1" dirty="0" err="1">
                <a:effectLst>
                  <a:outerShdw blurRad="38100" dist="38100" dir="2700000" algn="tl">
                    <a:srgbClr val="000000">
                      <a:alpha val="43137"/>
                    </a:srgbClr>
                  </a:outerShdw>
                </a:effectLst>
              </a:rPr>
              <a:t>B</a:t>
            </a:r>
            <a:r>
              <a:rPr lang="en-US" altLang="ja-JP" sz="2400" b="1" baseline="-25000" dirty="0" err="1">
                <a:effectLst>
                  <a:outerShdw blurRad="38100" dist="38100" dir="2700000" algn="tl">
                    <a:srgbClr val="000000">
                      <a:alpha val="43137"/>
                    </a:srgbClr>
                  </a:outerShdw>
                </a:effectLst>
              </a:rPr>
              <a:t>Kpp</a:t>
            </a:r>
            <a:r>
              <a:rPr lang="en-US" altLang="ja-JP" sz="2400" b="1" dirty="0">
                <a:effectLst>
                  <a:outerShdw blurRad="38100" dist="38100" dir="2700000" algn="tl">
                    <a:srgbClr val="000000">
                      <a:alpha val="43137"/>
                    </a:srgbClr>
                  </a:outerShdw>
                </a:effectLst>
              </a:rPr>
              <a:t> ~ 40 MeV</a:t>
            </a:r>
            <a:r>
              <a:rPr lang="en-US" altLang="ja-JP" sz="2400" dirty="0"/>
              <a:t>, </a:t>
            </a:r>
            <a:r>
              <a:rPr lang="en-US" altLang="ja-JP" sz="2400" dirty="0" err="1">
                <a:latin typeface="Symbol" panose="05050102010706020507" pitchFamily="18" charset="2"/>
              </a:rPr>
              <a:t>G</a:t>
            </a:r>
            <a:r>
              <a:rPr lang="en-US" altLang="ja-JP" sz="2400" baseline="-25000" dirty="0" err="1"/>
              <a:t>Kpp</a:t>
            </a:r>
            <a:r>
              <a:rPr lang="en-US" altLang="ja-JP" sz="2400" dirty="0"/>
              <a:t> ~ 100 MeV</a:t>
            </a:r>
          </a:p>
          <a:p>
            <a:pPr marL="0" indent="0">
              <a:buNone/>
            </a:pPr>
            <a:endParaRPr lang="en-US" altLang="ja-JP" sz="2400" dirty="0"/>
          </a:p>
        </p:txBody>
      </p:sp>
      <p:sp>
        <p:nvSpPr>
          <p:cNvPr id="6" name="テキスト ボックス 5">
            <a:extLst>
              <a:ext uri="{FF2B5EF4-FFF2-40B4-BE49-F238E27FC236}">
                <a16:creationId xmlns:a16="http://schemas.microsoft.com/office/drawing/2014/main" id="{6FAAC932-9F6F-47DC-B599-F87E3CF5AC03}"/>
              </a:ext>
            </a:extLst>
          </p:cNvPr>
          <p:cNvSpPr txBox="1"/>
          <p:nvPr/>
        </p:nvSpPr>
        <p:spPr>
          <a:xfrm>
            <a:off x="1257463" y="5708991"/>
            <a:ext cx="4166525" cy="523220"/>
          </a:xfrm>
          <a:prstGeom prst="rect">
            <a:avLst/>
          </a:prstGeom>
          <a:noFill/>
        </p:spPr>
        <p:txBody>
          <a:bodyPr wrap="none" rtlCol="0">
            <a:spAutoFit/>
          </a:bodyPr>
          <a:lstStyle/>
          <a:p>
            <a:r>
              <a:rPr lang="ja-JP" altLang="en-US" sz="2800" b="1" dirty="0">
                <a:effectLst>
                  <a:outerShdw blurRad="38100" dist="38100" dir="2700000" algn="tl">
                    <a:srgbClr val="000000">
                      <a:alpha val="43137"/>
                    </a:srgbClr>
                  </a:outerShdw>
                </a:effectLst>
                <a:sym typeface="Wingdings" panose="05000000000000000000" pitchFamily="2" charset="2"/>
              </a:rPr>
              <a:t>強い束縛 </a:t>
            </a:r>
            <a:r>
              <a:rPr lang="en-US" altLang="ja-JP" sz="2800" b="1" dirty="0">
                <a:effectLst>
                  <a:outerShdw blurRad="38100" dist="38100" dir="2700000" algn="tl">
                    <a:srgbClr val="000000">
                      <a:alpha val="43137"/>
                    </a:srgbClr>
                  </a:outerShdw>
                </a:effectLst>
                <a:sym typeface="Wingdings" panose="05000000000000000000" pitchFamily="2" charset="2"/>
              </a:rPr>
              <a:t>= </a:t>
            </a:r>
            <a:r>
              <a:rPr lang="ja-JP" altLang="en-US" sz="2800" b="1" dirty="0">
                <a:effectLst>
                  <a:outerShdw blurRad="38100" dist="38100" dir="2700000" algn="tl">
                    <a:srgbClr val="000000">
                      <a:alpha val="43137"/>
                    </a:srgbClr>
                  </a:outerShdw>
                </a:effectLst>
                <a:sym typeface="Wingdings" panose="05000000000000000000" pitchFamily="2" charset="2"/>
              </a:rPr>
              <a:t>強い</a:t>
            </a:r>
            <a:r>
              <a:rPr lang="en-US" altLang="ja-JP" sz="2800" b="1" dirty="0" err="1">
                <a:effectLst>
                  <a:outerShdw blurRad="38100" dist="38100" dir="2700000" algn="tl">
                    <a:srgbClr val="000000">
                      <a:alpha val="43137"/>
                    </a:srgbClr>
                  </a:outerShdw>
                </a:effectLst>
                <a:sym typeface="Wingdings" panose="05000000000000000000" pitchFamily="2" charset="2"/>
              </a:rPr>
              <a:t>K</a:t>
            </a:r>
            <a:r>
              <a:rPr lang="en-US" altLang="ja-JP" sz="2800" b="1" baseline="30000" dirty="0" err="1">
                <a:effectLst>
                  <a:outerShdw blurRad="38100" dist="38100" dir="2700000" algn="tl">
                    <a:srgbClr val="000000">
                      <a:alpha val="43137"/>
                    </a:srgbClr>
                  </a:outerShdw>
                </a:effectLst>
                <a:sym typeface="Wingdings" panose="05000000000000000000" pitchFamily="2" charset="2"/>
              </a:rPr>
              <a:t>bar</a:t>
            </a:r>
            <a:r>
              <a:rPr lang="en-US" altLang="ja-JP" sz="2800" b="1" dirty="0" err="1">
                <a:effectLst>
                  <a:outerShdw blurRad="38100" dist="38100" dir="2700000" algn="tl">
                    <a:srgbClr val="000000">
                      <a:alpha val="43137"/>
                    </a:srgbClr>
                  </a:outerShdw>
                </a:effectLst>
                <a:sym typeface="Wingdings" panose="05000000000000000000" pitchFamily="2" charset="2"/>
              </a:rPr>
              <a:t>N</a:t>
            </a:r>
            <a:r>
              <a:rPr lang="ja-JP" altLang="en-US" sz="2800" b="1" dirty="0">
                <a:effectLst>
                  <a:outerShdw blurRad="38100" dist="38100" dir="2700000" algn="tl">
                    <a:srgbClr val="000000">
                      <a:alpha val="43137"/>
                    </a:srgbClr>
                  </a:outerShdw>
                </a:effectLst>
                <a:sym typeface="Wingdings" panose="05000000000000000000" pitchFamily="2" charset="2"/>
              </a:rPr>
              <a:t>引力</a:t>
            </a:r>
            <a:endParaRPr lang="ja-JP" altLang="en-US" sz="2800" b="1" dirty="0">
              <a:effectLst>
                <a:outerShdw blurRad="38100" dist="38100" dir="2700000" algn="tl">
                  <a:srgbClr val="000000">
                    <a:alpha val="43137"/>
                  </a:srgbClr>
                </a:outerShdw>
              </a:effectLst>
            </a:endParaRPr>
          </a:p>
        </p:txBody>
      </p:sp>
      <p:sp>
        <p:nvSpPr>
          <p:cNvPr id="10" name="テキスト ボックス 9">
            <a:extLst>
              <a:ext uri="{FF2B5EF4-FFF2-40B4-BE49-F238E27FC236}">
                <a16:creationId xmlns:a16="http://schemas.microsoft.com/office/drawing/2014/main" id="{65D7B37F-6327-47C3-86C9-FF1515DE1F63}"/>
              </a:ext>
            </a:extLst>
          </p:cNvPr>
          <p:cNvSpPr txBox="1"/>
          <p:nvPr/>
        </p:nvSpPr>
        <p:spPr>
          <a:xfrm>
            <a:off x="5934994" y="5708991"/>
            <a:ext cx="6272871" cy="523220"/>
          </a:xfrm>
          <a:prstGeom prst="rect">
            <a:avLst/>
          </a:prstGeom>
          <a:noFill/>
        </p:spPr>
        <p:txBody>
          <a:bodyPr wrap="none" rtlCol="0">
            <a:spAutoFit/>
          </a:bodyPr>
          <a:lstStyle/>
          <a:p>
            <a:r>
              <a:rPr lang="ja-JP" altLang="en-US" sz="2800" b="1" dirty="0">
                <a:effectLst>
                  <a:outerShdw blurRad="38100" dist="38100" dir="2700000" algn="tl">
                    <a:srgbClr val="000000">
                      <a:alpha val="43137"/>
                    </a:srgbClr>
                  </a:outerShdw>
                </a:effectLst>
                <a:sym typeface="Wingdings" panose="05000000000000000000" pitchFamily="2" charset="2"/>
              </a:rPr>
              <a:t>広い運動量幅 </a:t>
            </a:r>
            <a:r>
              <a:rPr lang="en-US" altLang="ja-JP" sz="2800" b="1" dirty="0">
                <a:effectLst>
                  <a:outerShdw blurRad="38100" dist="38100" dir="2700000" algn="tl">
                    <a:srgbClr val="000000">
                      <a:alpha val="43137"/>
                    </a:srgbClr>
                  </a:outerShdw>
                </a:effectLst>
                <a:sym typeface="Wingdings" panose="05000000000000000000" pitchFamily="2" charset="2"/>
              </a:rPr>
              <a:t>= </a:t>
            </a:r>
            <a:r>
              <a:rPr lang="ja-JP" altLang="en-US" sz="2800" b="1" dirty="0">
                <a:effectLst>
                  <a:outerShdw blurRad="38100" dist="38100" dir="2700000" algn="tl">
                    <a:srgbClr val="000000">
                      <a:alpha val="43137"/>
                    </a:srgbClr>
                  </a:outerShdw>
                </a:effectLst>
                <a:sym typeface="Wingdings" panose="05000000000000000000" pitchFamily="2" charset="2"/>
              </a:rPr>
              <a:t>コンパクトな系を示唆</a:t>
            </a:r>
            <a:endParaRPr lang="ja-JP" altLang="en-US" sz="28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11" name="正方形/長方形 10">
                <a:extLst>
                  <a:ext uri="{FF2B5EF4-FFF2-40B4-BE49-F238E27FC236}">
                    <a16:creationId xmlns:a16="http://schemas.microsoft.com/office/drawing/2014/main" id="{62660DFC-3D48-435E-A098-0B722B34B87F}"/>
                  </a:ext>
                </a:extLst>
              </p:cNvPr>
              <p:cNvSpPr/>
              <p:nvPr/>
            </p:nvSpPr>
            <p:spPr>
              <a:xfrm>
                <a:off x="3484355" y="1200776"/>
                <a:ext cx="6512296" cy="7593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ja-JP" altLang="en-US" i="1">
                          <a:latin typeface="Cambria Math" panose="02040503050406030204" pitchFamily="18" charset="0"/>
                        </a:rPr>
                        <m:t>𝜎</m:t>
                      </m:r>
                      <m:r>
                        <a:rPr lang="en-US" altLang="ja-JP" i="1">
                          <a:latin typeface="Cambria Math" panose="02040503050406030204" pitchFamily="18" charset="0"/>
                        </a:rPr>
                        <m:t>(</m:t>
                      </m:r>
                      <m:r>
                        <a:rPr lang="en-US" altLang="ja-JP" i="1">
                          <a:latin typeface="Cambria Math" panose="02040503050406030204" pitchFamily="18" charset="0"/>
                        </a:rPr>
                        <m:t>𝑀</m:t>
                      </m:r>
                      <m:r>
                        <a:rPr lang="en-US" altLang="ja-JP" i="1">
                          <a:latin typeface="Cambria Math" panose="02040503050406030204" pitchFamily="18" charset="0"/>
                        </a:rPr>
                        <m:t>,</m:t>
                      </m:r>
                      <m:r>
                        <a:rPr lang="en-US" altLang="ja-JP" i="1">
                          <a:latin typeface="Cambria Math" panose="02040503050406030204" pitchFamily="18" charset="0"/>
                        </a:rPr>
                        <m:t>𝑞</m:t>
                      </m:r>
                      <m:r>
                        <a:rPr lang="en-US" altLang="ja-JP" i="1">
                          <a:latin typeface="Cambria Math" panose="02040503050406030204" pitchFamily="18" charset="0"/>
                        </a:rPr>
                        <m:t>)∝</m:t>
                      </m:r>
                      <m:r>
                        <a:rPr lang="ja-JP" altLang="en-US" i="1">
                          <a:latin typeface="Cambria Math" panose="02040503050406030204" pitchFamily="18" charset="0"/>
                          <a:ea typeface="Cambria Math" panose="02040503050406030204" pitchFamily="18" charset="0"/>
                        </a:rPr>
                        <m:t>𝜌</m:t>
                      </m:r>
                      <m:r>
                        <a:rPr lang="en-US" altLang="ja-JP" i="1">
                          <a:latin typeface="Cambria Math" panose="02040503050406030204" pitchFamily="18" charset="0"/>
                          <a:ea typeface="Cambria Math" panose="02040503050406030204" pitchFamily="18" charset="0"/>
                        </a:rPr>
                        <m:t>(</m:t>
                      </m:r>
                      <m:r>
                        <a:rPr lang="en-US" altLang="ja-JP" i="1">
                          <a:latin typeface="Cambria Math" panose="02040503050406030204" pitchFamily="18" charset="0"/>
                          <a:ea typeface="Cambria Math" panose="02040503050406030204" pitchFamily="18" charset="0"/>
                        </a:rPr>
                        <m:t>𝑀</m:t>
                      </m:r>
                      <m:r>
                        <a:rPr lang="en-US" altLang="ja-JP" i="1">
                          <a:latin typeface="Cambria Math" panose="02040503050406030204" pitchFamily="18" charset="0"/>
                          <a:ea typeface="Cambria Math" panose="02040503050406030204" pitchFamily="18" charset="0"/>
                        </a:rPr>
                        <m:t>,</m:t>
                      </m:r>
                      <m:r>
                        <a:rPr lang="en-US" altLang="ja-JP" i="1">
                          <a:latin typeface="Cambria Math" panose="02040503050406030204" pitchFamily="18" charset="0"/>
                          <a:ea typeface="Cambria Math" panose="02040503050406030204" pitchFamily="18" charset="0"/>
                        </a:rPr>
                        <m:t>𝑞</m:t>
                      </m:r>
                      <m:r>
                        <a:rPr lang="en-US" altLang="ja-JP" i="1">
                          <a:latin typeface="Cambria Math" panose="02040503050406030204" pitchFamily="18" charset="0"/>
                          <a:ea typeface="Cambria Math" panose="02040503050406030204" pitchFamily="18" charset="0"/>
                        </a:rPr>
                        <m:t>)×</m:t>
                      </m:r>
                      <m:f>
                        <m:fPr>
                          <m:ctrlPr>
                            <a:rPr lang="en-US" altLang="ja-JP" i="1">
                              <a:latin typeface="Cambria Math" panose="02040503050406030204" pitchFamily="18" charset="0"/>
                              <a:ea typeface="Cambria Math" panose="02040503050406030204" pitchFamily="18" charset="0"/>
                            </a:rPr>
                          </m:ctrlPr>
                        </m:fPr>
                        <m:num>
                          <m:sSup>
                            <m:sSupPr>
                              <m:ctrlPr>
                                <a:rPr lang="en-US" altLang="ja-JP" i="1">
                                  <a:latin typeface="Cambria Math" panose="02040503050406030204" pitchFamily="18" charset="0"/>
                                  <a:ea typeface="Cambria Math" panose="02040503050406030204" pitchFamily="18" charset="0"/>
                                </a:rPr>
                              </m:ctrlPr>
                            </m:sSupPr>
                            <m:e>
                              <m:r>
                                <a:rPr lang="en-US" altLang="ja-JP" i="1">
                                  <a:latin typeface="Cambria Math" panose="02040503050406030204" pitchFamily="18" charset="0"/>
                                  <a:ea typeface="Cambria Math" panose="02040503050406030204" pitchFamily="18" charset="0"/>
                                </a:rPr>
                                <m:t>(</m:t>
                              </m:r>
                              <m:sSub>
                                <m:sSubPr>
                                  <m:ctrlPr>
                                    <a:rPr lang="en-US" altLang="ja-JP" i="1">
                                      <a:latin typeface="Cambria Math" panose="02040503050406030204" pitchFamily="18" charset="0"/>
                                      <a:ea typeface="Cambria Math" panose="02040503050406030204" pitchFamily="18" charset="0"/>
                                    </a:rPr>
                                  </m:ctrlPr>
                                </m:sSubPr>
                                <m:e>
                                  <m:r>
                                    <m:rPr>
                                      <m:sty m:val="p"/>
                                    </m:rPr>
                                    <a:rPr lang="el-GR" altLang="ja-JP" i="1">
                                      <a:latin typeface="Cambria Math" panose="02040503050406030204" pitchFamily="18" charset="0"/>
                                      <a:ea typeface="Cambria Math" panose="02040503050406030204" pitchFamily="18" charset="0"/>
                                    </a:rPr>
                                    <m:t>Γ</m:t>
                                  </m:r>
                                </m:e>
                                <m:sub>
                                  <m:r>
                                    <a:rPr lang="en-US" altLang="ja-JP" i="1">
                                      <a:latin typeface="Cambria Math" panose="02040503050406030204" pitchFamily="18" charset="0"/>
                                      <a:ea typeface="Cambria Math" panose="02040503050406030204" pitchFamily="18" charset="0"/>
                                    </a:rPr>
                                    <m:t>𝐾𝑝𝑝</m:t>
                                  </m:r>
                                </m:sub>
                              </m:sSub>
                              <m:r>
                                <a:rPr lang="en-US" altLang="ja-JP" i="1">
                                  <a:latin typeface="Cambria Math" panose="02040503050406030204" pitchFamily="18" charset="0"/>
                                  <a:ea typeface="Cambria Math" panose="02040503050406030204" pitchFamily="18" charset="0"/>
                                </a:rPr>
                                <m:t>/2)</m:t>
                              </m:r>
                            </m:e>
                            <m:sup>
                              <m:r>
                                <a:rPr lang="en-US" altLang="ja-JP" i="1">
                                  <a:latin typeface="Cambria Math" panose="02040503050406030204" pitchFamily="18" charset="0"/>
                                  <a:ea typeface="Cambria Math" panose="02040503050406030204" pitchFamily="18" charset="0"/>
                                </a:rPr>
                                <m:t>2</m:t>
                              </m:r>
                            </m:sup>
                          </m:sSup>
                        </m:num>
                        <m:den>
                          <m:sSup>
                            <m:sSupPr>
                              <m:ctrlPr>
                                <a:rPr lang="en-US" altLang="ja-JP" i="1">
                                  <a:latin typeface="Cambria Math" panose="02040503050406030204" pitchFamily="18" charset="0"/>
                                  <a:ea typeface="Cambria Math" panose="02040503050406030204" pitchFamily="18" charset="0"/>
                                </a:rPr>
                              </m:ctrlPr>
                            </m:sSupPr>
                            <m:e>
                              <m:r>
                                <a:rPr lang="en-US" altLang="ja-JP" i="1">
                                  <a:latin typeface="Cambria Math" panose="02040503050406030204" pitchFamily="18" charset="0"/>
                                  <a:ea typeface="Cambria Math" panose="02040503050406030204" pitchFamily="18" charset="0"/>
                                </a:rPr>
                                <m:t>(</m:t>
                              </m:r>
                              <m:r>
                                <a:rPr lang="en-US" altLang="ja-JP" i="1">
                                  <a:latin typeface="Cambria Math" panose="02040503050406030204" pitchFamily="18" charset="0"/>
                                  <a:ea typeface="Cambria Math" panose="02040503050406030204" pitchFamily="18" charset="0"/>
                                </a:rPr>
                                <m:t>𝑀</m:t>
                              </m:r>
                              <m:r>
                                <a:rPr lang="en-US" altLang="ja-JP" i="1">
                                  <a:latin typeface="Cambria Math" panose="02040503050406030204" pitchFamily="18" charset="0"/>
                                  <a:ea typeface="Cambria Math" panose="02040503050406030204" pitchFamily="18" charset="0"/>
                                </a:rPr>
                                <m:t>−</m:t>
                              </m:r>
                              <m:sSub>
                                <m:sSubPr>
                                  <m:ctrlPr>
                                    <a:rPr lang="en-US" altLang="ja-JP" i="1">
                                      <a:latin typeface="Cambria Math" panose="02040503050406030204" pitchFamily="18" charset="0"/>
                                      <a:ea typeface="Cambria Math" panose="02040503050406030204" pitchFamily="18" charset="0"/>
                                    </a:rPr>
                                  </m:ctrlPr>
                                </m:sSubPr>
                                <m:e>
                                  <m:r>
                                    <a:rPr lang="en-US" altLang="ja-JP" i="1">
                                      <a:latin typeface="Cambria Math" panose="02040503050406030204" pitchFamily="18" charset="0"/>
                                      <a:ea typeface="Cambria Math" panose="02040503050406030204" pitchFamily="18" charset="0"/>
                                    </a:rPr>
                                    <m:t>𝑀</m:t>
                                  </m:r>
                                </m:e>
                                <m:sub>
                                  <m:r>
                                    <a:rPr lang="en-US" altLang="ja-JP" i="1">
                                      <a:latin typeface="Cambria Math" panose="02040503050406030204" pitchFamily="18" charset="0"/>
                                      <a:ea typeface="Cambria Math" panose="02040503050406030204" pitchFamily="18" charset="0"/>
                                    </a:rPr>
                                    <m:t>𝐾𝑝𝑝</m:t>
                                  </m:r>
                                </m:sub>
                              </m:sSub>
                              <m:r>
                                <a:rPr lang="en-US" altLang="ja-JP" i="1">
                                  <a:latin typeface="Cambria Math" panose="02040503050406030204" pitchFamily="18" charset="0"/>
                                  <a:ea typeface="Cambria Math" panose="02040503050406030204" pitchFamily="18" charset="0"/>
                                </a:rPr>
                                <m:t>)</m:t>
                              </m:r>
                            </m:e>
                            <m:sup>
                              <m:r>
                                <a:rPr lang="en-US" altLang="ja-JP" i="1">
                                  <a:latin typeface="Cambria Math" panose="02040503050406030204" pitchFamily="18" charset="0"/>
                                  <a:ea typeface="Cambria Math" panose="02040503050406030204" pitchFamily="18" charset="0"/>
                                </a:rPr>
                                <m:t>2</m:t>
                              </m:r>
                            </m:sup>
                          </m:sSup>
                          <m:r>
                            <a:rPr lang="en-US" altLang="ja-JP" i="1">
                              <a:latin typeface="Cambria Math" panose="02040503050406030204" pitchFamily="18" charset="0"/>
                              <a:ea typeface="Cambria Math" panose="02040503050406030204" pitchFamily="18" charset="0"/>
                            </a:rPr>
                            <m:t>+</m:t>
                          </m:r>
                          <m:sSup>
                            <m:sSupPr>
                              <m:ctrlPr>
                                <a:rPr lang="en-US" altLang="ja-JP" i="1">
                                  <a:latin typeface="Cambria Math" panose="02040503050406030204" pitchFamily="18" charset="0"/>
                                  <a:ea typeface="Cambria Math" panose="02040503050406030204" pitchFamily="18" charset="0"/>
                                </a:rPr>
                              </m:ctrlPr>
                            </m:sSupPr>
                            <m:e>
                              <m:r>
                                <a:rPr lang="en-US" altLang="ja-JP" i="1">
                                  <a:latin typeface="Cambria Math" panose="02040503050406030204" pitchFamily="18" charset="0"/>
                                  <a:ea typeface="Cambria Math" panose="02040503050406030204" pitchFamily="18" charset="0"/>
                                </a:rPr>
                                <m:t>(</m:t>
                              </m:r>
                              <m:sSub>
                                <m:sSubPr>
                                  <m:ctrlPr>
                                    <a:rPr lang="en-US" altLang="ja-JP" i="1">
                                      <a:latin typeface="Cambria Math" panose="02040503050406030204" pitchFamily="18" charset="0"/>
                                      <a:ea typeface="Cambria Math" panose="02040503050406030204" pitchFamily="18" charset="0"/>
                                    </a:rPr>
                                  </m:ctrlPr>
                                </m:sSubPr>
                                <m:e>
                                  <m:r>
                                    <m:rPr>
                                      <m:sty m:val="p"/>
                                    </m:rPr>
                                    <a:rPr lang="el-GR" altLang="ja-JP" i="1">
                                      <a:latin typeface="Cambria Math" panose="02040503050406030204" pitchFamily="18" charset="0"/>
                                      <a:ea typeface="Cambria Math" panose="02040503050406030204" pitchFamily="18" charset="0"/>
                                    </a:rPr>
                                    <m:t>Γ</m:t>
                                  </m:r>
                                </m:e>
                                <m:sub>
                                  <m:r>
                                    <a:rPr lang="en-US" altLang="ja-JP" i="1">
                                      <a:latin typeface="Cambria Math" panose="02040503050406030204" pitchFamily="18" charset="0"/>
                                      <a:ea typeface="Cambria Math" panose="02040503050406030204" pitchFamily="18" charset="0"/>
                                    </a:rPr>
                                    <m:t>𝐾𝑝𝑝</m:t>
                                  </m:r>
                                </m:sub>
                              </m:sSub>
                              <m:r>
                                <a:rPr lang="en-US" altLang="ja-JP" i="1">
                                  <a:latin typeface="Cambria Math" panose="02040503050406030204" pitchFamily="18" charset="0"/>
                                  <a:ea typeface="Cambria Math" panose="02040503050406030204" pitchFamily="18" charset="0"/>
                                </a:rPr>
                                <m:t>/2)</m:t>
                              </m:r>
                            </m:e>
                            <m:sup>
                              <m:r>
                                <a:rPr lang="en-US" altLang="ja-JP" i="1">
                                  <a:latin typeface="Cambria Math" panose="02040503050406030204" pitchFamily="18" charset="0"/>
                                  <a:ea typeface="Cambria Math" panose="02040503050406030204" pitchFamily="18" charset="0"/>
                                </a:rPr>
                                <m:t>2</m:t>
                              </m:r>
                            </m:sup>
                          </m:sSup>
                        </m:den>
                      </m:f>
                      <m:r>
                        <a:rPr lang="en-US" altLang="ja-JP" i="1">
                          <a:latin typeface="Cambria Math" panose="02040503050406030204" pitchFamily="18" charset="0"/>
                          <a:ea typeface="Cambria Math" panose="02040503050406030204" pitchFamily="18" charset="0"/>
                        </a:rPr>
                        <m:t>×</m:t>
                      </m:r>
                      <m:r>
                        <a:rPr lang="en-US" altLang="ja-JP" i="1">
                          <a:latin typeface="Cambria Math" panose="02040503050406030204" pitchFamily="18" charset="0"/>
                          <a:ea typeface="Cambria Math" panose="02040503050406030204" pitchFamily="18" charset="0"/>
                        </a:rPr>
                        <m:t>𝑒𝑥𝑝</m:t>
                      </m:r>
                      <m:d>
                        <m:dPr>
                          <m:ctrlPr>
                            <a:rPr lang="en-US" altLang="ja-JP" i="1">
                              <a:latin typeface="Cambria Math" panose="02040503050406030204" pitchFamily="18" charset="0"/>
                              <a:ea typeface="Cambria Math" panose="02040503050406030204" pitchFamily="18" charset="0"/>
                            </a:rPr>
                          </m:ctrlPr>
                        </m:dPr>
                        <m:e>
                          <m:r>
                            <a:rPr lang="en-US" altLang="ja-JP" i="1">
                              <a:latin typeface="Cambria Math" panose="02040503050406030204" pitchFamily="18" charset="0"/>
                              <a:ea typeface="Cambria Math" panose="02040503050406030204" pitchFamily="18" charset="0"/>
                            </a:rPr>
                            <m:t>−</m:t>
                          </m:r>
                          <m:f>
                            <m:fPr>
                              <m:ctrlPr>
                                <a:rPr lang="en-US" altLang="ja-JP" i="1">
                                  <a:latin typeface="Cambria Math" panose="02040503050406030204" pitchFamily="18" charset="0"/>
                                  <a:ea typeface="Cambria Math" panose="02040503050406030204" pitchFamily="18" charset="0"/>
                                </a:rPr>
                              </m:ctrlPr>
                            </m:fPr>
                            <m:num>
                              <m:sSup>
                                <m:sSupPr>
                                  <m:ctrlPr>
                                    <a:rPr lang="en-US" altLang="ja-JP" i="1">
                                      <a:latin typeface="Cambria Math" panose="02040503050406030204" pitchFamily="18" charset="0"/>
                                      <a:ea typeface="Cambria Math" panose="02040503050406030204" pitchFamily="18" charset="0"/>
                                    </a:rPr>
                                  </m:ctrlPr>
                                </m:sSupPr>
                                <m:e>
                                  <m:r>
                                    <a:rPr lang="en-US" altLang="ja-JP" i="1">
                                      <a:latin typeface="Cambria Math" panose="02040503050406030204" pitchFamily="18" charset="0"/>
                                      <a:ea typeface="Cambria Math" panose="02040503050406030204" pitchFamily="18" charset="0"/>
                                    </a:rPr>
                                    <m:t>𝑞</m:t>
                                  </m:r>
                                </m:e>
                                <m:sup>
                                  <m:r>
                                    <a:rPr lang="en-US" altLang="ja-JP" i="1">
                                      <a:latin typeface="Cambria Math" panose="02040503050406030204" pitchFamily="18" charset="0"/>
                                      <a:ea typeface="Cambria Math" panose="02040503050406030204" pitchFamily="18" charset="0"/>
                                    </a:rPr>
                                    <m:t>2</m:t>
                                  </m:r>
                                </m:sup>
                              </m:sSup>
                            </m:num>
                            <m:den>
                              <m:sSup>
                                <m:sSupPr>
                                  <m:ctrlPr>
                                    <a:rPr lang="en-US" altLang="ja-JP" i="1">
                                      <a:latin typeface="Cambria Math" panose="02040503050406030204" pitchFamily="18" charset="0"/>
                                      <a:ea typeface="Cambria Math" panose="02040503050406030204" pitchFamily="18" charset="0"/>
                                    </a:rPr>
                                  </m:ctrlPr>
                                </m:sSupPr>
                                <m:e>
                                  <m:sSub>
                                    <m:sSubPr>
                                      <m:ctrlPr>
                                        <a:rPr lang="en-US" altLang="ja-JP" i="1">
                                          <a:latin typeface="Cambria Math" panose="02040503050406030204" pitchFamily="18" charset="0"/>
                                          <a:ea typeface="Cambria Math" panose="02040503050406030204" pitchFamily="18" charset="0"/>
                                        </a:rPr>
                                      </m:ctrlPr>
                                    </m:sSubPr>
                                    <m:e>
                                      <m:r>
                                        <a:rPr lang="en-US" altLang="ja-JP" i="1">
                                          <a:latin typeface="Cambria Math" panose="02040503050406030204" pitchFamily="18" charset="0"/>
                                          <a:ea typeface="Cambria Math" panose="02040503050406030204" pitchFamily="18" charset="0"/>
                                        </a:rPr>
                                        <m:t>𝑄</m:t>
                                      </m:r>
                                    </m:e>
                                    <m:sub>
                                      <m:r>
                                        <a:rPr lang="en-US" altLang="ja-JP" i="1">
                                          <a:latin typeface="Cambria Math" panose="02040503050406030204" pitchFamily="18" charset="0"/>
                                          <a:ea typeface="Cambria Math" panose="02040503050406030204" pitchFamily="18" charset="0"/>
                                        </a:rPr>
                                        <m:t>𝐾𝑝𝑝</m:t>
                                      </m:r>
                                    </m:sub>
                                  </m:sSub>
                                </m:e>
                                <m:sup>
                                  <m:r>
                                    <a:rPr lang="en-US" altLang="ja-JP" i="1">
                                      <a:latin typeface="Cambria Math" panose="02040503050406030204" pitchFamily="18" charset="0"/>
                                      <a:ea typeface="Cambria Math" panose="02040503050406030204" pitchFamily="18" charset="0"/>
                                    </a:rPr>
                                    <m:t>2</m:t>
                                  </m:r>
                                </m:sup>
                              </m:sSup>
                            </m:den>
                          </m:f>
                        </m:e>
                      </m:d>
                    </m:oMath>
                  </m:oMathPara>
                </a14:m>
                <a:endParaRPr lang="ja-JP" altLang="en-US" dirty="0"/>
              </a:p>
            </p:txBody>
          </p:sp>
        </mc:Choice>
        <mc:Fallback xmlns="">
          <p:sp>
            <p:nvSpPr>
              <p:cNvPr id="11" name="正方形/長方形 10">
                <a:extLst>
                  <a:ext uri="{FF2B5EF4-FFF2-40B4-BE49-F238E27FC236}">
                    <a16:creationId xmlns:a16="http://schemas.microsoft.com/office/drawing/2014/main" id="{62660DFC-3D48-435E-A098-0B722B34B87F}"/>
                  </a:ext>
                </a:extLst>
              </p:cNvPr>
              <p:cNvSpPr>
                <a:spLocks noRot="1" noChangeAspect="1" noMove="1" noResize="1" noEditPoints="1" noAdjustHandles="1" noChangeArrowheads="1" noChangeShapeType="1" noTextEdit="1"/>
              </p:cNvSpPr>
              <p:nvPr/>
            </p:nvSpPr>
            <p:spPr>
              <a:xfrm>
                <a:off x="3484355" y="1200776"/>
                <a:ext cx="6512296" cy="759310"/>
              </a:xfrm>
              <a:prstGeom prst="rect">
                <a:avLst/>
              </a:prstGeom>
              <a:blipFill>
                <a:blip r:embed="rId2"/>
                <a:stretch>
                  <a:fillRect/>
                </a:stretch>
              </a:blipFill>
            </p:spPr>
            <p:txBody>
              <a:bodyPr/>
              <a:lstStyle/>
              <a:p>
                <a:r>
                  <a:rPr lang="ja-JP" altLang="en-US">
                    <a:noFill/>
                  </a:rPr>
                  <a:t> </a:t>
                </a:r>
              </a:p>
            </p:txBody>
          </p:sp>
        </mc:Fallback>
      </mc:AlternateContent>
      <p:pic>
        <p:nvPicPr>
          <p:cNvPr id="12" name="図 11">
            <a:extLst>
              <a:ext uri="{FF2B5EF4-FFF2-40B4-BE49-F238E27FC236}">
                <a16:creationId xmlns:a16="http://schemas.microsoft.com/office/drawing/2014/main" id="{1A4E86EE-AD5C-4002-A4B1-ECCF7B3E52FD}"/>
              </a:ext>
            </a:extLst>
          </p:cNvPr>
          <p:cNvPicPr>
            <a:picLocks noChangeAspect="1"/>
          </p:cNvPicPr>
          <p:nvPr/>
        </p:nvPicPr>
        <p:blipFill>
          <a:blip r:embed="rId3"/>
          <a:stretch>
            <a:fillRect/>
          </a:stretch>
        </p:blipFill>
        <p:spPr>
          <a:xfrm>
            <a:off x="7561147" y="2078144"/>
            <a:ext cx="3143360" cy="3139631"/>
          </a:xfrm>
          <a:prstGeom prst="rect">
            <a:avLst/>
          </a:prstGeom>
        </p:spPr>
      </p:pic>
      <p:pic>
        <p:nvPicPr>
          <p:cNvPr id="13" name="図 12">
            <a:extLst>
              <a:ext uri="{FF2B5EF4-FFF2-40B4-BE49-F238E27FC236}">
                <a16:creationId xmlns:a16="http://schemas.microsoft.com/office/drawing/2014/main" id="{D0A628A4-7F4A-4314-9C8C-8C6186E89102}"/>
              </a:ext>
            </a:extLst>
          </p:cNvPr>
          <p:cNvPicPr>
            <a:picLocks noChangeAspect="1"/>
          </p:cNvPicPr>
          <p:nvPr/>
        </p:nvPicPr>
        <p:blipFill>
          <a:blip r:embed="rId4"/>
          <a:stretch>
            <a:fillRect/>
          </a:stretch>
        </p:blipFill>
        <p:spPr>
          <a:xfrm>
            <a:off x="2553486" y="2117566"/>
            <a:ext cx="3227183" cy="3139631"/>
          </a:xfrm>
          <a:prstGeom prst="rect">
            <a:avLst/>
          </a:prstGeom>
        </p:spPr>
      </p:pic>
      <p:sp>
        <p:nvSpPr>
          <p:cNvPr id="14" name="コンテンツ プレースホルダー 2">
            <a:extLst>
              <a:ext uri="{FF2B5EF4-FFF2-40B4-BE49-F238E27FC236}">
                <a16:creationId xmlns:a16="http://schemas.microsoft.com/office/drawing/2014/main" id="{144811AC-DB0F-4D70-8441-641C5F0FC8F1}"/>
              </a:ext>
            </a:extLst>
          </p:cNvPr>
          <p:cNvSpPr txBox="1">
            <a:spLocks/>
          </p:cNvSpPr>
          <p:nvPr/>
        </p:nvSpPr>
        <p:spPr>
          <a:xfrm>
            <a:off x="6943583" y="6093078"/>
            <a:ext cx="4043968" cy="40071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400" b="1" dirty="0" err="1">
                <a:effectLst>
                  <a:outerShdw blurRad="38100" dist="38100" dir="2700000" algn="tl">
                    <a:srgbClr val="000000">
                      <a:alpha val="43137"/>
                    </a:srgbClr>
                  </a:outerShdw>
                </a:effectLst>
              </a:rPr>
              <a:t>Q</a:t>
            </a:r>
            <a:r>
              <a:rPr lang="en-US" altLang="ja-JP" sz="2400" b="1" baseline="-25000" dirty="0" err="1">
                <a:effectLst>
                  <a:outerShdw blurRad="38100" dist="38100" dir="2700000" algn="tl">
                    <a:srgbClr val="000000">
                      <a:alpha val="43137"/>
                    </a:srgbClr>
                  </a:outerShdw>
                </a:effectLst>
              </a:rPr>
              <a:t>kpp</a:t>
            </a:r>
            <a:r>
              <a:rPr lang="en-US" altLang="ja-JP" sz="2400" b="1" dirty="0">
                <a:effectLst>
                  <a:outerShdw blurRad="38100" dist="38100" dir="2700000" algn="tl">
                    <a:srgbClr val="000000">
                      <a:alpha val="43137"/>
                    </a:srgbClr>
                  </a:outerShdw>
                </a:effectLst>
              </a:rPr>
              <a:t> ~ 400 MeV</a:t>
            </a:r>
            <a:r>
              <a:rPr lang="en-US" altLang="ja-JP" sz="2400" dirty="0"/>
              <a:t> </a:t>
            </a:r>
            <a:r>
              <a:rPr lang="en-US" altLang="ja-JP" sz="1800" dirty="0"/>
              <a:t>(</a:t>
            </a:r>
            <a:r>
              <a:rPr lang="en-US" altLang="ja-JP" sz="1800" i="1" dirty="0"/>
              <a:t>cf.,</a:t>
            </a:r>
            <a:r>
              <a:rPr lang="en-US" altLang="ja-JP" sz="1800" dirty="0"/>
              <a:t> Q</a:t>
            </a:r>
            <a:r>
              <a:rPr lang="en-US" altLang="ja-JP" sz="1800" baseline="-25000" dirty="0"/>
              <a:t>QF</a:t>
            </a:r>
            <a:r>
              <a:rPr lang="en-US" altLang="ja-JP" sz="1800" dirty="0"/>
              <a:t> ~ 200 MeV)</a:t>
            </a:r>
          </a:p>
        </p:txBody>
      </p:sp>
      <p:sp>
        <p:nvSpPr>
          <p:cNvPr id="16" name="テキスト ボックス 15">
            <a:extLst>
              <a:ext uri="{FF2B5EF4-FFF2-40B4-BE49-F238E27FC236}">
                <a16:creationId xmlns:a16="http://schemas.microsoft.com/office/drawing/2014/main" id="{17F220AA-2A15-4881-B334-B14360B37FBB}"/>
              </a:ext>
            </a:extLst>
          </p:cNvPr>
          <p:cNvSpPr txBox="1"/>
          <p:nvPr/>
        </p:nvSpPr>
        <p:spPr>
          <a:xfrm>
            <a:off x="1257463" y="1323644"/>
            <a:ext cx="2226892" cy="523220"/>
          </a:xfrm>
          <a:prstGeom prst="rect">
            <a:avLst/>
          </a:prstGeom>
          <a:noFill/>
        </p:spPr>
        <p:txBody>
          <a:bodyPr wrap="none" rtlCol="0">
            <a:spAutoFit/>
          </a:bodyPr>
          <a:lstStyle/>
          <a:p>
            <a:r>
              <a:rPr lang="en-US" altLang="ja-JP" sz="2800" b="1" i="1" dirty="0"/>
              <a:t>Fit with </a:t>
            </a:r>
            <a:r>
              <a:rPr lang="en-US" altLang="ja-JP" sz="2800" b="1" i="1" dirty="0">
                <a:effectLst>
                  <a:outerShdw blurRad="38100" dist="38100" dir="2700000" algn="tl">
                    <a:srgbClr val="000000">
                      <a:alpha val="43137"/>
                    </a:srgbClr>
                  </a:outerShdw>
                </a:effectLst>
              </a:rPr>
              <a:t>PWIA</a:t>
            </a:r>
            <a:endParaRPr lang="ja-JP" altLang="en-US" sz="2800" b="1" i="1" dirty="0">
              <a:effectLst>
                <a:outerShdw blurRad="38100" dist="38100" dir="2700000" algn="tl">
                  <a:srgbClr val="000000">
                    <a:alpha val="43137"/>
                  </a:srgbClr>
                </a:outerShdw>
              </a:effectLst>
            </a:endParaRPr>
          </a:p>
        </p:txBody>
      </p:sp>
      <p:sp>
        <p:nvSpPr>
          <p:cNvPr id="17" name="四角形: 角を丸くする 16">
            <a:extLst>
              <a:ext uri="{FF2B5EF4-FFF2-40B4-BE49-F238E27FC236}">
                <a16:creationId xmlns:a16="http://schemas.microsoft.com/office/drawing/2014/main" id="{CFCA5D4F-EAAE-40EA-80AA-4F68FCA27B05}"/>
              </a:ext>
            </a:extLst>
          </p:cNvPr>
          <p:cNvSpPr/>
          <p:nvPr/>
        </p:nvSpPr>
        <p:spPr>
          <a:xfrm>
            <a:off x="5606603" y="1232972"/>
            <a:ext cx="2550018" cy="808235"/>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四角形: 角を丸くする 17">
            <a:extLst>
              <a:ext uri="{FF2B5EF4-FFF2-40B4-BE49-F238E27FC236}">
                <a16:creationId xmlns:a16="http://schemas.microsoft.com/office/drawing/2014/main" id="{FCFB49D2-4BBF-4FBC-AEBA-B97A7875F71E}"/>
              </a:ext>
            </a:extLst>
          </p:cNvPr>
          <p:cNvSpPr/>
          <p:nvPr/>
        </p:nvSpPr>
        <p:spPr>
          <a:xfrm>
            <a:off x="8336925" y="1225589"/>
            <a:ext cx="1550795" cy="8082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四角形: 角を丸くする 18">
            <a:extLst>
              <a:ext uri="{FF2B5EF4-FFF2-40B4-BE49-F238E27FC236}">
                <a16:creationId xmlns:a16="http://schemas.microsoft.com/office/drawing/2014/main" id="{C2AEA52B-17D6-49C5-9B22-619426EC529A}"/>
              </a:ext>
            </a:extLst>
          </p:cNvPr>
          <p:cNvSpPr/>
          <p:nvPr/>
        </p:nvSpPr>
        <p:spPr>
          <a:xfrm>
            <a:off x="8965567" y="2319571"/>
            <a:ext cx="1693863" cy="275526"/>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四角形: 角を丸くする 19">
            <a:extLst>
              <a:ext uri="{FF2B5EF4-FFF2-40B4-BE49-F238E27FC236}">
                <a16:creationId xmlns:a16="http://schemas.microsoft.com/office/drawing/2014/main" id="{77609F31-4F70-4D2A-A732-A0B6E45CA4CC}"/>
              </a:ext>
            </a:extLst>
          </p:cNvPr>
          <p:cNvSpPr/>
          <p:nvPr/>
        </p:nvSpPr>
        <p:spPr>
          <a:xfrm>
            <a:off x="4177505" y="2361443"/>
            <a:ext cx="1545009" cy="27552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四角形: 角を丸くする 20">
            <a:extLst>
              <a:ext uri="{FF2B5EF4-FFF2-40B4-BE49-F238E27FC236}">
                <a16:creationId xmlns:a16="http://schemas.microsoft.com/office/drawing/2014/main" id="{38A4E428-2D8D-4EEC-8766-3775A56D862D}"/>
              </a:ext>
            </a:extLst>
          </p:cNvPr>
          <p:cNvSpPr/>
          <p:nvPr/>
        </p:nvSpPr>
        <p:spPr>
          <a:xfrm>
            <a:off x="8664732" y="5015967"/>
            <a:ext cx="1333843" cy="23911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四角形: 角を丸くする 21">
            <a:extLst>
              <a:ext uri="{FF2B5EF4-FFF2-40B4-BE49-F238E27FC236}">
                <a16:creationId xmlns:a16="http://schemas.microsoft.com/office/drawing/2014/main" id="{3D63F7DB-A134-4B61-A85C-23533E0E5065}"/>
              </a:ext>
            </a:extLst>
          </p:cNvPr>
          <p:cNvSpPr/>
          <p:nvPr/>
        </p:nvSpPr>
        <p:spPr>
          <a:xfrm>
            <a:off x="3625606" y="5041723"/>
            <a:ext cx="1333843" cy="239112"/>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cxnSp>
        <p:nvCxnSpPr>
          <p:cNvPr id="24" name="直線コネクタ 23">
            <a:extLst>
              <a:ext uri="{FF2B5EF4-FFF2-40B4-BE49-F238E27FC236}">
                <a16:creationId xmlns:a16="http://schemas.microsoft.com/office/drawing/2014/main" id="{B2A19955-EDA1-497C-A28F-1DEA78A33D56}"/>
              </a:ext>
            </a:extLst>
          </p:cNvPr>
          <p:cNvCxnSpPr>
            <a:cxnSpLocks/>
          </p:cNvCxnSpPr>
          <p:nvPr/>
        </p:nvCxnSpPr>
        <p:spPr>
          <a:xfrm flipH="1">
            <a:off x="3959573" y="2032651"/>
            <a:ext cx="2284536" cy="2332189"/>
          </a:xfrm>
          <a:prstGeom prst="line">
            <a:avLst/>
          </a:prstGeom>
          <a:ln w="63500">
            <a:tailEnd type="triangle" w="lg" len="lg"/>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7CBC8752-99A7-439C-B90D-65EAC90E8009}"/>
              </a:ext>
            </a:extLst>
          </p:cNvPr>
          <p:cNvCxnSpPr>
            <a:cxnSpLocks/>
          </p:cNvCxnSpPr>
          <p:nvPr/>
        </p:nvCxnSpPr>
        <p:spPr>
          <a:xfrm>
            <a:off x="8420639" y="2009011"/>
            <a:ext cx="327435" cy="2251904"/>
          </a:xfrm>
          <a:prstGeom prst="line">
            <a:avLst/>
          </a:prstGeom>
          <a:ln w="635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87B108E0-F095-44F8-B3A4-DF589B165AA4}"/>
              </a:ext>
            </a:extLst>
          </p:cNvPr>
          <p:cNvSpPr txBox="1"/>
          <p:nvPr/>
        </p:nvSpPr>
        <p:spPr>
          <a:xfrm>
            <a:off x="3182887" y="1846864"/>
            <a:ext cx="2284536" cy="369332"/>
          </a:xfrm>
          <a:prstGeom prst="rect">
            <a:avLst/>
          </a:prstGeom>
          <a:noFill/>
        </p:spPr>
        <p:txBody>
          <a:bodyPr wrap="none" rtlCol="0">
            <a:spAutoFit/>
          </a:bodyPr>
          <a:lstStyle/>
          <a:p>
            <a:r>
              <a:rPr lang="en-US" altLang="ja-JP" b="1" dirty="0">
                <a:solidFill>
                  <a:srgbClr val="0070C0"/>
                </a:solidFill>
              </a:rPr>
              <a:t>PRC102(2020)044002.</a:t>
            </a:r>
            <a:endParaRPr lang="ja-JP" altLang="en-US" dirty="0"/>
          </a:p>
        </p:txBody>
      </p:sp>
      <p:sp>
        <p:nvSpPr>
          <p:cNvPr id="4" name="スライド番号プレースホルダー 3">
            <a:extLst>
              <a:ext uri="{FF2B5EF4-FFF2-40B4-BE49-F238E27FC236}">
                <a16:creationId xmlns:a16="http://schemas.microsoft.com/office/drawing/2014/main" id="{9C25C283-7195-499B-8945-AC5978AF638D}"/>
              </a:ext>
            </a:extLst>
          </p:cNvPr>
          <p:cNvSpPr>
            <a:spLocks noGrp="1"/>
          </p:cNvSpPr>
          <p:nvPr>
            <p:ph type="sldNum" sz="quarter" idx="12"/>
          </p:nvPr>
        </p:nvSpPr>
        <p:spPr/>
        <p:txBody>
          <a:bodyPr/>
          <a:lstStyle/>
          <a:p>
            <a:fld id="{2F12FD73-3B79-4649-AE7F-26B9A55D462C}" type="slidenum">
              <a:rPr kumimoji="1" lang="ja-JP" altLang="en-US" smtClean="0"/>
              <a:t>20</a:t>
            </a:fld>
            <a:endParaRPr kumimoji="1" lang="ja-JP" altLang="en-US"/>
          </a:p>
        </p:txBody>
      </p:sp>
      <p:grpSp>
        <p:nvGrpSpPr>
          <p:cNvPr id="8" name="グループ化 7">
            <a:extLst>
              <a:ext uri="{FF2B5EF4-FFF2-40B4-BE49-F238E27FC236}">
                <a16:creationId xmlns:a16="http://schemas.microsoft.com/office/drawing/2014/main" id="{F96FA892-2DBB-4981-A1EC-5C38B9617E3B}"/>
              </a:ext>
            </a:extLst>
          </p:cNvPr>
          <p:cNvGrpSpPr/>
          <p:nvPr/>
        </p:nvGrpSpPr>
        <p:grpSpPr>
          <a:xfrm>
            <a:off x="723976" y="3632307"/>
            <a:ext cx="2289431" cy="1979119"/>
            <a:chOff x="118651" y="2022509"/>
            <a:chExt cx="1525034" cy="1318329"/>
          </a:xfrm>
        </p:grpSpPr>
        <p:grpSp>
          <p:nvGrpSpPr>
            <p:cNvPr id="5" name="グループ化 4">
              <a:extLst>
                <a:ext uri="{FF2B5EF4-FFF2-40B4-BE49-F238E27FC236}">
                  <a16:creationId xmlns:a16="http://schemas.microsoft.com/office/drawing/2014/main" id="{51C4CE79-BF48-4F17-864E-3AD6678CF8E4}"/>
                </a:ext>
              </a:extLst>
            </p:cNvPr>
            <p:cNvGrpSpPr/>
            <p:nvPr/>
          </p:nvGrpSpPr>
          <p:grpSpPr>
            <a:xfrm>
              <a:off x="118651" y="2022509"/>
              <a:ext cx="1509830" cy="1268552"/>
              <a:chOff x="118651" y="2022509"/>
              <a:chExt cx="1509830" cy="1268552"/>
            </a:xfrm>
          </p:grpSpPr>
          <p:pic>
            <p:nvPicPr>
              <p:cNvPr id="23" name="図 22">
                <a:extLst>
                  <a:ext uri="{FF2B5EF4-FFF2-40B4-BE49-F238E27FC236}">
                    <a16:creationId xmlns:a16="http://schemas.microsoft.com/office/drawing/2014/main" id="{DFC032DB-F88F-4E20-B6FC-EE1915BA07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651" y="2022509"/>
                <a:ext cx="1509830" cy="1268552"/>
              </a:xfrm>
              <a:prstGeom prst="rect">
                <a:avLst/>
              </a:prstGeom>
            </p:spPr>
          </p:pic>
          <p:sp>
            <p:nvSpPr>
              <p:cNvPr id="26" name="正方形/長方形 25">
                <a:extLst>
                  <a:ext uri="{FF2B5EF4-FFF2-40B4-BE49-F238E27FC236}">
                    <a16:creationId xmlns:a16="http://schemas.microsoft.com/office/drawing/2014/main" id="{5431C74C-8FE3-43FE-9147-F54C4F43FAD9}"/>
                  </a:ext>
                </a:extLst>
              </p:cNvPr>
              <p:cNvSpPr/>
              <p:nvPr/>
            </p:nvSpPr>
            <p:spPr>
              <a:xfrm>
                <a:off x="354203" y="2852936"/>
                <a:ext cx="1229465" cy="252197"/>
              </a:xfrm>
              <a:prstGeom prst="rect">
                <a:avLst/>
              </a:prstGeom>
              <a:solidFill>
                <a:schemeClr val="tx1">
                  <a:lumMod val="50000"/>
                  <a:lumOff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正方形/長方形 26">
                <a:extLst>
                  <a:ext uri="{FF2B5EF4-FFF2-40B4-BE49-F238E27FC236}">
                    <a16:creationId xmlns:a16="http://schemas.microsoft.com/office/drawing/2014/main" id="{481BAE98-2407-450E-AE45-80B13338367C}"/>
                  </a:ext>
                </a:extLst>
              </p:cNvPr>
              <p:cNvSpPr/>
              <p:nvPr/>
            </p:nvSpPr>
            <p:spPr>
              <a:xfrm>
                <a:off x="343918" y="2104955"/>
                <a:ext cx="1229465" cy="532014"/>
              </a:xfrm>
              <a:prstGeom prst="rect">
                <a:avLst/>
              </a:prstGeom>
              <a:solidFill>
                <a:schemeClr val="tx1">
                  <a:lumMod val="50000"/>
                  <a:lumOff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33" name="四角形: 角を丸くする 32">
              <a:extLst>
                <a:ext uri="{FF2B5EF4-FFF2-40B4-BE49-F238E27FC236}">
                  <a16:creationId xmlns:a16="http://schemas.microsoft.com/office/drawing/2014/main" id="{1FA0E32B-B803-4C90-9B13-6C24F638F801}"/>
                </a:ext>
              </a:extLst>
            </p:cNvPr>
            <p:cNvSpPr/>
            <p:nvPr/>
          </p:nvSpPr>
          <p:spPr>
            <a:xfrm>
              <a:off x="244165" y="3088642"/>
              <a:ext cx="1399520" cy="252196"/>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grpSp>
        <p:nvGrpSpPr>
          <p:cNvPr id="9" name="グループ化 8">
            <a:extLst>
              <a:ext uri="{FF2B5EF4-FFF2-40B4-BE49-F238E27FC236}">
                <a16:creationId xmlns:a16="http://schemas.microsoft.com/office/drawing/2014/main" id="{750560D0-A926-48AD-A777-7DEBCD0F506E}"/>
              </a:ext>
            </a:extLst>
          </p:cNvPr>
          <p:cNvGrpSpPr/>
          <p:nvPr/>
        </p:nvGrpSpPr>
        <p:grpSpPr>
          <a:xfrm>
            <a:off x="5982901" y="3662562"/>
            <a:ext cx="2353911" cy="1904392"/>
            <a:chOff x="4412087" y="2105533"/>
            <a:chExt cx="1567985" cy="1268552"/>
          </a:xfrm>
        </p:grpSpPr>
        <p:grpSp>
          <p:nvGrpSpPr>
            <p:cNvPr id="7" name="グループ化 6">
              <a:extLst>
                <a:ext uri="{FF2B5EF4-FFF2-40B4-BE49-F238E27FC236}">
                  <a16:creationId xmlns:a16="http://schemas.microsoft.com/office/drawing/2014/main" id="{ABB1FB5B-F4D5-415C-A377-A6FA5A9F851B}"/>
                </a:ext>
              </a:extLst>
            </p:cNvPr>
            <p:cNvGrpSpPr/>
            <p:nvPr/>
          </p:nvGrpSpPr>
          <p:grpSpPr>
            <a:xfrm>
              <a:off x="4470242" y="2105533"/>
              <a:ext cx="1509830" cy="1268552"/>
              <a:chOff x="4470242" y="2105533"/>
              <a:chExt cx="1509830" cy="1268552"/>
            </a:xfrm>
          </p:grpSpPr>
          <p:pic>
            <p:nvPicPr>
              <p:cNvPr id="29" name="図 28">
                <a:extLst>
                  <a:ext uri="{FF2B5EF4-FFF2-40B4-BE49-F238E27FC236}">
                    <a16:creationId xmlns:a16="http://schemas.microsoft.com/office/drawing/2014/main" id="{27710774-3A31-419A-A297-D9ABE1A3FA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0242" y="2105533"/>
                <a:ext cx="1509830" cy="1268552"/>
              </a:xfrm>
              <a:prstGeom prst="rect">
                <a:avLst/>
              </a:prstGeom>
            </p:spPr>
          </p:pic>
          <p:sp>
            <p:nvSpPr>
              <p:cNvPr id="30" name="正方形/長方形 29">
                <a:extLst>
                  <a:ext uri="{FF2B5EF4-FFF2-40B4-BE49-F238E27FC236}">
                    <a16:creationId xmlns:a16="http://schemas.microsoft.com/office/drawing/2014/main" id="{D6EB00B0-09D2-4766-A1FB-5A63C7050DA8}"/>
                  </a:ext>
                </a:extLst>
              </p:cNvPr>
              <p:cNvSpPr/>
              <p:nvPr/>
            </p:nvSpPr>
            <p:spPr>
              <a:xfrm>
                <a:off x="4705794" y="2189150"/>
                <a:ext cx="291117" cy="1005288"/>
              </a:xfrm>
              <a:prstGeom prst="rect">
                <a:avLst/>
              </a:prstGeom>
              <a:solidFill>
                <a:schemeClr val="tx1">
                  <a:lumMod val="50000"/>
                  <a:lumOff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 name="正方形/長方形 30">
                <a:extLst>
                  <a:ext uri="{FF2B5EF4-FFF2-40B4-BE49-F238E27FC236}">
                    <a16:creationId xmlns:a16="http://schemas.microsoft.com/office/drawing/2014/main" id="{95F78BBA-26F0-4C3F-81D1-BA1D591DAC0F}"/>
                  </a:ext>
                </a:extLst>
              </p:cNvPr>
              <p:cNvSpPr/>
              <p:nvPr/>
            </p:nvSpPr>
            <p:spPr>
              <a:xfrm>
                <a:off x="5167502" y="2189148"/>
                <a:ext cx="767243" cy="1005289"/>
              </a:xfrm>
              <a:prstGeom prst="rect">
                <a:avLst/>
              </a:prstGeom>
              <a:solidFill>
                <a:schemeClr val="tx1">
                  <a:lumMod val="50000"/>
                  <a:lumOff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sp>
          <p:nvSpPr>
            <p:cNvPr id="34" name="四角形: 角を丸くする 33">
              <a:extLst>
                <a:ext uri="{FF2B5EF4-FFF2-40B4-BE49-F238E27FC236}">
                  <a16:creationId xmlns:a16="http://schemas.microsoft.com/office/drawing/2014/main" id="{28EE8A9D-D49E-46CA-8ED6-C1C1E8B0F3AC}"/>
                </a:ext>
              </a:extLst>
            </p:cNvPr>
            <p:cNvSpPr/>
            <p:nvPr/>
          </p:nvSpPr>
          <p:spPr>
            <a:xfrm rot="5400000">
              <a:off x="4002378" y="2566824"/>
              <a:ext cx="1110873" cy="29145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5" name="テキスト ボックス 14">
            <a:extLst>
              <a:ext uri="{FF2B5EF4-FFF2-40B4-BE49-F238E27FC236}">
                <a16:creationId xmlns:a16="http://schemas.microsoft.com/office/drawing/2014/main" id="{3FCF42DF-0E68-2DF4-6AD8-9DE40F271949}"/>
              </a:ext>
            </a:extLst>
          </p:cNvPr>
          <p:cNvSpPr txBox="1"/>
          <p:nvPr/>
        </p:nvSpPr>
        <p:spPr>
          <a:xfrm>
            <a:off x="1561010" y="1169755"/>
            <a:ext cx="2759345" cy="307777"/>
          </a:xfrm>
          <a:prstGeom prst="rect">
            <a:avLst/>
          </a:prstGeom>
          <a:noFill/>
        </p:spPr>
        <p:txBody>
          <a:bodyPr wrap="none" rtlCol="0">
            <a:spAutoFit/>
          </a:bodyPr>
          <a:lstStyle/>
          <a:p>
            <a:r>
              <a:rPr kumimoji="1" lang="en-US" altLang="ja-JP" sz="1400" dirty="0">
                <a:solidFill>
                  <a:schemeClr val="bg1">
                    <a:lumMod val="50000"/>
                  </a:schemeClr>
                </a:solidFill>
              </a:rPr>
              <a:t>Plane Wave Impulse Approximation</a:t>
            </a:r>
            <a:endParaRPr kumimoji="1" lang="ja-JP" altLang="en-US" sz="1400" dirty="0">
              <a:solidFill>
                <a:schemeClr val="bg1">
                  <a:lumMod val="50000"/>
                </a:schemeClr>
              </a:solidFill>
            </a:endParaRPr>
          </a:p>
        </p:txBody>
      </p:sp>
      <p:sp>
        <p:nvSpPr>
          <p:cNvPr id="36" name="テキスト ボックス 35">
            <a:extLst>
              <a:ext uri="{FF2B5EF4-FFF2-40B4-BE49-F238E27FC236}">
                <a16:creationId xmlns:a16="http://schemas.microsoft.com/office/drawing/2014/main" id="{B4996025-9641-DE83-3442-ECC43B40FB7E}"/>
              </a:ext>
            </a:extLst>
          </p:cNvPr>
          <p:cNvSpPr txBox="1"/>
          <p:nvPr/>
        </p:nvSpPr>
        <p:spPr>
          <a:xfrm>
            <a:off x="1857279" y="6515879"/>
            <a:ext cx="1441420" cy="307777"/>
          </a:xfrm>
          <a:prstGeom prst="rect">
            <a:avLst/>
          </a:prstGeom>
          <a:noFill/>
        </p:spPr>
        <p:txBody>
          <a:bodyPr wrap="none" rtlCol="0">
            <a:spAutoFit/>
          </a:bodyPr>
          <a:lstStyle/>
          <a:p>
            <a:r>
              <a:rPr kumimoji="1" lang="ja-JP" altLang="en-US" sz="1400" dirty="0">
                <a:solidFill>
                  <a:schemeClr val="bg1">
                    <a:lumMod val="50000"/>
                  </a:schemeClr>
                </a:solidFill>
              </a:rPr>
              <a:t>束縛エネルギー</a:t>
            </a:r>
          </a:p>
        </p:txBody>
      </p:sp>
      <p:sp>
        <p:nvSpPr>
          <p:cNvPr id="37" name="テキスト ボックス 36">
            <a:extLst>
              <a:ext uri="{FF2B5EF4-FFF2-40B4-BE49-F238E27FC236}">
                <a16:creationId xmlns:a16="http://schemas.microsoft.com/office/drawing/2014/main" id="{6DFBA2C2-0580-9364-C274-FB280144CD77}"/>
              </a:ext>
            </a:extLst>
          </p:cNvPr>
          <p:cNvSpPr txBox="1"/>
          <p:nvPr/>
        </p:nvSpPr>
        <p:spPr>
          <a:xfrm>
            <a:off x="4026003" y="6515879"/>
            <a:ext cx="723275" cy="307777"/>
          </a:xfrm>
          <a:prstGeom prst="rect">
            <a:avLst/>
          </a:prstGeom>
          <a:noFill/>
        </p:spPr>
        <p:txBody>
          <a:bodyPr wrap="none" rtlCol="0">
            <a:spAutoFit/>
          </a:bodyPr>
          <a:lstStyle/>
          <a:p>
            <a:r>
              <a:rPr kumimoji="1" lang="ja-JP" altLang="en-US" sz="1400" dirty="0">
                <a:solidFill>
                  <a:schemeClr val="bg1">
                    <a:lumMod val="50000"/>
                  </a:schemeClr>
                </a:solidFill>
              </a:rPr>
              <a:t>崩壊幅</a:t>
            </a:r>
          </a:p>
        </p:txBody>
      </p:sp>
      <p:sp>
        <p:nvSpPr>
          <p:cNvPr id="38" name="テキスト ボックス 37">
            <a:extLst>
              <a:ext uri="{FF2B5EF4-FFF2-40B4-BE49-F238E27FC236}">
                <a16:creationId xmlns:a16="http://schemas.microsoft.com/office/drawing/2014/main" id="{75E5EDBA-DBA3-7F7B-43B0-68CAEFAA8F72}"/>
              </a:ext>
            </a:extLst>
          </p:cNvPr>
          <p:cNvSpPr txBox="1"/>
          <p:nvPr/>
        </p:nvSpPr>
        <p:spPr>
          <a:xfrm>
            <a:off x="7701604" y="6515879"/>
            <a:ext cx="2129109" cy="307777"/>
          </a:xfrm>
          <a:prstGeom prst="rect">
            <a:avLst/>
          </a:prstGeom>
          <a:noFill/>
        </p:spPr>
        <p:txBody>
          <a:bodyPr wrap="none" rtlCol="0">
            <a:spAutoFit/>
          </a:bodyPr>
          <a:lstStyle/>
          <a:p>
            <a:r>
              <a:rPr kumimoji="1" lang="ja-JP" altLang="en-US" sz="1400" dirty="0">
                <a:solidFill>
                  <a:schemeClr val="bg1">
                    <a:lumMod val="50000"/>
                  </a:schemeClr>
                </a:solidFill>
              </a:rPr>
              <a:t>反応形状因子 </a:t>
            </a:r>
            <a:r>
              <a:rPr kumimoji="1" lang="en-US" altLang="ja-JP" sz="1400" dirty="0">
                <a:solidFill>
                  <a:schemeClr val="bg1">
                    <a:lumMod val="50000"/>
                  </a:schemeClr>
                </a:solidFill>
              </a:rPr>
              <a:t>(</a:t>
            </a:r>
            <a:r>
              <a:rPr kumimoji="1" lang="ja-JP" altLang="en-US" sz="1400" dirty="0">
                <a:solidFill>
                  <a:schemeClr val="bg1">
                    <a:lumMod val="50000"/>
                  </a:schemeClr>
                </a:solidFill>
              </a:rPr>
              <a:t>構造因子</a:t>
            </a:r>
            <a:r>
              <a:rPr kumimoji="1" lang="en-US" altLang="ja-JP" sz="1400" dirty="0">
                <a:solidFill>
                  <a:schemeClr val="bg1">
                    <a:lumMod val="50000"/>
                  </a:schemeClr>
                </a:solidFill>
              </a:rPr>
              <a:t>)</a:t>
            </a:r>
            <a:endParaRPr kumimoji="1" lang="ja-JP" altLang="en-US" sz="1400" dirty="0">
              <a:solidFill>
                <a:schemeClr val="bg1">
                  <a:lumMod val="50000"/>
                </a:schemeClr>
              </a:solidFill>
            </a:endParaRPr>
          </a:p>
        </p:txBody>
      </p:sp>
      <p:sp>
        <p:nvSpPr>
          <p:cNvPr id="25" name="テキスト ボックス 24">
            <a:extLst>
              <a:ext uri="{FF2B5EF4-FFF2-40B4-BE49-F238E27FC236}">
                <a16:creationId xmlns:a16="http://schemas.microsoft.com/office/drawing/2014/main" id="{5DD8E96F-AEC3-A522-522C-82639847E5FB}"/>
              </a:ext>
            </a:extLst>
          </p:cNvPr>
          <p:cNvSpPr txBox="1"/>
          <p:nvPr/>
        </p:nvSpPr>
        <p:spPr>
          <a:xfrm>
            <a:off x="4438193" y="941933"/>
            <a:ext cx="3923062" cy="338554"/>
          </a:xfrm>
          <a:prstGeom prst="rect">
            <a:avLst/>
          </a:prstGeom>
          <a:noFill/>
        </p:spPr>
        <p:txBody>
          <a:bodyPr wrap="none" rtlCol="0">
            <a:spAutoFit/>
          </a:bodyPr>
          <a:lstStyle/>
          <a:p>
            <a:r>
              <a:rPr kumimoji="1" lang="ja-JP" altLang="en-US" sz="1600" dirty="0">
                <a:solidFill>
                  <a:srgbClr val="0070C0"/>
                </a:solidFill>
              </a:rPr>
              <a:t>時間積分から来る </a:t>
            </a:r>
            <a:r>
              <a:rPr kumimoji="1" lang="en-US" altLang="ja-JP" sz="1600" dirty="0">
                <a:solidFill>
                  <a:srgbClr val="0070C0"/>
                </a:solidFill>
              </a:rPr>
              <a:t>B.W. </a:t>
            </a:r>
            <a:r>
              <a:rPr kumimoji="1" lang="ja-JP" altLang="en-US" sz="1600" dirty="0">
                <a:solidFill>
                  <a:srgbClr val="0070C0"/>
                </a:solidFill>
              </a:rPr>
              <a:t>型のエネルギー項</a:t>
            </a:r>
          </a:p>
        </p:txBody>
      </p:sp>
      <p:sp>
        <p:nvSpPr>
          <p:cNvPr id="35" name="テキスト ボックス 34">
            <a:extLst>
              <a:ext uri="{FF2B5EF4-FFF2-40B4-BE49-F238E27FC236}">
                <a16:creationId xmlns:a16="http://schemas.microsoft.com/office/drawing/2014/main" id="{DF2C66F9-DBFA-D86F-9FE2-4969F55AA78C}"/>
              </a:ext>
            </a:extLst>
          </p:cNvPr>
          <p:cNvSpPr txBox="1"/>
          <p:nvPr/>
        </p:nvSpPr>
        <p:spPr>
          <a:xfrm>
            <a:off x="8266061" y="941933"/>
            <a:ext cx="2646878" cy="338554"/>
          </a:xfrm>
          <a:prstGeom prst="rect">
            <a:avLst/>
          </a:prstGeom>
          <a:noFill/>
        </p:spPr>
        <p:txBody>
          <a:bodyPr wrap="none" rtlCol="0">
            <a:spAutoFit/>
          </a:bodyPr>
          <a:lstStyle/>
          <a:p>
            <a:r>
              <a:rPr lang="ja-JP" altLang="en-US" sz="1600" dirty="0">
                <a:solidFill>
                  <a:srgbClr val="FF0000"/>
                </a:solidFill>
                <a:latin typeface=""/>
              </a:rPr>
              <a:t>空間積分からくる運動量項</a:t>
            </a:r>
            <a:endParaRPr kumimoji="1" lang="ja-JP" altLang="en-US" sz="1600" dirty="0"/>
          </a:p>
        </p:txBody>
      </p:sp>
    </p:spTree>
    <p:extLst>
      <p:ext uri="{BB962C8B-B14F-4D97-AF65-F5344CB8AC3E}">
        <p14:creationId xmlns:p14="http://schemas.microsoft.com/office/powerpoint/2010/main" val="117415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par>
                                <p:cTn id="52" presetID="10" presetClass="entr" presetSubtype="0"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par>
                                <p:cTn id="55" presetID="10"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10" grpId="0"/>
      <p:bldP spid="14" grpId="0"/>
      <p:bldP spid="19" grpId="0" animBg="1"/>
      <p:bldP spid="20" grpId="0" animBg="1"/>
      <p:bldP spid="21" grpId="0" animBg="1"/>
      <p:bldP spid="22" grpId="0" animBg="1"/>
      <p:bldP spid="32" grpId="0"/>
      <p:bldP spid="36" grpId="0"/>
      <p:bldP spid="37" grpId="0"/>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6">
            <a:extLst>
              <a:ext uri="{FF2B5EF4-FFF2-40B4-BE49-F238E27FC236}">
                <a16:creationId xmlns:a16="http://schemas.microsoft.com/office/drawing/2014/main" id="{C463C1FE-9058-4D75-99F7-EAC4FE319E0C}"/>
              </a:ext>
            </a:extLst>
          </p:cNvPr>
          <p:cNvSpPr>
            <a:spLocks noGrp="1"/>
          </p:cNvSpPr>
          <p:nvPr>
            <p:ph idx="1"/>
          </p:nvPr>
        </p:nvSpPr>
        <p:spPr>
          <a:xfrm>
            <a:off x="1990346" y="1118747"/>
            <a:ext cx="8211307" cy="1012014"/>
          </a:xfrm>
        </p:spPr>
        <p:txBody>
          <a:bodyPr>
            <a:normAutofit/>
          </a:bodyPr>
          <a:lstStyle/>
          <a:p>
            <a:pPr marL="0" indent="0" algn="ctr">
              <a:buNone/>
            </a:pPr>
            <a:r>
              <a:rPr lang="ja-JP" altLang="en-US" dirty="0"/>
              <a:t>カイラルユニタリーモデルに基づいた計算では、</a:t>
            </a:r>
            <a:endParaRPr lang="en-US" altLang="ja-JP" dirty="0"/>
          </a:p>
          <a:p>
            <a:pPr marL="0" indent="0" algn="ctr">
              <a:buNone/>
            </a:pPr>
            <a:r>
              <a:rPr lang="ja-JP" altLang="en-US" dirty="0"/>
              <a:t>構造は</a:t>
            </a:r>
            <a:r>
              <a:rPr lang="en-US" altLang="ja-JP" dirty="0"/>
              <a:t>”K</a:t>
            </a:r>
            <a:r>
              <a:rPr lang="en-US" altLang="ja-JP" baseline="30000" dirty="0"/>
              <a:t>-</a:t>
            </a:r>
            <a:r>
              <a:rPr lang="en-US" altLang="ja-JP" dirty="0"/>
              <a:t>pp”</a:t>
            </a:r>
            <a:r>
              <a:rPr lang="ja-JP" altLang="en-US" dirty="0"/>
              <a:t>束縛状態であることと無矛盾</a:t>
            </a:r>
            <a:endParaRPr lang="en-US" altLang="ja-JP" b="1" dirty="0"/>
          </a:p>
        </p:txBody>
      </p:sp>
      <p:sp>
        <p:nvSpPr>
          <p:cNvPr id="2" name="タイトル 1">
            <a:extLst>
              <a:ext uri="{FF2B5EF4-FFF2-40B4-BE49-F238E27FC236}">
                <a16:creationId xmlns:a16="http://schemas.microsoft.com/office/drawing/2014/main" id="{6B92F5B2-A1C9-47BB-AC49-00E12C327F32}"/>
              </a:ext>
            </a:extLst>
          </p:cNvPr>
          <p:cNvSpPr>
            <a:spLocks noGrp="1"/>
          </p:cNvSpPr>
          <p:nvPr>
            <p:ph type="title"/>
          </p:nvPr>
        </p:nvSpPr>
        <p:spPr>
          <a:xfrm>
            <a:off x="1524000" y="1"/>
            <a:ext cx="9144000" cy="1325563"/>
          </a:xfrm>
        </p:spPr>
        <p:txBody>
          <a:bodyPr>
            <a:normAutofit/>
          </a:bodyPr>
          <a:lstStyle/>
          <a:p>
            <a:pPr algn="ctr"/>
            <a:r>
              <a:rPr kumimoji="1" lang="ja-JP" altLang="en-US" b="1" dirty="0"/>
              <a:t>理論計算によるデータの解釈</a:t>
            </a:r>
          </a:p>
        </p:txBody>
      </p:sp>
      <p:sp>
        <p:nvSpPr>
          <p:cNvPr id="4" name="スライド番号プレースホルダー 3">
            <a:extLst>
              <a:ext uri="{FF2B5EF4-FFF2-40B4-BE49-F238E27FC236}">
                <a16:creationId xmlns:a16="http://schemas.microsoft.com/office/drawing/2014/main" id="{9C25C283-7195-499B-8945-AC5978AF638D}"/>
              </a:ext>
            </a:extLst>
          </p:cNvPr>
          <p:cNvSpPr>
            <a:spLocks noGrp="1"/>
          </p:cNvSpPr>
          <p:nvPr>
            <p:ph type="sldNum" sz="quarter" idx="12"/>
          </p:nvPr>
        </p:nvSpPr>
        <p:spPr/>
        <p:txBody>
          <a:bodyPr/>
          <a:lstStyle/>
          <a:p>
            <a:fld id="{2F12FD73-3B79-4649-AE7F-26B9A55D462C}" type="slidenum">
              <a:rPr kumimoji="1" lang="ja-JP" altLang="en-US" smtClean="0"/>
              <a:t>21</a:t>
            </a:fld>
            <a:endParaRPr kumimoji="1" lang="ja-JP" altLang="en-US"/>
          </a:p>
        </p:txBody>
      </p:sp>
      <p:pic>
        <p:nvPicPr>
          <p:cNvPr id="15" name="図 14">
            <a:extLst>
              <a:ext uri="{FF2B5EF4-FFF2-40B4-BE49-F238E27FC236}">
                <a16:creationId xmlns:a16="http://schemas.microsoft.com/office/drawing/2014/main" id="{150DA3D7-A221-44EB-A36E-D020BA8E5A8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99620" y="2968993"/>
            <a:ext cx="5627467" cy="3889005"/>
          </a:xfrm>
          <a:prstGeom prst="rect">
            <a:avLst/>
          </a:prstGeom>
        </p:spPr>
      </p:pic>
      <p:sp>
        <p:nvSpPr>
          <p:cNvPr id="30" name="テキスト ボックス 29">
            <a:extLst>
              <a:ext uri="{FF2B5EF4-FFF2-40B4-BE49-F238E27FC236}">
                <a16:creationId xmlns:a16="http://schemas.microsoft.com/office/drawing/2014/main" id="{110BE7B5-0219-4361-B5E8-8C9EF98874F8}"/>
              </a:ext>
            </a:extLst>
          </p:cNvPr>
          <p:cNvSpPr txBox="1"/>
          <p:nvPr/>
        </p:nvSpPr>
        <p:spPr>
          <a:xfrm>
            <a:off x="7366862" y="5774145"/>
            <a:ext cx="1489639" cy="338554"/>
          </a:xfrm>
          <a:prstGeom prst="rect">
            <a:avLst/>
          </a:prstGeom>
          <a:noFill/>
        </p:spPr>
        <p:txBody>
          <a:bodyPr wrap="none" rtlCol="0">
            <a:spAutoFit/>
          </a:bodyPr>
          <a:lstStyle/>
          <a:p>
            <a:r>
              <a:rPr lang="en-US" altLang="ja-JP" sz="1600" i="1" dirty="0"/>
              <a:t>(BG subtracted)</a:t>
            </a:r>
            <a:endParaRPr lang="ja-JP" altLang="en-US" sz="1600" i="1" dirty="0"/>
          </a:p>
        </p:txBody>
      </p:sp>
      <p:pic>
        <p:nvPicPr>
          <p:cNvPr id="3" name="図 2">
            <a:extLst>
              <a:ext uri="{FF2B5EF4-FFF2-40B4-BE49-F238E27FC236}">
                <a16:creationId xmlns:a16="http://schemas.microsoft.com/office/drawing/2014/main" id="{E905A988-5911-45AC-9C65-63F83E21CB49}"/>
              </a:ext>
            </a:extLst>
          </p:cNvPr>
          <p:cNvPicPr>
            <a:picLocks noChangeAspect="1"/>
          </p:cNvPicPr>
          <p:nvPr/>
        </p:nvPicPr>
        <p:blipFill>
          <a:blip r:embed="rId3"/>
          <a:stretch>
            <a:fillRect/>
          </a:stretch>
        </p:blipFill>
        <p:spPr>
          <a:xfrm>
            <a:off x="1020288" y="2160031"/>
            <a:ext cx="4592866" cy="1445427"/>
          </a:xfrm>
          <a:prstGeom prst="rect">
            <a:avLst/>
          </a:prstGeom>
          <a:effectLst>
            <a:outerShdw blurRad="63500" sx="102000" sy="102000" algn="ctr" rotWithShape="0">
              <a:prstClr val="black">
                <a:alpha val="40000"/>
              </a:prstClr>
            </a:outerShdw>
          </a:effectLst>
        </p:spPr>
      </p:pic>
      <p:pic>
        <p:nvPicPr>
          <p:cNvPr id="12" name="Picture 3">
            <a:extLst>
              <a:ext uri="{FF2B5EF4-FFF2-40B4-BE49-F238E27FC236}">
                <a16:creationId xmlns:a16="http://schemas.microsoft.com/office/drawing/2014/main" id="{47344BC6-324E-4499-82F1-1616309464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253" y="3710640"/>
            <a:ext cx="5749178" cy="129148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4">
            <a:extLst>
              <a:ext uri="{FF2B5EF4-FFF2-40B4-BE49-F238E27FC236}">
                <a16:creationId xmlns:a16="http://schemas.microsoft.com/office/drawing/2014/main" id="{D12C9BEE-4B98-407D-AED0-36E3E80B69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8581" y="5102134"/>
            <a:ext cx="1363235" cy="16478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4" name="直線矢印コネクタ 13">
            <a:extLst>
              <a:ext uri="{FF2B5EF4-FFF2-40B4-BE49-F238E27FC236}">
                <a16:creationId xmlns:a16="http://schemas.microsoft.com/office/drawing/2014/main" id="{ADB8283D-9125-4624-AB35-178E2494F1AA}"/>
              </a:ext>
            </a:extLst>
          </p:cNvPr>
          <p:cNvCxnSpPr>
            <a:cxnSpLocks/>
          </p:cNvCxnSpPr>
          <p:nvPr/>
        </p:nvCxnSpPr>
        <p:spPr>
          <a:xfrm flipH="1" flipV="1">
            <a:off x="1349167" y="4573858"/>
            <a:ext cx="991414" cy="94337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B8B8C6E4-1152-4859-A365-6361F4726847}"/>
              </a:ext>
            </a:extLst>
          </p:cNvPr>
          <p:cNvSpPr txBox="1"/>
          <p:nvPr/>
        </p:nvSpPr>
        <p:spPr>
          <a:xfrm>
            <a:off x="6867329" y="2101443"/>
            <a:ext cx="1415773" cy="830997"/>
          </a:xfrm>
          <a:prstGeom prst="rect">
            <a:avLst/>
          </a:prstGeom>
          <a:noFill/>
        </p:spPr>
        <p:txBody>
          <a:bodyPr wrap="none" rtlCol="0">
            <a:spAutoFit/>
          </a:bodyPr>
          <a:lstStyle/>
          <a:p>
            <a:pPr algn="ctr"/>
            <a:r>
              <a:rPr lang="en-US" altLang="ja-JP" sz="2400" b="1" dirty="0" err="1">
                <a:solidFill>
                  <a:srgbClr val="0070C0"/>
                </a:solidFill>
                <a:effectLst>
                  <a:outerShdw blurRad="38100" dist="38100" dir="2700000" algn="tl">
                    <a:srgbClr val="000000">
                      <a:alpha val="43137"/>
                    </a:srgbClr>
                  </a:outerShdw>
                </a:effectLst>
              </a:rPr>
              <a:t>K</a:t>
            </a:r>
            <a:r>
              <a:rPr lang="en-US" altLang="ja-JP" sz="2400" b="1" baseline="30000" dirty="0" err="1">
                <a:solidFill>
                  <a:srgbClr val="0070C0"/>
                </a:solidFill>
                <a:effectLst>
                  <a:outerShdw blurRad="38100" dist="38100" dir="2700000" algn="tl">
                    <a:srgbClr val="000000">
                      <a:alpha val="43137"/>
                    </a:srgbClr>
                  </a:outerShdw>
                </a:effectLst>
              </a:rPr>
              <a:t>bar</a:t>
            </a:r>
            <a:r>
              <a:rPr lang="en-US" altLang="ja-JP" sz="2400" b="1" dirty="0" err="1">
                <a:solidFill>
                  <a:srgbClr val="0070C0"/>
                </a:solidFill>
                <a:effectLst>
                  <a:outerShdw blurRad="38100" dist="38100" dir="2700000" algn="tl">
                    <a:srgbClr val="000000">
                      <a:alpha val="43137"/>
                    </a:srgbClr>
                  </a:outerShdw>
                </a:effectLst>
              </a:rPr>
              <a:t>NN</a:t>
            </a:r>
            <a:endParaRPr lang="en-US" altLang="ja-JP" sz="2400" b="1" dirty="0">
              <a:solidFill>
                <a:srgbClr val="0070C0"/>
              </a:solidFill>
              <a:effectLst>
                <a:outerShdw blurRad="38100" dist="38100" dir="2700000" algn="tl">
                  <a:srgbClr val="000000">
                    <a:alpha val="43137"/>
                  </a:srgbClr>
                </a:outerShdw>
              </a:effectLst>
            </a:endParaRPr>
          </a:p>
          <a:p>
            <a:pPr algn="ctr"/>
            <a:r>
              <a:rPr lang="ja-JP" altLang="en-US" sz="2400" b="1" dirty="0">
                <a:solidFill>
                  <a:srgbClr val="0070C0"/>
                </a:solidFill>
                <a:effectLst>
                  <a:outerShdw blurRad="38100" dist="38100" dir="2700000" algn="tl">
                    <a:srgbClr val="000000">
                      <a:alpha val="43137"/>
                    </a:srgbClr>
                  </a:outerShdw>
                </a:effectLst>
              </a:rPr>
              <a:t>束縛状態</a:t>
            </a:r>
            <a:endParaRPr lang="en-US" altLang="ja-JP" sz="2400" b="1" dirty="0">
              <a:solidFill>
                <a:srgbClr val="0070C0"/>
              </a:solidFill>
              <a:effectLst>
                <a:outerShdw blurRad="38100" dist="38100" dir="2700000" algn="tl">
                  <a:srgbClr val="000000">
                    <a:alpha val="43137"/>
                  </a:srgbClr>
                </a:outerShdw>
              </a:effectLst>
            </a:endParaRPr>
          </a:p>
        </p:txBody>
      </p:sp>
      <p:sp>
        <p:nvSpPr>
          <p:cNvPr id="17" name="テキスト ボックス 16">
            <a:extLst>
              <a:ext uri="{FF2B5EF4-FFF2-40B4-BE49-F238E27FC236}">
                <a16:creationId xmlns:a16="http://schemas.microsoft.com/office/drawing/2014/main" id="{D890EF1C-1E4B-4769-A683-8896960C174B}"/>
              </a:ext>
            </a:extLst>
          </p:cNvPr>
          <p:cNvSpPr txBox="1"/>
          <p:nvPr/>
        </p:nvSpPr>
        <p:spPr>
          <a:xfrm>
            <a:off x="8971022" y="2101443"/>
            <a:ext cx="2947251" cy="830997"/>
          </a:xfrm>
          <a:prstGeom prst="rect">
            <a:avLst/>
          </a:prstGeom>
          <a:noFill/>
        </p:spPr>
        <p:txBody>
          <a:bodyPr wrap="square" rtlCol="0">
            <a:spAutoFit/>
          </a:bodyPr>
          <a:lstStyle/>
          <a:p>
            <a:pPr algn="ctr"/>
            <a:r>
              <a:rPr lang="ja-JP" altLang="en-US" sz="2400" b="1" dirty="0">
                <a:solidFill>
                  <a:srgbClr val="0070C0"/>
                </a:solidFill>
                <a:effectLst>
                  <a:outerShdw blurRad="38100" dist="38100" dir="2700000" algn="tl">
                    <a:srgbClr val="000000">
                      <a:alpha val="43137"/>
                    </a:srgbClr>
                  </a:outerShdw>
                </a:effectLst>
              </a:rPr>
              <a:t>準弾性</a:t>
            </a:r>
            <a:r>
              <a:rPr lang="en-US" altLang="ja-JP" sz="2400" b="1" dirty="0">
                <a:solidFill>
                  <a:srgbClr val="0070C0"/>
                </a:solidFill>
                <a:effectLst>
                  <a:outerShdw blurRad="38100" dist="38100" dir="2700000" algn="tl">
                    <a:srgbClr val="000000">
                      <a:alpha val="43137"/>
                    </a:srgbClr>
                  </a:outerShdw>
                </a:effectLst>
              </a:rPr>
              <a:t>K</a:t>
            </a:r>
            <a:r>
              <a:rPr lang="en-US" altLang="ja-JP" sz="2400" b="1" baseline="30000" dirty="0">
                <a:solidFill>
                  <a:srgbClr val="0070C0"/>
                </a:solidFill>
                <a:effectLst>
                  <a:outerShdw blurRad="38100" dist="38100" dir="2700000" algn="tl">
                    <a:srgbClr val="000000">
                      <a:alpha val="43137"/>
                    </a:srgbClr>
                  </a:outerShdw>
                </a:effectLst>
              </a:rPr>
              <a:t>-</a:t>
            </a:r>
            <a:r>
              <a:rPr lang="ja-JP" altLang="en-US" sz="2400" b="1" dirty="0">
                <a:solidFill>
                  <a:srgbClr val="0070C0"/>
                </a:solidFill>
                <a:effectLst>
                  <a:outerShdw blurRad="38100" dist="38100" dir="2700000" algn="tl">
                    <a:srgbClr val="000000">
                      <a:alpha val="43137"/>
                    </a:srgbClr>
                  </a:outerShdw>
                </a:effectLst>
              </a:rPr>
              <a:t>散乱</a:t>
            </a:r>
            <a:endParaRPr lang="en-US" altLang="ja-JP" sz="2400" b="1" dirty="0">
              <a:solidFill>
                <a:srgbClr val="0070C0"/>
              </a:solidFill>
              <a:effectLst>
                <a:outerShdw blurRad="38100" dist="38100" dir="2700000" algn="tl">
                  <a:srgbClr val="000000">
                    <a:alpha val="43137"/>
                  </a:srgbClr>
                </a:outerShdw>
              </a:effectLst>
            </a:endParaRPr>
          </a:p>
          <a:p>
            <a:pPr algn="ctr"/>
            <a:r>
              <a:rPr lang="ja-JP" altLang="en-US" sz="2400" b="1" dirty="0">
                <a:solidFill>
                  <a:srgbClr val="0070C0"/>
                </a:solidFill>
                <a:effectLst>
                  <a:outerShdw blurRad="38100" dist="38100" dir="2700000" algn="tl">
                    <a:srgbClr val="000000">
                      <a:alpha val="43137"/>
                    </a:srgbClr>
                  </a:outerShdw>
                </a:effectLst>
              </a:rPr>
              <a:t>（</a:t>
            </a:r>
            <a:r>
              <a:rPr lang="en-US" altLang="ja-JP" sz="2400" b="1" dirty="0">
                <a:solidFill>
                  <a:srgbClr val="0070C0"/>
                </a:solidFill>
                <a:effectLst>
                  <a:outerShdw blurRad="38100" dist="38100" dir="2700000" algn="tl">
                    <a:srgbClr val="000000">
                      <a:alpha val="43137"/>
                    </a:srgbClr>
                  </a:outerShdw>
                </a:effectLst>
              </a:rPr>
              <a:t>+2</a:t>
            </a:r>
            <a:r>
              <a:rPr lang="ja-JP" altLang="en-US" sz="2400" b="1" dirty="0">
                <a:solidFill>
                  <a:srgbClr val="0070C0"/>
                </a:solidFill>
                <a:effectLst>
                  <a:outerShdw blurRad="38100" dist="38100" dir="2700000" algn="tl">
                    <a:srgbClr val="000000">
                      <a:alpha val="43137"/>
                    </a:srgbClr>
                  </a:outerShdw>
                </a:effectLst>
              </a:rPr>
              <a:t>核子吸収反応）</a:t>
            </a:r>
          </a:p>
        </p:txBody>
      </p:sp>
      <p:cxnSp>
        <p:nvCxnSpPr>
          <p:cNvPr id="18" name="直線矢印コネクタ 17">
            <a:extLst>
              <a:ext uri="{FF2B5EF4-FFF2-40B4-BE49-F238E27FC236}">
                <a16:creationId xmlns:a16="http://schemas.microsoft.com/office/drawing/2014/main" id="{D02C78C9-0690-4F90-AD1C-596282C532EF}"/>
              </a:ext>
            </a:extLst>
          </p:cNvPr>
          <p:cNvCxnSpPr>
            <a:cxnSpLocks/>
            <a:stCxn id="16" idx="2"/>
          </p:cNvCxnSpPr>
          <p:nvPr/>
        </p:nvCxnSpPr>
        <p:spPr>
          <a:xfrm>
            <a:off x="7575216" y="2932440"/>
            <a:ext cx="536466" cy="673018"/>
          </a:xfrm>
          <a:prstGeom prst="straightConnector1">
            <a:avLst/>
          </a:prstGeom>
          <a:ln w="381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3634AE3A-0620-4438-A089-5D07A40B7406}"/>
              </a:ext>
            </a:extLst>
          </p:cNvPr>
          <p:cNvCxnSpPr>
            <a:cxnSpLocks/>
            <a:stCxn id="17" idx="2"/>
          </p:cNvCxnSpPr>
          <p:nvPr/>
        </p:nvCxnSpPr>
        <p:spPr>
          <a:xfrm flipH="1">
            <a:off x="9658698" y="2932440"/>
            <a:ext cx="785950" cy="2285603"/>
          </a:xfrm>
          <a:prstGeom prst="straightConnector1">
            <a:avLst/>
          </a:prstGeom>
          <a:ln w="381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14B7B008-F760-593D-833A-1490D80739F7}"/>
              </a:ext>
            </a:extLst>
          </p:cNvPr>
          <p:cNvSpPr txBox="1"/>
          <p:nvPr/>
        </p:nvSpPr>
        <p:spPr>
          <a:xfrm>
            <a:off x="2976942" y="5447364"/>
            <a:ext cx="3181897" cy="1077218"/>
          </a:xfrm>
          <a:prstGeom prst="rect">
            <a:avLst/>
          </a:prstGeom>
          <a:noFill/>
        </p:spPr>
        <p:txBody>
          <a:bodyPr wrap="square" rtlCol="0">
            <a:spAutoFit/>
          </a:bodyPr>
          <a:lstStyle/>
          <a:p>
            <a:pPr algn="ctr"/>
            <a:r>
              <a:rPr lang="ja-JP" altLang="en-US" sz="3200" b="1" dirty="0">
                <a:solidFill>
                  <a:srgbClr val="FF0000"/>
                </a:solidFill>
                <a:effectLst>
                  <a:outerShdw blurRad="38100" dist="38100" dir="2700000" algn="tl">
                    <a:srgbClr val="000000">
                      <a:alpha val="43137"/>
                    </a:srgbClr>
                  </a:outerShdw>
                </a:effectLst>
              </a:rPr>
              <a:t>理論的解釈が</a:t>
            </a:r>
            <a:endParaRPr lang="en-US" altLang="ja-JP" sz="3200" b="1" dirty="0">
              <a:solidFill>
                <a:srgbClr val="FF0000"/>
              </a:solidFill>
              <a:effectLst>
                <a:outerShdw blurRad="38100" dist="38100" dir="2700000" algn="tl">
                  <a:srgbClr val="000000">
                    <a:alpha val="43137"/>
                  </a:srgbClr>
                </a:outerShdw>
              </a:effectLst>
            </a:endParaRPr>
          </a:p>
          <a:p>
            <a:pPr algn="ctr"/>
            <a:r>
              <a:rPr lang="ja-JP" altLang="en-US" sz="3200" b="1" dirty="0">
                <a:solidFill>
                  <a:srgbClr val="FF0000"/>
                </a:solidFill>
                <a:effectLst>
                  <a:outerShdw blurRad="38100" dist="38100" dir="2700000" algn="tl">
                    <a:srgbClr val="000000">
                      <a:alpha val="43137"/>
                    </a:srgbClr>
                  </a:outerShdw>
                </a:effectLst>
              </a:rPr>
              <a:t>不可欠！</a:t>
            </a:r>
            <a:endParaRPr lang="ja-JP" altLang="en-US" sz="3200" dirty="0">
              <a:solidFill>
                <a:srgbClr val="FF0000"/>
              </a:solidFill>
            </a:endParaRPr>
          </a:p>
        </p:txBody>
      </p:sp>
      <p:sp>
        <p:nvSpPr>
          <p:cNvPr id="10" name="テキスト ボックス 9">
            <a:extLst>
              <a:ext uri="{FF2B5EF4-FFF2-40B4-BE49-F238E27FC236}">
                <a16:creationId xmlns:a16="http://schemas.microsoft.com/office/drawing/2014/main" id="{81E072FD-42C9-77E6-D21B-ED1A7B2AF17C}"/>
              </a:ext>
            </a:extLst>
          </p:cNvPr>
          <p:cNvSpPr txBox="1"/>
          <p:nvPr/>
        </p:nvSpPr>
        <p:spPr>
          <a:xfrm>
            <a:off x="10055390" y="6391940"/>
            <a:ext cx="1649426" cy="369332"/>
          </a:xfrm>
          <a:prstGeom prst="rect">
            <a:avLst/>
          </a:prstGeom>
          <a:noFill/>
        </p:spPr>
        <p:txBody>
          <a:bodyPr wrap="none" rtlCol="0">
            <a:spAutoFit/>
          </a:bodyPr>
          <a:lstStyle/>
          <a:p>
            <a:r>
              <a:rPr kumimoji="1" lang="en-US" altLang="ja-JP" dirty="0" err="1"/>
              <a:t>T.Sekihara</a:t>
            </a:r>
            <a:r>
              <a:rPr kumimoji="1" lang="en-US" altLang="ja-JP" dirty="0"/>
              <a:t> 2022</a:t>
            </a:r>
            <a:endParaRPr kumimoji="1" lang="ja-JP" altLang="en-US" dirty="0"/>
          </a:p>
        </p:txBody>
      </p:sp>
      <p:cxnSp>
        <p:nvCxnSpPr>
          <p:cNvPr id="20" name="直線コネクタ 19">
            <a:extLst>
              <a:ext uri="{FF2B5EF4-FFF2-40B4-BE49-F238E27FC236}">
                <a16:creationId xmlns:a16="http://schemas.microsoft.com/office/drawing/2014/main" id="{B417B78E-7780-8BBA-C4C2-E311CCC17DCA}"/>
              </a:ext>
            </a:extLst>
          </p:cNvPr>
          <p:cNvCxnSpPr/>
          <p:nvPr/>
        </p:nvCxnSpPr>
        <p:spPr>
          <a:xfrm flipV="1">
            <a:off x="8921328" y="3210339"/>
            <a:ext cx="0" cy="290236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1BD08BE7-C8F0-EE86-587D-C4E2A9CA5D1A}"/>
              </a:ext>
            </a:extLst>
          </p:cNvPr>
          <p:cNvSpPr txBox="1"/>
          <p:nvPr/>
        </p:nvSpPr>
        <p:spPr>
          <a:xfrm rot="16200000">
            <a:off x="8658783" y="3420792"/>
            <a:ext cx="883190" cy="369332"/>
          </a:xfrm>
          <a:prstGeom prst="rect">
            <a:avLst/>
          </a:prstGeom>
          <a:noFill/>
        </p:spPr>
        <p:txBody>
          <a:bodyPr wrap="none" rtlCol="0">
            <a:spAutoFit/>
          </a:bodyPr>
          <a:lstStyle/>
          <a:p>
            <a:r>
              <a:rPr kumimoji="1" lang="en-US" altLang="ja-JP" dirty="0">
                <a:solidFill>
                  <a:srgbClr val="FF0000"/>
                </a:solidFill>
              </a:rPr>
              <a:t>M(</a:t>
            </a:r>
            <a:r>
              <a:rPr kumimoji="1" lang="en-US" altLang="ja-JP" dirty="0" err="1">
                <a:solidFill>
                  <a:srgbClr val="FF0000"/>
                </a:solidFill>
              </a:rPr>
              <a:t>Kpp</a:t>
            </a:r>
            <a:r>
              <a:rPr kumimoji="1" lang="en-US" altLang="ja-JP" dirty="0">
                <a:solidFill>
                  <a:srgbClr val="FF0000"/>
                </a:solidFill>
              </a:rPr>
              <a:t>)</a:t>
            </a:r>
            <a:endParaRPr kumimoji="1" lang="ja-JP" altLang="en-US" dirty="0">
              <a:solidFill>
                <a:srgbClr val="FF0000"/>
              </a:solidFill>
            </a:endParaRPr>
          </a:p>
        </p:txBody>
      </p:sp>
    </p:spTree>
    <p:extLst>
      <p:ext uri="{BB962C8B-B14F-4D97-AF65-F5344CB8AC3E}">
        <p14:creationId xmlns:p14="http://schemas.microsoft.com/office/powerpoint/2010/main" val="718086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4BE36938-6D3D-1584-7254-24609A85EE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983328" y="3709937"/>
            <a:ext cx="3197963" cy="2207731"/>
          </a:xfrm>
          <a:prstGeom prst="rect">
            <a:avLst/>
          </a:prstGeom>
        </p:spPr>
      </p:pic>
      <p:pic>
        <p:nvPicPr>
          <p:cNvPr id="8" name="図 7" descr="グラフ, 散布図&#10;&#10;自動的に生成された説明">
            <a:extLst>
              <a:ext uri="{FF2B5EF4-FFF2-40B4-BE49-F238E27FC236}">
                <a16:creationId xmlns:a16="http://schemas.microsoft.com/office/drawing/2014/main" id="{2F461EBF-75EB-07E3-4712-CEB000DE4D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9159" y="895154"/>
            <a:ext cx="3404073" cy="2860675"/>
          </a:xfrm>
          <a:prstGeom prst="rect">
            <a:avLst/>
          </a:prstGeom>
        </p:spPr>
      </p:pic>
      <p:sp>
        <p:nvSpPr>
          <p:cNvPr id="2" name="タイトル 1">
            <a:extLst>
              <a:ext uri="{FF2B5EF4-FFF2-40B4-BE49-F238E27FC236}">
                <a16:creationId xmlns:a16="http://schemas.microsoft.com/office/drawing/2014/main" id="{01CFBA03-E5BD-EF99-2757-B4CC170FD510}"/>
              </a:ext>
            </a:extLst>
          </p:cNvPr>
          <p:cNvSpPr>
            <a:spLocks noGrp="1"/>
          </p:cNvSpPr>
          <p:nvPr>
            <p:ph type="title"/>
          </p:nvPr>
        </p:nvSpPr>
        <p:spPr>
          <a:xfrm>
            <a:off x="838200" y="-937"/>
            <a:ext cx="10515600" cy="1325563"/>
          </a:xfrm>
        </p:spPr>
        <p:txBody>
          <a:bodyPr/>
          <a:lstStyle/>
          <a:p>
            <a:pPr algn="ctr"/>
            <a:r>
              <a:rPr kumimoji="1" lang="ja-JP" altLang="en-US" b="1" dirty="0"/>
              <a:t>我々は何を発見したのか？</a:t>
            </a:r>
          </a:p>
        </p:txBody>
      </p:sp>
      <p:sp>
        <p:nvSpPr>
          <p:cNvPr id="3" name="コンテンツ プレースホルダー 2">
            <a:extLst>
              <a:ext uri="{FF2B5EF4-FFF2-40B4-BE49-F238E27FC236}">
                <a16:creationId xmlns:a16="http://schemas.microsoft.com/office/drawing/2014/main" id="{CAE0E1F1-3EAC-8CBE-AF16-4D4F69F7C8FA}"/>
              </a:ext>
            </a:extLst>
          </p:cNvPr>
          <p:cNvSpPr>
            <a:spLocks noGrp="1"/>
          </p:cNvSpPr>
          <p:nvPr>
            <p:ph idx="1"/>
          </p:nvPr>
        </p:nvSpPr>
        <p:spPr>
          <a:xfrm>
            <a:off x="237391" y="1324626"/>
            <a:ext cx="7043530" cy="3629663"/>
          </a:xfrm>
        </p:spPr>
        <p:txBody>
          <a:bodyPr>
            <a:noAutofit/>
          </a:bodyPr>
          <a:lstStyle/>
          <a:p>
            <a:pPr>
              <a:buFont typeface="Wingdings" panose="05000000000000000000" pitchFamily="2" charset="2"/>
              <a:buChar char="ü"/>
            </a:pPr>
            <a:r>
              <a:rPr lang="en-US" altLang="ja-JP" b="1" dirty="0"/>
              <a:t> </a:t>
            </a:r>
            <a:r>
              <a:rPr lang="ja-JP" altLang="en-US" b="1" dirty="0"/>
              <a:t>運動量移行に依存しない</a:t>
            </a:r>
            <a:r>
              <a:rPr kumimoji="1" lang="ja-JP" altLang="en-US" b="1" dirty="0"/>
              <a:t>質量閾値</a:t>
            </a:r>
            <a:r>
              <a:rPr kumimoji="1" lang="en-US" altLang="ja-JP" b="1" dirty="0"/>
              <a:t>M(</a:t>
            </a:r>
            <a:r>
              <a:rPr kumimoji="1" lang="en-US" altLang="ja-JP" b="1" dirty="0" err="1"/>
              <a:t>Kpp</a:t>
            </a:r>
            <a:r>
              <a:rPr kumimoji="1" lang="en-US" altLang="ja-JP" b="1" dirty="0"/>
              <a:t>)</a:t>
            </a:r>
            <a:r>
              <a:rPr kumimoji="1" lang="ja-JP" altLang="en-US" b="1" dirty="0"/>
              <a:t>以下の構造</a:t>
            </a:r>
            <a:endParaRPr lang="en-US" altLang="ja-JP" b="1" dirty="0"/>
          </a:p>
          <a:p>
            <a:pPr lvl="1">
              <a:buFont typeface="Wingdings" panose="05000000000000000000" pitchFamily="2" charset="2"/>
              <a:buChar char="Ø"/>
            </a:pPr>
            <a:r>
              <a:rPr lang="ja-JP" altLang="en-US" i="1" dirty="0">
                <a:solidFill>
                  <a:srgbClr val="005BFA"/>
                </a:solidFill>
                <a:sym typeface="Wingdings" panose="05000000000000000000" pitchFamily="2" charset="2"/>
              </a:rPr>
              <a:t>束縛状態が存在</a:t>
            </a:r>
            <a:endParaRPr lang="en-US" altLang="ja-JP" b="1" dirty="0"/>
          </a:p>
          <a:p>
            <a:pPr lvl="1">
              <a:buFont typeface="Wingdings" panose="05000000000000000000" pitchFamily="2" charset="2"/>
              <a:buChar char="Ø"/>
            </a:pPr>
            <a:r>
              <a:rPr lang="ja-JP" altLang="en-US" dirty="0">
                <a:solidFill>
                  <a:srgbClr val="005BFA"/>
                </a:solidFill>
              </a:rPr>
              <a:t>通常原子核より約</a:t>
            </a:r>
            <a:r>
              <a:rPr lang="en-US" altLang="ja-JP" dirty="0">
                <a:solidFill>
                  <a:srgbClr val="005BFA"/>
                </a:solidFill>
              </a:rPr>
              <a:t>10</a:t>
            </a:r>
            <a:r>
              <a:rPr lang="ja-JP" altLang="en-US" dirty="0">
                <a:solidFill>
                  <a:srgbClr val="005BFA"/>
                </a:solidFill>
              </a:rPr>
              <a:t>倍大きい束縛エネルギー</a:t>
            </a:r>
          </a:p>
          <a:p>
            <a:pPr lvl="1">
              <a:buFont typeface="Wingdings" panose="05000000000000000000" pitchFamily="2" charset="2"/>
              <a:buChar char="Ø"/>
            </a:pPr>
            <a:r>
              <a:rPr lang="ja-JP" altLang="en-US" dirty="0">
                <a:solidFill>
                  <a:srgbClr val="005BFA"/>
                </a:solidFill>
              </a:rPr>
              <a:t>大きな運動量移行で生成</a:t>
            </a:r>
            <a:endParaRPr lang="en-US" altLang="ja-JP" dirty="0">
              <a:solidFill>
                <a:srgbClr val="005BFA"/>
              </a:solidFill>
            </a:endParaRPr>
          </a:p>
          <a:p>
            <a:pPr>
              <a:buFont typeface="Wingdings" panose="05000000000000000000" pitchFamily="2" charset="2"/>
              <a:buChar char="ü"/>
            </a:pPr>
            <a:r>
              <a:rPr lang="ja-JP" altLang="en-US" b="1" dirty="0"/>
              <a:t>準弾性</a:t>
            </a:r>
            <a:r>
              <a:rPr lang="en-US" altLang="ja-JP" b="1" dirty="0"/>
              <a:t>K</a:t>
            </a:r>
            <a:r>
              <a:rPr lang="en-US" altLang="ja-JP" b="1" baseline="30000" dirty="0"/>
              <a:t>-</a:t>
            </a:r>
            <a:r>
              <a:rPr lang="ja-JP" altLang="en-US" b="1" dirty="0"/>
              <a:t>散乱の証拠</a:t>
            </a:r>
            <a:endParaRPr lang="en-US" altLang="ja-JP" b="1" dirty="0"/>
          </a:p>
          <a:p>
            <a:pPr lvl="1">
              <a:buFont typeface="Wingdings" panose="05000000000000000000" pitchFamily="2" charset="2"/>
              <a:buChar char="Ø"/>
            </a:pPr>
            <a:r>
              <a:rPr lang="ja-JP" altLang="en-US" dirty="0">
                <a:solidFill>
                  <a:srgbClr val="005BFA"/>
                </a:solidFill>
              </a:rPr>
              <a:t>反応中に中間状態の反</a:t>
            </a:r>
            <a:r>
              <a:rPr lang="en-US" altLang="ja-JP" dirty="0">
                <a:solidFill>
                  <a:srgbClr val="005BFA"/>
                </a:solidFill>
              </a:rPr>
              <a:t>K</a:t>
            </a:r>
            <a:r>
              <a:rPr lang="ja-JP" altLang="en-US" dirty="0">
                <a:solidFill>
                  <a:srgbClr val="005BFA"/>
                </a:solidFill>
              </a:rPr>
              <a:t>中間子が存在</a:t>
            </a:r>
            <a:endParaRPr lang="en-US" altLang="ja-JP" dirty="0"/>
          </a:p>
          <a:p>
            <a:pPr>
              <a:buFont typeface="Wingdings" panose="05000000000000000000" pitchFamily="2" charset="2"/>
              <a:buChar char="u"/>
            </a:pPr>
            <a:r>
              <a:rPr lang="en-US" altLang="ja-JP" b="1" dirty="0"/>
              <a:t>“K</a:t>
            </a:r>
            <a:r>
              <a:rPr lang="en-US" altLang="ja-JP" b="1" baseline="30000" dirty="0"/>
              <a:t>-</a:t>
            </a:r>
            <a:r>
              <a:rPr lang="en-US" altLang="ja-JP" b="1" dirty="0"/>
              <a:t>pp”</a:t>
            </a:r>
            <a:r>
              <a:rPr lang="ja-JP" altLang="en-US" b="1" dirty="0"/>
              <a:t>を用いた理論計算と無矛盾</a:t>
            </a:r>
            <a:endParaRPr kumimoji="1" lang="en-US" altLang="ja-JP" dirty="0"/>
          </a:p>
        </p:txBody>
      </p:sp>
      <p:sp>
        <p:nvSpPr>
          <p:cNvPr id="4" name="スライド番号プレースホルダー 3">
            <a:extLst>
              <a:ext uri="{FF2B5EF4-FFF2-40B4-BE49-F238E27FC236}">
                <a16:creationId xmlns:a16="http://schemas.microsoft.com/office/drawing/2014/main" id="{906D125B-6A9F-2C64-1CD0-AF0B3A97AEEA}"/>
              </a:ext>
            </a:extLst>
          </p:cNvPr>
          <p:cNvSpPr>
            <a:spLocks noGrp="1"/>
          </p:cNvSpPr>
          <p:nvPr>
            <p:ph type="sldNum" sz="quarter" idx="12"/>
          </p:nvPr>
        </p:nvSpPr>
        <p:spPr/>
        <p:txBody>
          <a:bodyPr/>
          <a:lstStyle/>
          <a:p>
            <a:fld id="{2F12FD73-3B79-4649-AE7F-26B9A55D462C}" type="slidenum">
              <a:rPr lang="ja-JP" altLang="en-US" smtClean="0"/>
              <a:pPr/>
              <a:t>22</a:t>
            </a:fld>
            <a:endParaRPr lang="ja-JP" altLang="en-US"/>
          </a:p>
        </p:txBody>
      </p:sp>
      <p:sp>
        <p:nvSpPr>
          <p:cNvPr id="13" name="テキスト ボックス 12">
            <a:extLst>
              <a:ext uri="{FF2B5EF4-FFF2-40B4-BE49-F238E27FC236}">
                <a16:creationId xmlns:a16="http://schemas.microsoft.com/office/drawing/2014/main" id="{7C22AF42-398A-509A-06BD-377D523EB23E}"/>
              </a:ext>
            </a:extLst>
          </p:cNvPr>
          <p:cNvSpPr txBox="1"/>
          <p:nvPr/>
        </p:nvSpPr>
        <p:spPr>
          <a:xfrm>
            <a:off x="1609689" y="5898729"/>
            <a:ext cx="8972621" cy="1077218"/>
          </a:xfrm>
          <a:prstGeom prst="rect">
            <a:avLst/>
          </a:prstGeom>
          <a:noFill/>
        </p:spPr>
        <p:txBody>
          <a:bodyPr wrap="square" rtlCol="0">
            <a:spAutoFit/>
          </a:bodyPr>
          <a:lstStyle/>
          <a:p>
            <a:pPr marL="0" indent="0" algn="ctr">
              <a:buNone/>
            </a:pPr>
            <a:r>
              <a:rPr kumimoji="1" lang="ja-JP" altLang="en-US" sz="3600" dirty="0">
                <a:solidFill>
                  <a:srgbClr val="FF0000"/>
                </a:solidFill>
                <a:effectLst>
                  <a:outerShdw blurRad="38100" dist="38100" dir="2700000" algn="tl">
                    <a:srgbClr val="000000">
                      <a:alpha val="43137"/>
                    </a:srgbClr>
                  </a:outerShdw>
                </a:effectLst>
              </a:rPr>
              <a:t>観測した束縛状態＝</a:t>
            </a:r>
            <a:r>
              <a:rPr kumimoji="1" lang="ja-JP" altLang="en-US" sz="3600" b="1" dirty="0">
                <a:solidFill>
                  <a:srgbClr val="FF0000"/>
                </a:solidFill>
                <a:effectLst>
                  <a:outerShdw blurRad="38100" dist="38100" dir="2700000" algn="tl">
                    <a:srgbClr val="000000">
                      <a:alpha val="43137"/>
                    </a:srgbClr>
                  </a:outerShdw>
                </a:effectLst>
              </a:rPr>
              <a:t>“</a:t>
            </a:r>
            <a:r>
              <a:rPr kumimoji="1" lang="en-US" altLang="ja-JP" sz="3600" b="1" dirty="0">
                <a:solidFill>
                  <a:srgbClr val="FF0000"/>
                </a:solidFill>
                <a:effectLst>
                  <a:outerShdw blurRad="38100" dist="38100" dir="2700000" algn="tl">
                    <a:srgbClr val="000000">
                      <a:alpha val="43137"/>
                    </a:srgbClr>
                  </a:outerShdw>
                </a:effectLst>
              </a:rPr>
              <a:t>K</a:t>
            </a:r>
            <a:r>
              <a:rPr kumimoji="1" lang="en-US" altLang="ja-JP" sz="3600" b="1" baseline="30000" dirty="0">
                <a:solidFill>
                  <a:srgbClr val="FF0000"/>
                </a:solidFill>
                <a:effectLst>
                  <a:outerShdw blurRad="38100" dist="38100" dir="2700000" algn="tl">
                    <a:srgbClr val="000000">
                      <a:alpha val="43137"/>
                    </a:srgbClr>
                  </a:outerShdw>
                </a:effectLst>
              </a:rPr>
              <a:t>-</a:t>
            </a:r>
            <a:r>
              <a:rPr kumimoji="1" lang="en-US" altLang="ja-JP" sz="3600" b="1" dirty="0">
                <a:solidFill>
                  <a:srgbClr val="FF0000"/>
                </a:solidFill>
                <a:effectLst>
                  <a:outerShdw blurRad="38100" dist="38100" dir="2700000" algn="tl">
                    <a:srgbClr val="000000">
                      <a:alpha val="43137"/>
                    </a:srgbClr>
                  </a:outerShdw>
                </a:effectLst>
              </a:rPr>
              <a:t>pp</a:t>
            </a:r>
            <a:r>
              <a:rPr kumimoji="1" lang="ja-JP" altLang="en-US" sz="3600" b="1" dirty="0">
                <a:solidFill>
                  <a:srgbClr val="FF0000"/>
                </a:solidFill>
                <a:effectLst>
                  <a:outerShdw blurRad="38100" dist="38100" dir="2700000" algn="tl">
                    <a:srgbClr val="000000">
                      <a:alpha val="43137"/>
                    </a:srgbClr>
                  </a:outerShdw>
                </a:effectLst>
              </a:rPr>
              <a:t>”束縛状態</a:t>
            </a:r>
            <a:endParaRPr kumimoji="1" lang="en-US" altLang="ja-JP" sz="3600" b="1" dirty="0">
              <a:solidFill>
                <a:srgbClr val="FF0000"/>
              </a:solidFill>
              <a:effectLst>
                <a:outerShdw blurRad="38100" dist="38100" dir="2700000" algn="tl">
                  <a:srgbClr val="000000">
                    <a:alpha val="43137"/>
                  </a:srgbClr>
                </a:outerShdw>
              </a:effectLst>
            </a:endParaRPr>
          </a:p>
          <a:p>
            <a:pPr marL="0" indent="0" algn="ctr">
              <a:buNone/>
            </a:pPr>
            <a:r>
              <a:rPr kumimoji="1" lang="en-US" altLang="ja-JP" sz="2800" dirty="0">
                <a:solidFill>
                  <a:srgbClr val="FF0000"/>
                </a:solidFill>
                <a:sym typeface="Wingdings" panose="05000000000000000000" pitchFamily="2" charset="2"/>
              </a:rPr>
              <a:t> </a:t>
            </a:r>
            <a:r>
              <a:rPr kumimoji="1" lang="ja-JP" altLang="en-US" sz="2800" dirty="0">
                <a:solidFill>
                  <a:srgbClr val="FF0000"/>
                </a:solidFill>
              </a:rPr>
              <a:t>コンパクトで密度の高い状態である可能性を示唆</a:t>
            </a:r>
          </a:p>
        </p:txBody>
      </p:sp>
      <p:sp>
        <p:nvSpPr>
          <p:cNvPr id="12" name="矢印: 下 11">
            <a:extLst>
              <a:ext uri="{FF2B5EF4-FFF2-40B4-BE49-F238E27FC236}">
                <a16:creationId xmlns:a16="http://schemas.microsoft.com/office/drawing/2014/main" id="{F6EB6C5F-0FC6-2524-17E1-EC8D0F38F2BC}"/>
              </a:ext>
            </a:extLst>
          </p:cNvPr>
          <p:cNvSpPr/>
          <p:nvPr/>
        </p:nvSpPr>
        <p:spPr>
          <a:xfrm>
            <a:off x="5348286" y="4994045"/>
            <a:ext cx="1495425" cy="864196"/>
          </a:xfrm>
          <a:prstGeom prst="downArrow">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6" name="グループ化 15">
            <a:extLst>
              <a:ext uri="{FF2B5EF4-FFF2-40B4-BE49-F238E27FC236}">
                <a16:creationId xmlns:a16="http://schemas.microsoft.com/office/drawing/2014/main" id="{72D2AB57-8FC1-0C7C-5A2C-F17F7241A725}"/>
              </a:ext>
            </a:extLst>
          </p:cNvPr>
          <p:cNvGrpSpPr/>
          <p:nvPr/>
        </p:nvGrpSpPr>
        <p:grpSpPr>
          <a:xfrm>
            <a:off x="6327773" y="3766104"/>
            <a:ext cx="2498175" cy="1118246"/>
            <a:chOff x="6327773" y="3766104"/>
            <a:chExt cx="2498175" cy="1118246"/>
          </a:xfrm>
        </p:grpSpPr>
        <p:pic>
          <p:nvPicPr>
            <p:cNvPr id="14" name="図 13" descr="時計と文字の加工写真&#10;&#10;中程度の精度で自動的に生成された説明">
              <a:extLst>
                <a:ext uri="{FF2B5EF4-FFF2-40B4-BE49-F238E27FC236}">
                  <a16:creationId xmlns:a16="http://schemas.microsoft.com/office/drawing/2014/main" id="{7F418E77-859D-DF89-7E52-E062BDE739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7773" y="3766104"/>
              <a:ext cx="2498175" cy="1118246"/>
            </a:xfrm>
            <a:prstGeom prst="rect">
              <a:avLst/>
            </a:prstGeom>
          </p:spPr>
        </p:pic>
        <p:sp>
          <p:nvSpPr>
            <p:cNvPr id="15" name="正方形/長方形 14">
              <a:extLst>
                <a:ext uri="{FF2B5EF4-FFF2-40B4-BE49-F238E27FC236}">
                  <a16:creationId xmlns:a16="http://schemas.microsoft.com/office/drawing/2014/main" id="{C47EE2E5-7C17-708F-F1F2-DDAE9E98102B}"/>
                </a:ext>
              </a:extLst>
            </p:cNvPr>
            <p:cNvSpPr/>
            <p:nvPr/>
          </p:nvSpPr>
          <p:spPr>
            <a:xfrm>
              <a:off x="7805738" y="4505325"/>
              <a:ext cx="347662" cy="2354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5" name="図 24">
            <a:extLst>
              <a:ext uri="{FF2B5EF4-FFF2-40B4-BE49-F238E27FC236}">
                <a16:creationId xmlns:a16="http://schemas.microsoft.com/office/drawing/2014/main" id="{6384EE5B-5430-974D-8917-9FC56FA0E6D3}"/>
              </a:ext>
            </a:extLst>
          </p:cNvPr>
          <p:cNvPicPr>
            <a:picLocks noChangeAspect="1"/>
          </p:cNvPicPr>
          <p:nvPr/>
        </p:nvPicPr>
        <p:blipFill rotWithShape="1">
          <a:blip r:embed="rId6">
            <a:clrChange>
              <a:clrFrom>
                <a:srgbClr val="FFFFFF"/>
              </a:clrFrom>
              <a:clrTo>
                <a:srgbClr val="FFFFFF">
                  <a:alpha val="0"/>
                </a:srgbClr>
              </a:clrTo>
            </a:clrChange>
          </a:blip>
          <a:srcRect l="18144" r="51195"/>
          <a:stretch/>
        </p:blipFill>
        <p:spPr>
          <a:xfrm>
            <a:off x="10112810" y="5739565"/>
            <a:ext cx="1253759" cy="1118435"/>
          </a:xfrm>
          <a:prstGeom prst="rect">
            <a:avLst/>
          </a:prstGeom>
          <a:ln>
            <a:noFill/>
          </a:ln>
        </p:spPr>
      </p:pic>
    </p:spTree>
    <p:extLst>
      <p:ext uri="{BB962C8B-B14F-4D97-AF65-F5344CB8AC3E}">
        <p14:creationId xmlns:p14="http://schemas.microsoft.com/office/powerpoint/2010/main" val="420132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10435A2A-A796-C6B9-6840-D6935FE6EE57}"/>
              </a:ext>
            </a:extLst>
          </p:cNvPr>
          <p:cNvGrpSpPr/>
          <p:nvPr/>
        </p:nvGrpSpPr>
        <p:grpSpPr>
          <a:xfrm>
            <a:off x="7187730" y="1318869"/>
            <a:ext cx="4162645" cy="3922483"/>
            <a:chOff x="1193818" y="1851942"/>
            <a:chExt cx="4324894" cy="4075370"/>
          </a:xfrm>
        </p:grpSpPr>
        <p:pic>
          <p:nvPicPr>
            <p:cNvPr id="15" name="図 14">
              <a:extLst>
                <a:ext uri="{FF2B5EF4-FFF2-40B4-BE49-F238E27FC236}">
                  <a16:creationId xmlns:a16="http://schemas.microsoft.com/office/drawing/2014/main" id="{1990E591-47DA-FF3E-BEFA-68D755C6B30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67524" y="1851942"/>
              <a:ext cx="4251188" cy="4075370"/>
            </a:xfrm>
            <a:prstGeom prst="rect">
              <a:avLst/>
            </a:prstGeom>
          </p:spPr>
        </p:pic>
        <p:pic>
          <p:nvPicPr>
            <p:cNvPr id="16" name="図 15">
              <a:extLst>
                <a:ext uri="{FF2B5EF4-FFF2-40B4-BE49-F238E27FC236}">
                  <a16:creationId xmlns:a16="http://schemas.microsoft.com/office/drawing/2014/main" id="{982C4EFA-F051-91F3-7219-5CFCF537C6AD}"/>
                </a:ext>
              </a:extLst>
            </p:cNvPr>
            <p:cNvPicPr>
              <a:picLocks noChangeAspect="1"/>
            </p:cNvPicPr>
            <p:nvPr/>
          </p:nvPicPr>
          <p:blipFill rotWithShape="1">
            <a:blip r:embed="rId3">
              <a:clrChange>
                <a:clrFrom>
                  <a:srgbClr val="FFFFFF"/>
                </a:clrFrom>
                <a:clrTo>
                  <a:srgbClr val="FFFFFF">
                    <a:alpha val="0"/>
                  </a:srgbClr>
                </a:clrTo>
              </a:clrChange>
            </a:blip>
            <a:srcRect l="18144" r="51195"/>
            <a:stretch/>
          </p:blipFill>
          <p:spPr>
            <a:xfrm>
              <a:off x="1865265" y="4000233"/>
              <a:ext cx="804206" cy="717404"/>
            </a:xfrm>
            <a:prstGeom prst="rect">
              <a:avLst/>
            </a:prstGeom>
            <a:ln>
              <a:noFill/>
            </a:ln>
          </p:spPr>
        </p:pic>
        <p:pic>
          <p:nvPicPr>
            <p:cNvPr id="17" name="図 16">
              <a:extLst>
                <a:ext uri="{FF2B5EF4-FFF2-40B4-BE49-F238E27FC236}">
                  <a16:creationId xmlns:a16="http://schemas.microsoft.com/office/drawing/2014/main" id="{8B972870-F11A-5601-F758-840552714ED0}"/>
                </a:ext>
              </a:extLst>
            </p:cNvPr>
            <p:cNvPicPr>
              <a:picLocks noChangeAspect="1"/>
            </p:cNvPicPr>
            <p:nvPr/>
          </p:nvPicPr>
          <p:blipFill rotWithShape="1">
            <a:blip r:embed="rId3">
              <a:clrChange>
                <a:clrFrom>
                  <a:srgbClr val="FFFFFF"/>
                </a:clrFrom>
                <a:clrTo>
                  <a:srgbClr val="FFFFFF">
                    <a:alpha val="0"/>
                  </a:srgbClr>
                </a:clrTo>
              </a:clrChange>
            </a:blip>
            <a:srcRect l="49372" r="25314"/>
            <a:stretch/>
          </p:blipFill>
          <p:spPr>
            <a:xfrm>
              <a:off x="3406951" y="3137132"/>
              <a:ext cx="663966" cy="717405"/>
            </a:xfrm>
            <a:prstGeom prst="rect">
              <a:avLst/>
            </a:prstGeom>
          </p:spPr>
        </p:pic>
        <p:pic>
          <p:nvPicPr>
            <p:cNvPr id="18" name="図 17">
              <a:extLst>
                <a:ext uri="{FF2B5EF4-FFF2-40B4-BE49-F238E27FC236}">
                  <a16:creationId xmlns:a16="http://schemas.microsoft.com/office/drawing/2014/main" id="{E01F72C5-68F3-62BA-A55F-75B0A6805AD6}"/>
                </a:ext>
              </a:extLst>
            </p:cNvPr>
            <p:cNvPicPr>
              <a:picLocks noChangeAspect="1"/>
            </p:cNvPicPr>
            <p:nvPr/>
          </p:nvPicPr>
          <p:blipFill rotWithShape="1">
            <a:blip r:embed="rId3">
              <a:clrChange>
                <a:clrFrom>
                  <a:srgbClr val="FFFFFF"/>
                </a:clrFrom>
                <a:clrTo>
                  <a:srgbClr val="FFFFFF">
                    <a:alpha val="0"/>
                  </a:srgbClr>
                </a:clrTo>
              </a:clrChange>
            </a:blip>
            <a:srcRect l="73568"/>
            <a:stretch/>
          </p:blipFill>
          <p:spPr>
            <a:xfrm>
              <a:off x="4714394" y="2454054"/>
              <a:ext cx="693288" cy="717404"/>
            </a:xfrm>
            <a:prstGeom prst="rect">
              <a:avLst/>
            </a:prstGeom>
          </p:spPr>
        </p:pic>
        <p:sp>
          <p:nvSpPr>
            <p:cNvPr id="19" name="テキスト ボックス 18">
              <a:extLst>
                <a:ext uri="{FF2B5EF4-FFF2-40B4-BE49-F238E27FC236}">
                  <a16:creationId xmlns:a16="http://schemas.microsoft.com/office/drawing/2014/main" id="{58DA47F6-19C4-79FE-5875-B413301E2951}"/>
                </a:ext>
              </a:extLst>
            </p:cNvPr>
            <p:cNvSpPr txBox="1"/>
            <p:nvPr/>
          </p:nvSpPr>
          <p:spPr>
            <a:xfrm rot="16200000">
              <a:off x="-459842" y="3751595"/>
              <a:ext cx="3691045" cy="383726"/>
            </a:xfrm>
            <a:prstGeom prst="rect">
              <a:avLst/>
            </a:prstGeom>
            <a:solidFill>
              <a:schemeClr val="bg1"/>
            </a:solidFill>
          </p:spPr>
          <p:txBody>
            <a:bodyPr wrap="none" rtlCol="0">
              <a:spAutoFit/>
            </a:bodyPr>
            <a:lstStyle/>
            <a:p>
              <a:r>
                <a:rPr kumimoji="1" lang="ja-JP" altLang="en-US" b="1" dirty="0"/>
                <a:t>予想される束縛エネルギー</a:t>
              </a:r>
              <a:r>
                <a:rPr kumimoji="1" lang="en-US" altLang="ja-JP" b="1" dirty="0"/>
                <a:t>(MeV)</a:t>
              </a:r>
              <a:endParaRPr kumimoji="1" lang="ja-JP" altLang="en-US" b="1" dirty="0"/>
            </a:p>
          </p:txBody>
        </p:sp>
      </p:grpSp>
      <p:sp>
        <p:nvSpPr>
          <p:cNvPr id="5" name="四角形: 角を丸くする 4">
            <a:extLst>
              <a:ext uri="{FF2B5EF4-FFF2-40B4-BE49-F238E27FC236}">
                <a16:creationId xmlns:a16="http://schemas.microsoft.com/office/drawing/2014/main" id="{A7233A72-1011-A42E-913A-A6AE28324FCC}"/>
              </a:ext>
            </a:extLst>
          </p:cNvPr>
          <p:cNvSpPr/>
          <p:nvPr/>
        </p:nvSpPr>
        <p:spPr>
          <a:xfrm>
            <a:off x="388070" y="5282806"/>
            <a:ext cx="11415860" cy="157346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a:extLst>
              <a:ext uri="{FF2B5EF4-FFF2-40B4-BE49-F238E27FC236}">
                <a16:creationId xmlns:a16="http://schemas.microsoft.com/office/drawing/2014/main" id="{EA532111-E7CD-DA19-31EC-BDDF984C6B69}"/>
              </a:ext>
            </a:extLst>
          </p:cNvPr>
          <p:cNvSpPr>
            <a:spLocks noGrp="1"/>
          </p:cNvSpPr>
          <p:nvPr>
            <p:ph type="title"/>
          </p:nvPr>
        </p:nvSpPr>
        <p:spPr>
          <a:xfrm>
            <a:off x="838200" y="398234"/>
            <a:ext cx="10515600" cy="1325563"/>
          </a:xfrm>
        </p:spPr>
        <p:txBody>
          <a:bodyPr>
            <a:normAutofit/>
          </a:bodyPr>
          <a:lstStyle/>
          <a:p>
            <a:pPr algn="ctr"/>
            <a:r>
              <a:rPr kumimoji="1" lang="ja-JP" altLang="en-US" sz="3200" dirty="0"/>
              <a:t>反</a:t>
            </a:r>
            <a:r>
              <a:rPr kumimoji="1" lang="en-US" altLang="ja-JP" sz="3200" dirty="0"/>
              <a:t>K</a:t>
            </a:r>
            <a:r>
              <a:rPr kumimoji="1" lang="ja-JP" altLang="en-US" sz="3200" dirty="0"/>
              <a:t>中間子原子核のさらなる解明へ向けた</a:t>
            </a:r>
            <a:br>
              <a:rPr kumimoji="1" lang="en-US" altLang="ja-JP" b="1" dirty="0"/>
            </a:br>
            <a:r>
              <a:rPr kumimoji="1" lang="ja-JP" altLang="en-US" b="1" dirty="0"/>
              <a:t>次のステップ</a:t>
            </a:r>
          </a:p>
        </p:txBody>
      </p:sp>
      <p:sp>
        <p:nvSpPr>
          <p:cNvPr id="3" name="コンテンツ プレースホルダー 2">
            <a:extLst>
              <a:ext uri="{FF2B5EF4-FFF2-40B4-BE49-F238E27FC236}">
                <a16:creationId xmlns:a16="http://schemas.microsoft.com/office/drawing/2014/main" id="{6FBC34A2-8A1A-AF96-1B08-DE13839C91A7}"/>
              </a:ext>
            </a:extLst>
          </p:cNvPr>
          <p:cNvSpPr>
            <a:spLocks noGrp="1"/>
          </p:cNvSpPr>
          <p:nvPr>
            <p:ph idx="1"/>
          </p:nvPr>
        </p:nvSpPr>
        <p:spPr>
          <a:xfrm>
            <a:off x="271142" y="1880059"/>
            <a:ext cx="6769023" cy="3132467"/>
          </a:xfrm>
        </p:spPr>
        <p:txBody>
          <a:bodyPr>
            <a:normAutofit/>
          </a:bodyPr>
          <a:lstStyle/>
          <a:p>
            <a:pPr marL="514350" indent="-514350">
              <a:buFont typeface="+mj-lt"/>
              <a:buAutoNum type="arabicPeriod"/>
            </a:pPr>
            <a:r>
              <a:rPr kumimoji="1" lang="ja-JP" altLang="en-US" dirty="0"/>
              <a:t>反</a:t>
            </a:r>
            <a:r>
              <a:rPr kumimoji="1" lang="en-US" altLang="ja-JP" dirty="0"/>
              <a:t>K</a:t>
            </a:r>
            <a:r>
              <a:rPr kumimoji="1" lang="ja-JP" altLang="en-US" dirty="0"/>
              <a:t>中間子原子核の</a:t>
            </a:r>
            <a:r>
              <a:rPr kumimoji="1" lang="ja-JP" altLang="en-US" b="1" u="sng" dirty="0"/>
              <a:t>核子数依存性</a:t>
            </a:r>
            <a:r>
              <a:rPr kumimoji="1" lang="ja-JP" altLang="en-US" dirty="0"/>
              <a:t>を</a:t>
            </a:r>
            <a:r>
              <a:rPr lang="ja-JP" altLang="en-US" dirty="0"/>
              <a:t>実験的に初めて</a:t>
            </a:r>
            <a:r>
              <a:rPr kumimoji="1" lang="ja-JP" altLang="en-US" dirty="0"/>
              <a:t>導出する</a:t>
            </a:r>
            <a:endParaRPr kumimoji="1" lang="en-US" altLang="ja-JP" dirty="0"/>
          </a:p>
          <a:p>
            <a:pPr lvl="1"/>
            <a:r>
              <a:rPr lang="ja-JP" altLang="en-US" dirty="0"/>
              <a:t>実験的解析が比較的易しい少数系に着目</a:t>
            </a:r>
            <a:endParaRPr kumimoji="1" lang="en-US" altLang="ja-JP" dirty="0"/>
          </a:p>
          <a:p>
            <a:pPr lvl="1"/>
            <a:r>
              <a:rPr kumimoji="1" lang="ja-JP" altLang="en-US" dirty="0"/>
              <a:t>束縛エネルギー</a:t>
            </a:r>
            <a:r>
              <a:rPr lang="ja-JP" altLang="en-US" dirty="0"/>
              <a:t>・</a:t>
            </a:r>
            <a:r>
              <a:rPr lang="ja-JP" altLang="en-US" u="sng" dirty="0"/>
              <a:t>崩壊分岐比</a:t>
            </a:r>
            <a:r>
              <a:rPr lang="ja-JP" altLang="en-US" dirty="0"/>
              <a:t>・運動量移行</a:t>
            </a:r>
            <a:endParaRPr kumimoji="1" lang="en-US" altLang="ja-JP" dirty="0"/>
          </a:p>
          <a:p>
            <a:endParaRPr lang="en-US" altLang="ja-JP" sz="1000" b="1" dirty="0"/>
          </a:p>
          <a:p>
            <a:pPr marL="514350" indent="-514350">
              <a:buFont typeface="+mj-lt"/>
              <a:buAutoNum type="arabicPeriod" startAt="2"/>
            </a:pPr>
            <a:r>
              <a:rPr lang="ja-JP" altLang="en-US" dirty="0"/>
              <a:t>精密な理論計算とその核子数依存性により</a:t>
            </a:r>
            <a:r>
              <a:rPr lang="ja-JP" altLang="en-US" b="1" u="sng" dirty="0"/>
              <a:t>内部構造</a:t>
            </a:r>
            <a:r>
              <a:rPr lang="ja-JP" altLang="en-US" dirty="0"/>
              <a:t>を解明する</a:t>
            </a:r>
            <a:endParaRPr lang="en-US" altLang="ja-JP" dirty="0"/>
          </a:p>
        </p:txBody>
      </p:sp>
      <p:sp>
        <p:nvSpPr>
          <p:cNvPr id="4" name="スライド番号プレースホルダー 3">
            <a:extLst>
              <a:ext uri="{FF2B5EF4-FFF2-40B4-BE49-F238E27FC236}">
                <a16:creationId xmlns:a16="http://schemas.microsoft.com/office/drawing/2014/main" id="{2749BC06-4D86-246A-1FBB-9E9FD59311A1}"/>
              </a:ext>
            </a:extLst>
          </p:cNvPr>
          <p:cNvSpPr>
            <a:spLocks noGrp="1"/>
          </p:cNvSpPr>
          <p:nvPr>
            <p:ph type="sldNum" sz="quarter" idx="12"/>
          </p:nvPr>
        </p:nvSpPr>
        <p:spPr/>
        <p:txBody>
          <a:bodyPr/>
          <a:lstStyle/>
          <a:p>
            <a:fld id="{3ABE2ED8-2B53-4754-89D0-3FC59BBE9D70}" type="slidenum">
              <a:rPr kumimoji="1" lang="ja-JP" altLang="en-US" smtClean="0"/>
              <a:t>23</a:t>
            </a:fld>
            <a:endParaRPr kumimoji="1" lang="ja-JP" altLang="en-US"/>
          </a:p>
        </p:txBody>
      </p:sp>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C23258B2-1506-B4DA-E2B8-A8F6F58750A3}"/>
                  </a:ext>
                </a:extLst>
              </p:cNvPr>
              <p:cNvSpPr txBox="1"/>
              <p:nvPr/>
            </p:nvSpPr>
            <p:spPr>
              <a:xfrm>
                <a:off x="437561" y="5284710"/>
                <a:ext cx="11316879" cy="1569660"/>
              </a:xfrm>
              <a:prstGeom prst="rect">
                <a:avLst/>
              </a:prstGeom>
              <a:noFill/>
            </p:spPr>
            <p:txBody>
              <a:bodyPr wrap="square" rtlCol="0">
                <a:spAutoFit/>
              </a:bodyPr>
              <a:lstStyle/>
              <a:p>
                <a:pPr marL="457200" indent="-457200">
                  <a:buFont typeface="Wingdings" panose="05000000000000000000" pitchFamily="2" charset="2"/>
                  <a:buChar char="l"/>
                </a:pPr>
                <a:r>
                  <a:rPr kumimoji="1" lang="ja-JP" altLang="en-US" sz="2400" dirty="0">
                    <a:solidFill>
                      <a:schemeClr val="bg1"/>
                    </a:solidFill>
                  </a:rPr>
                  <a:t>「</a:t>
                </a:r>
                <a:r>
                  <a:rPr lang="ja-JP" altLang="en-US" sz="2400" dirty="0">
                    <a:solidFill>
                      <a:schemeClr val="bg1"/>
                    </a:solidFill>
                  </a:rPr>
                  <a:t>陽子や中性子と同様、中間子も実粒子として原子核の構成要素となり得る</a:t>
                </a:r>
                <a:r>
                  <a:rPr kumimoji="1" lang="ja-JP" altLang="en-US" sz="2400" dirty="0">
                    <a:solidFill>
                      <a:schemeClr val="bg1"/>
                    </a:solidFill>
                  </a:rPr>
                  <a:t>」という</a:t>
                </a:r>
                <a:r>
                  <a:rPr kumimoji="1" lang="ja-JP" altLang="en-US" sz="2400" b="1" u="sng" dirty="0">
                    <a:solidFill>
                      <a:schemeClr val="bg1"/>
                    </a:solidFill>
                  </a:rPr>
                  <a:t>新しい原子核描像をより確固たるものへ</a:t>
                </a:r>
                <a:endParaRPr kumimoji="1" lang="en-US" altLang="ja-JP" sz="2400" b="1" u="sng" dirty="0">
                  <a:solidFill>
                    <a:schemeClr val="bg1"/>
                  </a:solidFill>
                </a:endParaRPr>
              </a:p>
              <a:p>
                <a:pPr marL="457200" indent="-457200">
                  <a:buFont typeface="Wingdings" panose="05000000000000000000" pitchFamily="2" charset="2"/>
                  <a:buChar char="l"/>
                </a:pPr>
                <a:r>
                  <a:rPr lang="ja-JP" altLang="en-US" sz="2400" dirty="0">
                    <a:solidFill>
                      <a:schemeClr val="bg1"/>
                    </a:solidFill>
                  </a:rPr>
                  <a:t>有限バリオン密度での中間子質量変化・</a:t>
                </a:r>
                <a:r>
                  <a:rPr lang="en-US" altLang="ja-JP" sz="2400" dirty="0"/>
                  <a:t> </a:t>
                </a:r>
                <a14:m>
                  <m:oMath xmlns:m="http://schemas.openxmlformats.org/officeDocument/2006/math">
                    <m:acc>
                      <m:accPr>
                        <m:chr m:val="̅"/>
                        <m:ctrlPr>
                          <a:rPr lang="en-US" altLang="ja-JP" sz="2400" i="1" dirty="0">
                            <a:solidFill>
                              <a:schemeClr val="bg1"/>
                            </a:solidFill>
                            <a:latin typeface="Cambria Math" panose="02040503050406030204" pitchFamily="18" charset="0"/>
                          </a:rPr>
                        </m:ctrlPr>
                      </m:accPr>
                      <m:e>
                        <m:r>
                          <a:rPr lang="en-US" altLang="ja-JP" sz="2400" i="1" dirty="0">
                            <a:solidFill>
                              <a:schemeClr val="bg1"/>
                            </a:solidFill>
                            <a:latin typeface="Cambria Math" panose="02040503050406030204" pitchFamily="18" charset="0"/>
                          </a:rPr>
                          <m:t>𝐾</m:t>
                        </m:r>
                      </m:e>
                    </m:acc>
                    <m:r>
                      <m:rPr>
                        <m:sty m:val="p"/>
                      </m:rPr>
                      <a:rPr lang="en-US" altLang="ja-JP" sz="2400" i="1" dirty="0">
                        <a:solidFill>
                          <a:schemeClr val="bg1"/>
                        </a:solidFill>
                        <a:latin typeface="Cambria Math" panose="02040503050406030204" pitchFamily="18" charset="0"/>
                      </a:rPr>
                      <m:t>N</m:t>
                    </m:r>
                  </m:oMath>
                </a14:m>
                <a:r>
                  <a:rPr lang="ja-JP" altLang="en-US" sz="2400" dirty="0">
                    <a:solidFill>
                      <a:schemeClr val="bg1"/>
                    </a:solidFill>
                  </a:rPr>
                  <a:t>間の強い引力による高密度化など、ハドロン間相互作用が作り出す</a:t>
                </a:r>
                <a:r>
                  <a:rPr lang="ja-JP" altLang="en-US" sz="2400" b="1" u="sng" dirty="0">
                    <a:solidFill>
                      <a:schemeClr val="bg1"/>
                    </a:solidFill>
                  </a:rPr>
                  <a:t>ハドロン多体系の物性の探究へ</a:t>
                </a:r>
              </a:p>
            </p:txBody>
          </p:sp>
        </mc:Choice>
        <mc:Fallback xmlns="">
          <p:sp>
            <p:nvSpPr>
              <p:cNvPr id="13" name="テキスト ボックス 12">
                <a:extLst>
                  <a:ext uri="{FF2B5EF4-FFF2-40B4-BE49-F238E27FC236}">
                    <a16:creationId xmlns:a16="http://schemas.microsoft.com/office/drawing/2014/main" id="{C23258B2-1506-B4DA-E2B8-A8F6F58750A3}"/>
                  </a:ext>
                </a:extLst>
              </p:cNvPr>
              <p:cNvSpPr txBox="1">
                <a:spLocks noRot="1" noChangeAspect="1" noMove="1" noResize="1" noEditPoints="1" noAdjustHandles="1" noChangeArrowheads="1" noChangeShapeType="1" noTextEdit="1"/>
              </p:cNvSpPr>
              <p:nvPr/>
            </p:nvSpPr>
            <p:spPr>
              <a:xfrm>
                <a:off x="437561" y="5284710"/>
                <a:ext cx="11316879" cy="1569660"/>
              </a:xfrm>
              <a:prstGeom prst="rect">
                <a:avLst/>
              </a:prstGeom>
              <a:blipFill>
                <a:blip r:embed="rId4"/>
                <a:stretch>
                  <a:fillRect l="-754" t="-3891" r="-3502" b="-8949"/>
                </a:stretch>
              </a:blipFill>
            </p:spPr>
            <p:txBody>
              <a:bodyPr/>
              <a:lstStyle/>
              <a:p>
                <a:r>
                  <a:rPr lang="ja-JP" altLang="en-US">
                    <a:noFill/>
                  </a:rPr>
                  <a:t> </a:t>
                </a:r>
              </a:p>
            </p:txBody>
          </p:sp>
        </mc:Fallback>
      </mc:AlternateContent>
      <p:sp>
        <p:nvSpPr>
          <p:cNvPr id="11" name="テキスト ボックス 10">
            <a:extLst>
              <a:ext uri="{FF2B5EF4-FFF2-40B4-BE49-F238E27FC236}">
                <a16:creationId xmlns:a16="http://schemas.microsoft.com/office/drawing/2014/main" id="{D0B76750-725D-3C59-492D-8D1446BFE414}"/>
              </a:ext>
            </a:extLst>
          </p:cNvPr>
          <p:cNvSpPr txBox="1"/>
          <p:nvPr/>
        </p:nvSpPr>
        <p:spPr>
          <a:xfrm>
            <a:off x="579906" y="-9242"/>
            <a:ext cx="11032187" cy="461665"/>
          </a:xfrm>
          <a:prstGeom prst="rect">
            <a:avLst/>
          </a:prstGeom>
          <a:noFill/>
        </p:spPr>
        <p:txBody>
          <a:bodyPr wrap="none" rtlCol="0">
            <a:spAutoFit/>
          </a:bodyPr>
          <a:lstStyle/>
          <a:p>
            <a:pPr algn="ctr"/>
            <a:r>
              <a:rPr kumimoji="1" lang="ja-JP" altLang="en-US" sz="2400" b="1" dirty="0">
                <a:solidFill>
                  <a:srgbClr val="FF0000"/>
                </a:solidFill>
              </a:rPr>
              <a:t>反</a:t>
            </a:r>
            <a:r>
              <a:rPr kumimoji="1" lang="en-US" altLang="ja-JP" sz="2400" b="1" dirty="0">
                <a:solidFill>
                  <a:srgbClr val="FF0000"/>
                </a:solidFill>
              </a:rPr>
              <a:t>K</a:t>
            </a:r>
            <a:r>
              <a:rPr kumimoji="1" lang="ja-JP" altLang="en-US" sz="2400" b="1" dirty="0">
                <a:solidFill>
                  <a:srgbClr val="FF0000"/>
                </a:solidFill>
              </a:rPr>
              <a:t>中間子原子核の性質をさらに調べるには、</a:t>
            </a:r>
            <a:r>
              <a:rPr kumimoji="1" lang="en-US" altLang="ja-JP" sz="2400" b="1" dirty="0">
                <a:solidFill>
                  <a:srgbClr val="FF0000"/>
                </a:solidFill>
              </a:rPr>
              <a:t>“K</a:t>
            </a:r>
            <a:r>
              <a:rPr kumimoji="1" lang="en-US" altLang="ja-JP" sz="2400" b="1" baseline="30000" dirty="0">
                <a:solidFill>
                  <a:srgbClr val="FF0000"/>
                </a:solidFill>
              </a:rPr>
              <a:t>-</a:t>
            </a:r>
            <a:r>
              <a:rPr kumimoji="1" lang="en-US" altLang="ja-JP" sz="2400" b="1" dirty="0">
                <a:solidFill>
                  <a:srgbClr val="FF0000"/>
                </a:solidFill>
              </a:rPr>
              <a:t>pp”</a:t>
            </a:r>
            <a:r>
              <a:rPr kumimoji="1" lang="ja-JP" altLang="en-US" sz="2400" b="1" dirty="0">
                <a:solidFill>
                  <a:srgbClr val="FF0000"/>
                </a:solidFill>
              </a:rPr>
              <a:t>の実験結果だけでは不十分</a:t>
            </a:r>
          </a:p>
        </p:txBody>
      </p:sp>
    </p:spTree>
    <p:extLst>
      <p:ext uri="{BB962C8B-B14F-4D97-AF65-F5344CB8AC3E}">
        <p14:creationId xmlns:p14="http://schemas.microsoft.com/office/powerpoint/2010/main" val="88687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グループ化 25">
            <a:extLst>
              <a:ext uri="{FF2B5EF4-FFF2-40B4-BE49-F238E27FC236}">
                <a16:creationId xmlns:a16="http://schemas.microsoft.com/office/drawing/2014/main" id="{63BD8829-BD1D-DFD0-1303-501CC37C32EF}"/>
              </a:ext>
            </a:extLst>
          </p:cNvPr>
          <p:cNvGrpSpPr/>
          <p:nvPr/>
        </p:nvGrpSpPr>
        <p:grpSpPr>
          <a:xfrm>
            <a:off x="1309048" y="2210097"/>
            <a:ext cx="4644077" cy="1738595"/>
            <a:chOff x="128432" y="2340357"/>
            <a:chExt cx="5405956" cy="2023818"/>
          </a:xfrm>
        </p:grpSpPr>
        <p:pic>
          <p:nvPicPr>
            <p:cNvPr id="6" name="図 5">
              <a:extLst>
                <a:ext uri="{FF2B5EF4-FFF2-40B4-BE49-F238E27FC236}">
                  <a16:creationId xmlns:a16="http://schemas.microsoft.com/office/drawing/2014/main" id="{D3575A55-5A8A-3217-BC8E-197635EA7AD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5673" y="2340357"/>
              <a:ext cx="5248715" cy="2023818"/>
            </a:xfrm>
            <a:prstGeom prst="rect">
              <a:avLst/>
            </a:prstGeom>
          </p:spPr>
        </p:pic>
        <p:sp>
          <p:nvSpPr>
            <p:cNvPr id="9" name="テキスト ボックス 8">
              <a:extLst>
                <a:ext uri="{FF2B5EF4-FFF2-40B4-BE49-F238E27FC236}">
                  <a16:creationId xmlns:a16="http://schemas.microsoft.com/office/drawing/2014/main" id="{44E305A6-5C0D-1D89-AD0A-931C761D2F8E}"/>
                </a:ext>
              </a:extLst>
            </p:cNvPr>
            <p:cNvSpPr txBox="1"/>
            <p:nvPr/>
          </p:nvSpPr>
          <p:spPr>
            <a:xfrm>
              <a:off x="128432" y="3502851"/>
              <a:ext cx="865878" cy="369332"/>
            </a:xfrm>
            <a:prstGeom prst="rect">
              <a:avLst/>
            </a:prstGeom>
            <a:noFill/>
          </p:spPr>
          <p:txBody>
            <a:bodyPr wrap="none" rtlCol="0">
              <a:spAutoFit/>
            </a:bodyPr>
            <a:lstStyle/>
            <a:p>
              <a:r>
                <a:rPr kumimoji="1" lang="en-US" altLang="ja-JP" dirty="0">
                  <a:solidFill>
                    <a:srgbClr val="FF0000"/>
                  </a:solidFill>
                </a:rPr>
                <a:t>1GeV/c</a:t>
              </a:r>
              <a:endParaRPr kumimoji="1" lang="ja-JP" altLang="en-US" dirty="0">
                <a:solidFill>
                  <a:srgbClr val="FF0000"/>
                </a:solidFill>
              </a:endParaRPr>
            </a:p>
          </p:txBody>
        </p:sp>
        <p:pic>
          <p:nvPicPr>
            <p:cNvPr id="12" name="図 11">
              <a:extLst>
                <a:ext uri="{FF2B5EF4-FFF2-40B4-BE49-F238E27FC236}">
                  <a16:creationId xmlns:a16="http://schemas.microsoft.com/office/drawing/2014/main" id="{8BFF438E-EC33-40DB-44EB-04A944159D79}"/>
                </a:ext>
              </a:extLst>
            </p:cNvPr>
            <p:cNvPicPr>
              <a:picLocks noChangeAspect="1"/>
            </p:cNvPicPr>
            <p:nvPr/>
          </p:nvPicPr>
          <p:blipFill rotWithShape="1">
            <a:blip r:embed="rId3">
              <a:clrChange>
                <a:clrFrom>
                  <a:srgbClr val="FFFFFF"/>
                </a:clrFrom>
                <a:clrTo>
                  <a:srgbClr val="FFFFFF">
                    <a:alpha val="0"/>
                  </a:srgbClr>
                </a:clrTo>
              </a:clrChange>
            </a:blip>
            <a:srcRect l="49372" r="25314" b="19734"/>
            <a:stretch/>
          </p:blipFill>
          <p:spPr>
            <a:xfrm>
              <a:off x="3238501" y="2802187"/>
              <a:ext cx="975360" cy="845885"/>
            </a:xfrm>
            <a:prstGeom prst="rect">
              <a:avLst/>
            </a:prstGeom>
            <a:solidFill>
              <a:schemeClr val="bg1"/>
            </a:solidFill>
          </p:spPr>
        </p:pic>
        <p:sp>
          <p:nvSpPr>
            <p:cNvPr id="23" name="四角形: 角を丸くする 22">
              <a:extLst>
                <a:ext uri="{FF2B5EF4-FFF2-40B4-BE49-F238E27FC236}">
                  <a16:creationId xmlns:a16="http://schemas.microsoft.com/office/drawing/2014/main" id="{0185AFDE-4E56-8F96-61C2-FD101A00BAE2}"/>
                </a:ext>
              </a:extLst>
            </p:cNvPr>
            <p:cNvSpPr/>
            <p:nvPr/>
          </p:nvSpPr>
          <p:spPr>
            <a:xfrm>
              <a:off x="3522345" y="3636331"/>
              <a:ext cx="547211" cy="2772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矢印コネクタ 15">
              <a:extLst>
                <a:ext uri="{FF2B5EF4-FFF2-40B4-BE49-F238E27FC236}">
                  <a16:creationId xmlns:a16="http://schemas.microsoft.com/office/drawing/2014/main" id="{D0836DF5-569F-76AB-B816-570BC15FD487}"/>
                </a:ext>
              </a:extLst>
            </p:cNvPr>
            <p:cNvCxnSpPr>
              <a:cxnSpLocks/>
            </p:cNvCxnSpPr>
            <p:nvPr/>
          </p:nvCxnSpPr>
          <p:spPr>
            <a:xfrm flipH="1">
              <a:off x="3522345" y="3636331"/>
              <a:ext cx="190025" cy="167375"/>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FD24369A-C034-9D18-F7F7-B24E656618E5}"/>
                </a:ext>
              </a:extLst>
            </p:cNvPr>
            <p:cNvCxnSpPr>
              <a:cxnSpLocks/>
            </p:cNvCxnSpPr>
            <p:nvPr/>
          </p:nvCxnSpPr>
          <p:spPr>
            <a:xfrm>
              <a:off x="3712370" y="3636331"/>
              <a:ext cx="279082" cy="252416"/>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2D2CDD07-1DEE-3108-D8E6-76F3AC036B6B}"/>
              </a:ext>
            </a:extLst>
          </p:cNvPr>
          <p:cNvSpPr>
            <a:spLocks noGrp="1"/>
          </p:cNvSpPr>
          <p:nvPr>
            <p:ph type="title"/>
          </p:nvPr>
        </p:nvSpPr>
        <p:spPr>
          <a:xfrm>
            <a:off x="0" y="0"/>
            <a:ext cx="12192000" cy="1325563"/>
          </a:xfrm>
        </p:spPr>
        <p:txBody>
          <a:bodyPr>
            <a:normAutofit/>
          </a:bodyPr>
          <a:lstStyle/>
          <a:p>
            <a:pPr algn="ctr"/>
            <a:r>
              <a:rPr kumimoji="1" lang="en-US" altLang="ja-JP" sz="4000" b="1" dirty="0"/>
              <a:t>”K</a:t>
            </a:r>
            <a:r>
              <a:rPr kumimoji="1" lang="en-US" altLang="ja-JP" sz="4000" b="1" baseline="30000" dirty="0"/>
              <a:t>-</a:t>
            </a:r>
            <a:r>
              <a:rPr kumimoji="1" lang="en-US" altLang="ja-JP" sz="4000" b="1" dirty="0" err="1"/>
              <a:t>ppn</a:t>
            </a:r>
            <a:r>
              <a:rPr kumimoji="1" lang="en-US" altLang="ja-JP" sz="4000" b="1" dirty="0"/>
              <a:t>”/”K</a:t>
            </a:r>
            <a:r>
              <a:rPr kumimoji="1" lang="en-US" altLang="ja-JP" sz="4000" b="1" baseline="30000" dirty="0"/>
              <a:t>-</a:t>
            </a:r>
            <a:r>
              <a:rPr kumimoji="1" lang="en-US" altLang="ja-JP" sz="4000" b="1" dirty="0" err="1"/>
              <a:t>ppnn</a:t>
            </a:r>
            <a:r>
              <a:rPr kumimoji="1" lang="en-US" altLang="ja-JP" sz="4000" b="1" dirty="0"/>
              <a:t>”</a:t>
            </a:r>
            <a:r>
              <a:rPr kumimoji="1" lang="ja-JP" altLang="en-US" sz="4000" b="1" dirty="0"/>
              <a:t> の包括的測定 </a:t>
            </a:r>
            <a:r>
              <a:rPr kumimoji="1" lang="en-US" altLang="ja-JP" sz="4000" b="1" dirty="0"/>
              <a:t>@ J-PARC E80</a:t>
            </a:r>
            <a:r>
              <a:rPr kumimoji="1" lang="ja-JP" altLang="en-US" sz="4000" b="1" dirty="0"/>
              <a:t>実験</a:t>
            </a:r>
          </a:p>
        </p:txBody>
      </p:sp>
      <p:sp>
        <p:nvSpPr>
          <p:cNvPr id="3" name="コンテンツ プレースホルダー 2">
            <a:extLst>
              <a:ext uri="{FF2B5EF4-FFF2-40B4-BE49-F238E27FC236}">
                <a16:creationId xmlns:a16="http://schemas.microsoft.com/office/drawing/2014/main" id="{BE82650C-E811-9F8C-6699-DC96946F912B}"/>
              </a:ext>
            </a:extLst>
          </p:cNvPr>
          <p:cNvSpPr>
            <a:spLocks noGrp="1"/>
          </p:cNvSpPr>
          <p:nvPr>
            <p:ph idx="1"/>
          </p:nvPr>
        </p:nvSpPr>
        <p:spPr>
          <a:xfrm>
            <a:off x="605339" y="3976531"/>
            <a:ext cx="6243135" cy="461665"/>
          </a:xfrm>
        </p:spPr>
        <p:txBody>
          <a:bodyPr>
            <a:normAutofit/>
          </a:bodyPr>
          <a:lstStyle/>
          <a:p>
            <a:pPr marL="0" indent="0">
              <a:buNone/>
            </a:pPr>
            <a:r>
              <a:rPr lang="en-US" altLang="ja-JP" sz="2400" b="1" dirty="0" err="1">
                <a:solidFill>
                  <a:srgbClr val="FF0000"/>
                </a:solidFill>
                <a:latin typeface="Symbol" panose="05050102010706020507" pitchFamily="18" charset="2"/>
                <a:cs typeface="Symap" panose="00000400000000000000" pitchFamily="2" charset="0"/>
              </a:rPr>
              <a:t>L</a:t>
            </a:r>
            <a:r>
              <a:rPr lang="en-US" altLang="ja-JP" sz="2400" b="1" dirty="0" err="1">
                <a:solidFill>
                  <a:srgbClr val="FF0000"/>
                </a:solidFill>
              </a:rPr>
              <a:t>pn</a:t>
            </a:r>
            <a:r>
              <a:rPr lang="ja-JP" altLang="en-US" sz="2400" b="1" dirty="0">
                <a:solidFill>
                  <a:srgbClr val="FF0000"/>
                </a:solidFill>
              </a:rPr>
              <a:t>などの多粒子崩壊</a:t>
            </a:r>
            <a:r>
              <a:rPr lang="ja-JP" altLang="en-US" sz="2400" dirty="0"/>
              <a:t>の</a:t>
            </a:r>
            <a:r>
              <a:rPr lang="ja-JP" altLang="en-US" sz="2400" b="1" u="sng" dirty="0"/>
              <a:t>崩壊分岐比</a:t>
            </a:r>
            <a:r>
              <a:rPr lang="ja-JP" altLang="en-US" sz="2400" dirty="0"/>
              <a:t>を測定</a:t>
            </a:r>
            <a:endParaRPr lang="en-US" altLang="ja-JP" sz="2400" dirty="0"/>
          </a:p>
        </p:txBody>
      </p:sp>
      <p:sp>
        <p:nvSpPr>
          <p:cNvPr id="4" name="スライド番号プレースホルダー 3">
            <a:extLst>
              <a:ext uri="{FF2B5EF4-FFF2-40B4-BE49-F238E27FC236}">
                <a16:creationId xmlns:a16="http://schemas.microsoft.com/office/drawing/2014/main" id="{2669D080-668D-96DB-06F1-83EEBBB8ED07}"/>
              </a:ext>
            </a:extLst>
          </p:cNvPr>
          <p:cNvSpPr>
            <a:spLocks noGrp="1"/>
          </p:cNvSpPr>
          <p:nvPr>
            <p:ph type="sldNum" sz="quarter" idx="12"/>
          </p:nvPr>
        </p:nvSpPr>
        <p:spPr/>
        <p:txBody>
          <a:bodyPr/>
          <a:lstStyle/>
          <a:p>
            <a:fld id="{3ABE2ED8-2B53-4754-89D0-3FC59BBE9D70}" type="slidenum">
              <a:rPr kumimoji="1" lang="ja-JP" altLang="en-US" smtClean="0"/>
              <a:t>24</a:t>
            </a:fld>
            <a:endParaRPr kumimoji="1" lang="ja-JP" altLang="en-US"/>
          </a:p>
        </p:txBody>
      </p:sp>
      <p:pic>
        <p:nvPicPr>
          <p:cNvPr id="10" name="図 9">
            <a:extLst>
              <a:ext uri="{FF2B5EF4-FFF2-40B4-BE49-F238E27FC236}">
                <a16:creationId xmlns:a16="http://schemas.microsoft.com/office/drawing/2014/main" id="{5DD43A98-D409-A1B2-3BE5-E20F87BB5959}"/>
              </a:ext>
            </a:extLst>
          </p:cNvPr>
          <p:cNvPicPr>
            <a:picLocks noChangeAspect="1"/>
          </p:cNvPicPr>
          <p:nvPr/>
        </p:nvPicPr>
        <p:blipFill rotWithShape="1">
          <a:blip r:embed="rId3">
            <a:clrChange>
              <a:clrFrom>
                <a:srgbClr val="FFFFFF"/>
              </a:clrFrom>
              <a:clrTo>
                <a:srgbClr val="FFFFFF">
                  <a:alpha val="0"/>
                </a:srgbClr>
              </a:clrTo>
            </a:clrChange>
          </a:blip>
          <a:srcRect l="49372" r="25314"/>
          <a:stretch/>
        </p:blipFill>
        <p:spPr>
          <a:xfrm>
            <a:off x="47119" y="1334882"/>
            <a:ext cx="861304" cy="930622"/>
          </a:xfrm>
          <a:prstGeom prst="rect">
            <a:avLst/>
          </a:prstGeom>
        </p:spPr>
      </p:pic>
      <p:pic>
        <p:nvPicPr>
          <p:cNvPr id="25" name="図 24">
            <a:extLst>
              <a:ext uri="{FF2B5EF4-FFF2-40B4-BE49-F238E27FC236}">
                <a16:creationId xmlns:a16="http://schemas.microsoft.com/office/drawing/2014/main" id="{6CDB165A-D6A7-36D2-02AC-6CF1BE29E681}"/>
              </a:ext>
            </a:extLst>
          </p:cNvPr>
          <p:cNvPicPr>
            <a:picLocks noChangeAspect="1"/>
          </p:cNvPicPr>
          <p:nvPr/>
        </p:nvPicPr>
        <p:blipFill rotWithShape="1">
          <a:blip r:embed="rId3">
            <a:clrChange>
              <a:clrFrom>
                <a:srgbClr val="FFFFFF"/>
              </a:clrFrom>
              <a:clrTo>
                <a:srgbClr val="FFFFFF">
                  <a:alpha val="0"/>
                </a:srgbClr>
              </a:clrTo>
            </a:clrChange>
          </a:blip>
          <a:srcRect l="73568"/>
          <a:stretch/>
        </p:blipFill>
        <p:spPr>
          <a:xfrm>
            <a:off x="28102" y="4704560"/>
            <a:ext cx="899338" cy="930622"/>
          </a:xfrm>
          <a:prstGeom prst="rect">
            <a:avLst/>
          </a:prstGeom>
        </p:spPr>
      </p:pic>
      <mc:AlternateContent xmlns:mc="http://schemas.openxmlformats.org/markup-compatibility/2006" xmlns:a14="http://schemas.microsoft.com/office/drawing/2010/main">
        <mc:Choice Requires="a14">
          <p:graphicFrame>
            <p:nvGraphicFramePr>
              <p:cNvPr id="29" name="表 28">
                <a:extLst>
                  <a:ext uri="{FF2B5EF4-FFF2-40B4-BE49-F238E27FC236}">
                    <a16:creationId xmlns:a16="http://schemas.microsoft.com/office/drawing/2014/main" id="{AACB2BEE-8CAC-505C-3139-93FB92CB5233}"/>
                  </a:ext>
                </a:extLst>
              </p:cNvPr>
              <p:cNvGraphicFramePr>
                <a:graphicFrameLocks noGrp="1"/>
              </p:cNvGraphicFramePr>
              <p:nvPr/>
            </p:nvGraphicFramePr>
            <p:xfrm>
              <a:off x="910640" y="1219021"/>
              <a:ext cx="5739352" cy="1036320"/>
            </p:xfrm>
            <a:graphic>
              <a:graphicData uri="http://schemas.openxmlformats.org/drawingml/2006/table">
                <a:tbl>
                  <a:tblPr firstRow="1" bandRow="1">
                    <a:tableStyleId>{7E9639D4-E3E2-4D34-9284-5A2195B3D0D7}</a:tableStyleId>
                  </a:tblPr>
                  <a:tblGrid>
                    <a:gridCol w="1697011">
                      <a:extLst>
                        <a:ext uri="{9D8B030D-6E8A-4147-A177-3AD203B41FA5}">
                          <a16:colId xmlns:a16="http://schemas.microsoft.com/office/drawing/2014/main" val="2727602191"/>
                        </a:ext>
                      </a:extLst>
                    </a:gridCol>
                    <a:gridCol w="1571041">
                      <a:extLst>
                        <a:ext uri="{9D8B030D-6E8A-4147-A177-3AD203B41FA5}">
                          <a16:colId xmlns:a16="http://schemas.microsoft.com/office/drawing/2014/main" val="306764163"/>
                        </a:ext>
                      </a:extLst>
                    </a:gridCol>
                    <a:gridCol w="2471300">
                      <a:extLst>
                        <a:ext uri="{9D8B030D-6E8A-4147-A177-3AD203B41FA5}">
                          <a16:colId xmlns:a16="http://schemas.microsoft.com/office/drawing/2014/main" val="2776455571"/>
                        </a:ext>
                      </a:extLst>
                    </a:gridCol>
                  </a:tblGrid>
                  <a:tr h="370840">
                    <a:tc>
                      <a:txBody>
                        <a:bodyPr/>
                        <a:lstStyle/>
                        <a:p>
                          <a:pPr algn="ctr"/>
                          <a:r>
                            <a:rPr kumimoji="1" lang="ja-JP" altLang="en-US" sz="2800" dirty="0"/>
                            <a:t>状態</a:t>
                          </a:r>
                        </a:p>
                      </a:txBody>
                      <a:tcPr/>
                    </a:tc>
                    <a:tc>
                      <a:txBody>
                        <a:bodyPr/>
                        <a:lstStyle/>
                        <a:p>
                          <a:pPr algn="ctr"/>
                          <a:r>
                            <a:rPr kumimoji="1" lang="ja-JP" altLang="en-US" sz="2800" dirty="0"/>
                            <a:t>反応</a:t>
                          </a:r>
                        </a:p>
                      </a:txBody>
                      <a:tcPr/>
                    </a:tc>
                    <a:tc>
                      <a:txBody>
                        <a:bodyPr/>
                        <a:lstStyle/>
                        <a:p>
                          <a:pPr algn="ctr"/>
                          <a:r>
                            <a:rPr kumimoji="1" lang="ja-JP" altLang="en-US" sz="2800" dirty="0"/>
                            <a:t>崩壊</a:t>
                          </a:r>
                        </a:p>
                      </a:txBody>
                      <a:tcPr/>
                    </a:tc>
                    <a:extLst>
                      <a:ext uri="{0D108BD9-81ED-4DB2-BD59-A6C34878D82A}">
                        <a16:rowId xmlns:a16="http://schemas.microsoft.com/office/drawing/2014/main" val="2198609337"/>
                      </a:ext>
                    </a:extLst>
                  </a:tr>
                  <a:tr h="370840">
                    <a:tc>
                      <a:txBody>
                        <a:bodyPr/>
                        <a:lstStyle/>
                        <a:p>
                          <a:pPr algn="ctr"/>
                          <a14:m>
                            <m:oMathPara xmlns:m="http://schemas.openxmlformats.org/officeDocument/2006/math">
                              <m:oMathParaPr>
                                <m:jc m:val="centerGroup"/>
                              </m:oMathParaPr>
                              <m:oMath xmlns:m="http://schemas.openxmlformats.org/officeDocument/2006/math">
                                <m:r>
                                  <a:rPr lang="en-US" altLang="ja-JP" sz="2800" b="0" smtClean="0">
                                    <a:latin typeface="Cambria Math" panose="02040503050406030204" pitchFamily="18" charset="0"/>
                                  </a:rPr>
                                  <m:t>“</m:t>
                                </m:r>
                                <m:sSup>
                                  <m:sSupPr>
                                    <m:ctrlPr>
                                      <a:rPr lang="en-US" altLang="ja-JP" sz="2800" b="1" i="1" smtClean="0">
                                        <a:solidFill>
                                          <a:srgbClr val="FF0000"/>
                                        </a:solidFill>
                                        <a:latin typeface="Cambria Math" panose="02040503050406030204" pitchFamily="18" charset="0"/>
                                      </a:rPr>
                                    </m:ctrlPr>
                                  </m:sSupPr>
                                  <m:e>
                                    <m:r>
                                      <a:rPr lang="en-US" altLang="ja-JP" sz="2800" b="1" i="1" smtClean="0">
                                        <a:solidFill>
                                          <a:srgbClr val="FF0000"/>
                                        </a:solidFill>
                                        <a:latin typeface="Cambria Math" panose="02040503050406030204" pitchFamily="18" charset="0"/>
                                      </a:rPr>
                                      <m:t>𝑲</m:t>
                                    </m:r>
                                  </m:e>
                                  <m:sup>
                                    <m:r>
                                      <a:rPr lang="en-US" altLang="ja-JP" sz="2800" b="1" smtClean="0">
                                        <a:solidFill>
                                          <a:srgbClr val="FF0000"/>
                                        </a:solidFill>
                                        <a:latin typeface="Cambria Math" panose="02040503050406030204" pitchFamily="18" charset="0"/>
                                      </a:rPr>
                                      <m:t>−</m:t>
                                    </m:r>
                                  </m:sup>
                                </m:sSup>
                                <m:r>
                                  <a:rPr lang="en-US" altLang="ja-JP" sz="2800" b="1" i="1" smtClean="0">
                                    <a:solidFill>
                                      <a:srgbClr val="0070C0"/>
                                    </a:solidFill>
                                    <a:latin typeface="Cambria Math" panose="02040503050406030204" pitchFamily="18" charset="0"/>
                                  </a:rPr>
                                  <m:t>𝐩𝐩</m:t>
                                </m:r>
                                <m:r>
                                  <a:rPr lang="en-US" altLang="ja-JP" sz="2800" b="1" i="1" smtClean="0">
                                    <a:solidFill>
                                      <a:srgbClr val="00B050"/>
                                    </a:solidFill>
                                    <a:latin typeface="Cambria Math" panose="02040503050406030204" pitchFamily="18" charset="0"/>
                                  </a:rPr>
                                  <m:t>𝐧</m:t>
                                </m:r>
                                <m:r>
                                  <a:rPr lang="en-US" altLang="ja-JP" sz="2800" b="0" smtClean="0">
                                    <a:latin typeface="Cambria Math" panose="02040503050406030204" pitchFamily="18" charset="0"/>
                                  </a:rPr>
                                  <m:t>"</m:t>
                                </m:r>
                              </m:oMath>
                            </m:oMathPara>
                          </a14:m>
                          <a:endParaRPr kumimoji="1" lang="ja-JP" altLang="en-US" sz="2800" b="0" dirty="0"/>
                        </a:p>
                      </a:txBody>
                      <a:tcPr/>
                    </a:tc>
                    <a:tc>
                      <a:txBody>
                        <a:bodyPr/>
                        <a:lstStyle/>
                        <a:p>
                          <a:pPr algn="ctr"/>
                          <a:r>
                            <a:rPr lang="en-US" altLang="ja-JP" sz="2800" b="0" baseline="30000" dirty="0"/>
                            <a:t>4</a:t>
                          </a:r>
                          <a:r>
                            <a:rPr lang="en-US" altLang="ja-JP" sz="2800" b="0" dirty="0"/>
                            <a:t>He(</a:t>
                          </a:r>
                          <a:r>
                            <a:rPr lang="en-US" altLang="ja-JP" sz="2800" b="0" i="1" dirty="0"/>
                            <a:t>K</a:t>
                          </a:r>
                          <a:r>
                            <a:rPr lang="en-US" altLang="ja-JP" sz="2800" b="0" i="1" baseline="30000" dirty="0"/>
                            <a:t>-</a:t>
                          </a:r>
                          <a:r>
                            <a:rPr lang="en-US" altLang="ja-JP" sz="2800" b="0" i="1" dirty="0"/>
                            <a:t>,n</a:t>
                          </a:r>
                          <a:r>
                            <a:rPr lang="en-US" altLang="ja-JP" sz="2800" b="0" dirty="0"/>
                            <a:t>)</a:t>
                          </a:r>
                          <a:endParaRPr kumimoji="1" lang="ja-JP" altLang="en-US" sz="2800" b="0" dirty="0"/>
                        </a:p>
                      </a:txBody>
                      <a:tcPr/>
                    </a:tc>
                    <a:tc>
                      <a:txBody>
                        <a:bodyPr/>
                        <a:lstStyle/>
                        <a:p>
                          <a:pPr algn="ctr"/>
                          <a:r>
                            <a:rPr lang="en-US" altLang="ja-JP" sz="2800" b="0" i="1" dirty="0" err="1">
                              <a:latin typeface="Symbol" panose="05050102010706020507" pitchFamily="18" charset="2"/>
                            </a:rPr>
                            <a:t>L</a:t>
                          </a:r>
                          <a:r>
                            <a:rPr lang="en-US" altLang="ja-JP" sz="2800" b="0" i="1" dirty="0" err="1"/>
                            <a:t>d</a:t>
                          </a:r>
                          <a:r>
                            <a:rPr lang="en-US" altLang="ja-JP" sz="2800" b="0" i="1" dirty="0"/>
                            <a:t>/</a:t>
                          </a:r>
                          <a:r>
                            <a:rPr lang="en-US" altLang="ja-JP" sz="2800" b="0" i="1" dirty="0" err="1">
                              <a:latin typeface="Symbol" panose="05050102010706020507" pitchFamily="18" charset="2"/>
                            </a:rPr>
                            <a:t>L</a:t>
                          </a:r>
                          <a:r>
                            <a:rPr lang="en-US" altLang="ja-JP" sz="2800" b="0" i="1" dirty="0" err="1"/>
                            <a:t>pn</a:t>
                          </a:r>
                          <a:r>
                            <a:rPr lang="en-US" altLang="ja-JP" sz="2800" b="0" i="1" dirty="0"/>
                            <a:t>/…</a:t>
                          </a:r>
                          <a:endParaRPr kumimoji="1" lang="ja-JP" altLang="en-US" sz="2800" b="0" i="1" dirty="0"/>
                        </a:p>
                      </a:txBody>
                      <a:tcPr/>
                    </a:tc>
                    <a:extLst>
                      <a:ext uri="{0D108BD9-81ED-4DB2-BD59-A6C34878D82A}">
                        <a16:rowId xmlns:a16="http://schemas.microsoft.com/office/drawing/2014/main" val="2219010552"/>
                      </a:ext>
                    </a:extLst>
                  </a:tr>
                </a:tbl>
              </a:graphicData>
            </a:graphic>
          </p:graphicFrame>
        </mc:Choice>
        <mc:Fallback xmlns="">
          <p:graphicFrame>
            <p:nvGraphicFramePr>
              <p:cNvPr id="29" name="表 28">
                <a:extLst>
                  <a:ext uri="{FF2B5EF4-FFF2-40B4-BE49-F238E27FC236}">
                    <a16:creationId xmlns:a16="http://schemas.microsoft.com/office/drawing/2014/main" id="{AACB2BEE-8CAC-505C-3139-93FB92CB5233}"/>
                  </a:ext>
                </a:extLst>
              </p:cNvPr>
              <p:cNvGraphicFramePr>
                <a:graphicFrameLocks noGrp="1"/>
              </p:cNvGraphicFramePr>
              <p:nvPr>
                <p:extLst>
                  <p:ext uri="{D42A27DB-BD31-4B8C-83A1-F6EECF244321}">
                    <p14:modId xmlns:p14="http://schemas.microsoft.com/office/powerpoint/2010/main" val="2717801639"/>
                  </p:ext>
                </p:extLst>
              </p:nvPr>
            </p:nvGraphicFramePr>
            <p:xfrm>
              <a:off x="910640" y="1219021"/>
              <a:ext cx="5739352" cy="1036320"/>
            </p:xfrm>
            <a:graphic>
              <a:graphicData uri="http://schemas.openxmlformats.org/drawingml/2006/table">
                <a:tbl>
                  <a:tblPr firstRow="1" bandRow="1">
                    <a:tableStyleId>{7E9639D4-E3E2-4D34-9284-5A2195B3D0D7}</a:tableStyleId>
                  </a:tblPr>
                  <a:tblGrid>
                    <a:gridCol w="1697011">
                      <a:extLst>
                        <a:ext uri="{9D8B030D-6E8A-4147-A177-3AD203B41FA5}">
                          <a16:colId xmlns:a16="http://schemas.microsoft.com/office/drawing/2014/main" val="2727602191"/>
                        </a:ext>
                      </a:extLst>
                    </a:gridCol>
                    <a:gridCol w="1571041">
                      <a:extLst>
                        <a:ext uri="{9D8B030D-6E8A-4147-A177-3AD203B41FA5}">
                          <a16:colId xmlns:a16="http://schemas.microsoft.com/office/drawing/2014/main" val="306764163"/>
                        </a:ext>
                      </a:extLst>
                    </a:gridCol>
                    <a:gridCol w="2471300">
                      <a:extLst>
                        <a:ext uri="{9D8B030D-6E8A-4147-A177-3AD203B41FA5}">
                          <a16:colId xmlns:a16="http://schemas.microsoft.com/office/drawing/2014/main" val="2776455571"/>
                        </a:ext>
                      </a:extLst>
                    </a:gridCol>
                  </a:tblGrid>
                  <a:tr h="518160">
                    <a:tc>
                      <a:txBody>
                        <a:bodyPr/>
                        <a:lstStyle/>
                        <a:p>
                          <a:pPr algn="ctr"/>
                          <a:r>
                            <a:rPr kumimoji="1" lang="ja-JP" altLang="en-US" sz="2800" dirty="0"/>
                            <a:t>状態</a:t>
                          </a:r>
                        </a:p>
                      </a:txBody>
                      <a:tcPr/>
                    </a:tc>
                    <a:tc>
                      <a:txBody>
                        <a:bodyPr/>
                        <a:lstStyle/>
                        <a:p>
                          <a:pPr algn="ctr"/>
                          <a:r>
                            <a:rPr kumimoji="1" lang="ja-JP" altLang="en-US" sz="2800" dirty="0"/>
                            <a:t>反応</a:t>
                          </a:r>
                        </a:p>
                      </a:txBody>
                      <a:tcPr/>
                    </a:tc>
                    <a:tc>
                      <a:txBody>
                        <a:bodyPr/>
                        <a:lstStyle/>
                        <a:p>
                          <a:pPr algn="ctr"/>
                          <a:r>
                            <a:rPr kumimoji="1" lang="ja-JP" altLang="en-US" sz="2800" dirty="0"/>
                            <a:t>崩壊</a:t>
                          </a:r>
                        </a:p>
                      </a:txBody>
                      <a:tcPr/>
                    </a:tc>
                    <a:extLst>
                      <a:ext uri="{0D108BD9-81ED-4DB2-BD59-A6C34878D82A}">
                        <a16:rowId xmlns:a16="http://schemas.microsoft.com/office/drawing/2014/main" val="2198609337"/>
                      </a:ext>
                    </a:extLst>
                  </a:tr>
                  <a:tr h="518160">
                    <a:tc>
                      <a:txBody>
                        <a:bodyPr/>
                        <a:lstStyle/>
                        <a:p>
                          <a:endParaRPr lang="ja-JP"/>
                        </a:p>
                      </a:txBody>
                      <a:tcPr>
                        <a:blipFill>
                          <a:blip r:embed="rId4"/>
                          <a:stretch>
                            <a:fillRect l="-358" t="-110588" r="-237993" b="-34118"/>
                          </a:stretch>
                        </a:blipFill>
                      </a:tcPr>
                    </a:tc>
                    <a:tc>
                      <a:txBody>
                        <a:bodyPr/>
                        <a:lstStyle/>
                        <a:p>
                          <a:pPr algn="ctr"/>
                          <a:r>
                            <a:rPr lang="en-US" altLang="ja-JP" sz="2800" b="0" baseline="30000" dirty="0"/>
                            <a:t>4</a:t>
                          </a:r>
                          <a:r>
                            <a:rPr lang="en-US" altLang="ja-JP" sz="2800" b="0" dirty="0"/>
                            <a:t>He(</a:t>
                          </a:r>
                          <a:r>
                            <a:rPr lang="en-US" altLang="ja-JP" sz="2800" b="0" i="1" dirty="0"/>
                            <a:t>K</a:t>
                          </a:r>
                          <a:r>
                            <a:rPr lang="en-US" altLang="ja-JP" sz="2800" b="0" i="1" baseline="30000" dirty="0"/>
                            <a:t>-</a:t>
                          </a:r>
                          <a:r>
                            <a:rPr lang="en-US" altLang="ja-JP" sz="2800" b="0" i="1" dirty="0"/>
                            <a:t>,n</a:t>
                          </a:r>
                          <a:r>
                            <a:rPr lang="en-US" altLang="ja-JP" sz="2800" b="0" dirty="0"/>
                            <a:t>)</a:t>
                          </a:r>
                          <a:endParaRPr kumimoji="1" lang="ja-JP" altLang="en-US" sz="2800" b="0" dirty="0"/>
                        </a:p>
                      </a:txBody>
                      <a:tcPr/>
                    </a:tc>
                    <a:tc>
                      <a:txBody>
                        <a:bodyPr/>
                        <a:lstStyle/>
                        <a:p>
                          <a:pPr algn="ctr"/>
                          <a:r>
                            <a:rPr lang="en-US" altLang="ja-JP" sz="2800" b="0" i="1" dirty="0" err="1">
                              <a:latin typeface="Symbol" panose="05050102010706020507" pitchFamily="18" charset="2"/>
                            </a:rPr>
                            <a:t>L</a:t>
                          </a:r>
                          <a:r>
                            <a:rPr lang="en-US" altLang="ja-JP" sz="2800" b="0" i="1" dirty="0" err="1"/>
                            <a:t>d</a:t>
                          </a:r>
                          <a:r>
                            <a:rPr lang="en-US" altLang="ja-JP" sz="2800" b="0" i="1" dirty="0"/>
                            <a:t>/</a:t>
                          </a:r>
                          <a:r>
                            <a:rPr lang="en-US" altLang="ja-JP" sz="2800" b="0" i="1" dirty="0" err="1">
                              <a:latin typeface="Symbol" panose="05050102010706020507" pitchFamily="18" charset="2"/>
                            </a:rPr>
                            <a:t>L</a:t>
                          </a:r>
                          <a:r>
                            <a:rPr lang="en-US" altLang="ja-JP" sz="2800" b="0" i="1" dirty="0" err="1"/>
                            <a:t>pn</a:t>
                          </a:r>
                          <a:r>
                            <a:rPr lang="en-US" altLang="ja-JP" sz="2800" b="0" i="1" dirty="0"/>
                            <a:t>/…</a:t>
                          </a:r>
                          <a:endParaRPr kumimoji="1" lang="ja-JP" altLang="en-US" sz="2800" b="0" i="1" dirty="0"/>
                        </a:p>
                      </a:txBody>
                      <a:tcPr/>
                    </a:tc>
                    <a:extLst>
                      <a:ext uri="{0D108BD9-81ED-4DB2-BD59-A6C34878D82A}">
                        <a16:rowId xmlns:a16="http://schemas.microsoft.com/office/drawing/2014/main" val="2219010552"/>
                      </a:ext>
                    </a:extLst>
                  </a:tr>
                </a:tbl>
              </a:graphicData>
            </a:graphic>
          </p:graphicFrame>
        </mc:Fallback>
      </mc:AlternateContent>
      <p:sp>
        <p:nvSpPr>
          <p:cNvPr id="30" name="コンテンツ プレースホルダー 2">
            <a:extLst>
              <a:ext uri="{FF2B5EF4-FFF2-40B4-BE49-F238E27FC236}">
                <a16:creationId xmlns:a16="http://schemas.microsoft.com/office/drawing/2014/main" id="{35E79E6E-A086-0765-04D6-68B2ED2D1368}"/>
              </a:ext>
            </a:extLst>
          </p:cNvPr>
          <p:cNvSpPr txBox="1">
            <a:spLocks/>
          </p:cNvSpPr>
          <p:nvPr/>
        </p:nvSpPr>
        <p:spPr>
          <a:xfrm>
            <a:off x="605339" y="5753299"/>
            <a:ext cx="6243135" cy="4235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dirty="0"/>
              <a:t>初の</a:t>
            </a:r>
            <a:r>
              <a:rPr lang="en-US" altLang="ja-JP" sz="2400" baseline="30000" dirty="0"/>
              <a:t>6</a:t>
            </a:r>
            <a:r>
              <a:rPr lang="en-US" altLang="ja-JP" sz="2400" dirty="0"/>
              <a:t>Li(K</a:t>
            </a:r>
            <a:r>
              <a:rPr lang="en-US" altLang="ja-JP" sz="2400" baseline="30000" dirty="0"/>
              <a:t>-</a:t>
            </a:r>
            <a:r>
              <a:rPr lang="en-US" altLang="ja-JP" sz="2400" dirty="0"/>
              <a:t>,d)</a:t>
            </a:r>
            <a:r>
              <a:rPr lang="ja-JP" altLang="en-US" sz="2400" dirty="0"/>
              <a:t>測定</a:t>
            </a:r>
            <a:endParaRPr lang="en-US" altLang="ja-JP" sz="2400" dirty="0"/>
          </a:p>
        </p:txBody>
      </p:sp>
      <mc:AlternateContent xmlns:mc="http://schemas.openxmlformats.org/markup-compatibility/2006" xmlns:a14="http://schemas.microsoft.com/office/drawing/2010/main">
        <mc:Choice Requires="a14">
          <p:graphicFrame>
            <p:nvGraphicFramePr>
              <p:cNvPr id="31" name="表 30">
                <a:extLst>
                  <a:ext uri="{FF2B5EF4-FFF2-40B4-BE49-F238E27FC236}">
                    <a16:creationId xmlns:a16="http://schemas.microsoft.com/office/drawing/2014/main" id="{483A00BC-B209-163B-5E0B-0F6E59830E79}"/>
                  </a:ext>
                </a:extLst>
              </p:cNvPr>
              <p:cNvGraphicFramePr>
                <a:graphicFrameLocks noGrp="1"/>
              </p:cNvGraphicFramePr>
              <p:nvPr/>
            </p:nvGraphicFramePr>
            <p:xfrm>
              <a:off x="918523" y="4544004"/>
              <a:ext cx="5739352" cy="1036320"/>
            </p:xfrm>
            <a:graphic>
              <a:graphicData uri="http://schemas.openxmlformats.org/drawingml/2006/table">
                <a:tbl>
                  <a:tblPr firstRow="1" bandRow="1">
                    <a:tableStyleId>{7E9639D4-E3E2-4D34-9284-5A2195B3D0D7}</a:tableStyleId>
                  </a:tblPr>
                  <a:tblGrid>
                    <a:gridCol w="1697011">
                      <a:extLst>
                        <a:ext uri="{9D8B030D-6E8A-4147-A177-3AD203B41FA5}">
                          <a16:colId xmlns:a16="http://schemas.microsoft.com/office/drawing/2014/main" val="2727602191"/>
                        </a:ext>
                      </a:extLst>
                    </a:gridCol>
                    <a:gridCol w="1571041">
                      <a:extLst>
                        <a:ext uri="{9D8B030D-6E8A-4147-A177-3AD203B41FA5}">
                          <a16:colId xmlns:a16="http://schemas.microsoft.com/office/drawing/2014/main" val="306764163"/>
                        </a:ext>
                      </a:extLst>
                    </a:gridCol>
                    <a:gridCol w="2471300">
                      <a:extLst>
                        <a:ext uri="{9D8B030D-6E8A-4147-A177-3AD203B41FA5}">
                          <a16:colId xmlns:a16="http://schemas.microsoft.com/office/drawing/2014/main" val="2776455571"/>
                        </a:ext>
                      </a:extLst>
                    </a:gridCol>
                  </a:tblGrid>
                  <a:tr h="370840">
                    <a:tc>
                      <a:txBody>
                        <a:bodyPr/>
                        <a:lstStyle/>
                        <a:p>
                          <a:pPr algn="ctr"/>
                          <a:r>
                            <a:rPr kumimoji="1" lang="ja-JP" altLang="en-US" sz="2800" dirty="0"/>
                            <a:t>状態</a:t>
                          </a:r>
                        </a:p>
                      </a:txBody>
                      <a:tcPr/>
                    </a:tc>
                    <a:tc>
                      <a:txBody>
                        <a:bodyPr/>
                        <a:lstStyle/>
                        <a:p>
                          <a:pPr algn="ctr"/>
                          <a:r>
                            <a:rPr kumimoji="1" lang="ja-JP" altLang="en-US" sz="2800" dirty="0"/>
                            <a:t>反応</a:t>
                          </a:r>
                        </a:p>
                      </a:txBody>
                      <a:tcPr/>
                    </a:tc>
                    <a:tc>
                      <a:txBody>
                        <a:bodyPr/>
                        <a:lstStyle/>
                        <a:p>
                          <a:pPr algn="ctr"/>
                          <a:r>
                            <a:rPr kumimoji="1" lang="ja-JP" altLang="en-US" sz="2800" dirty="0"/>
                            <a:t>崩壊</a:t>
                          </a:r>
                        </a:p>
                      </a:txBody>
                      <a:tcPr/>
                    </a:tc>
                    <a:extLst>
                      <a:ext uri="{0D108BD9-81ED-4DB2-BD59-A6C34878D82A}">
                        <a16:rowId xmlns:a16="http://schemas.microsoft.com/office/drawing/2014/main" val="219860933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ja-JP" sz="2800" b="0" smtClean="0">
                                    <a:latin typeface="Cambria Math" panose="02040503050406030204" pitchFamily="18" charset="0"/>
                                  </a:rPr>
                                  <m:t>“</m:t>
                                </m:r>
                                <m:sSup>
                                  <m:sSupPr>
                                    <m:ctrlPr>
                                      <a:rPr lang="en-US" altLang="ja-JP" sz="2800" b="1" i="1" smtClean="0">
                                        <a:solidFill>
                                          <a:srgbClr val="FF0000"/>
                                        </a:solidFill>
                                        <a:latin typeface="Cambria Math" panose="02040503050406030204" pitchFamily="18" charset="0"/>
                                      </a:rPr>
                                    </m:ctrlPr>
                                  </m:sSupPr>
                                  <m:e>
                                    <m:r>
                                      <a:rPr lang="en-US" altLang="ja-JP" sz="2800" b="1" i="1" smtClean="0">
                                        <a:solidFill>
                                          <a:srgbClr val="FF0000"/>
                                        </a:solidFill>
                                        <a:latin typeface="Cambria Math" panose="02040503050406030204" pitchFamily="18" charset="0"/>
                                      </a:rPr>
                                      <m:t>𝑲</m:t>
                                    </m:r>
                                  </m:e>
                                  <m:sup>
                                    <m:r>
                                      <a:rPr lang="en-US" altLang="ja-JP" sz="2800" b="1" smtClean="0">
                                        <a:solidFill>
                                          <a:srgbClr val="FF0000"/>
                                        </a:solidFill>
                                        <a:latin typeface="Cambria Math" panose="02040503050406030204" pitchFamily="18" charset="0"/>
                                      </a:rPr>
                                      <m:t>−</m:t>
                                    </m:r>
                                  </m:sup>
                                </m:sSup>
                                <m:r>
                                  <a:rPr lang="en-US" altLang="ja-JP" sz="2800" b="1" i="1" smtClean="0">
                                    <a:solidFill>
                                      <a:srgbClr val="0070C0"/>
                                    </a:solidFill>
                                    <a:latin typeface="Cambria Math" panose="02040503050406030204" pitchFamily="18" charset="0"/>
                                  </a:rPr>
                                  <m:t>𝐩𝐩</m:t>
                                </m:r>
                                <m:r>
                                  <a:rPr lang="en-US" altLang="ja-JP" sz="2800" b="1" i="1" smtClean="0">
                                    <a:solidFill>
                                      <a:srgbClr val="00B050"/>
                                    </a:solidFill>
                                    <a:latin typeface="Cambria Math" panose="02040503050406030204" pitchFamily="18" charset="0"/>
                                  </a:rPr>
                                  <m:t>𝐧𝐧</m:t>
                                </m:r>
                                <m:r>
                                  <a:rPr lang="en-US" altLang="ja-JP" sz="2800" b="0" smtClean="0">
                                    <a:latin typeface="Cambria Math" panose="02040503050406030204" pitchFamily="18" charset="0"/>
                                  </a:rPr>
                                  <m:t>"</m:t>
                                </m:r>
                              </m:oMath>
                            </m:oMathPara>
                          </a14:m>
                          <a:endParaRPr kumimoji="1" lang="ja-JP" altLang="en-US" sz="2800" b="0" dirty="0"/>
                        </a:p>
                      </a:txBody>
                      <a:tcPr/>
                    </a:tc>
                    <a:tc>
                      <a:txBody>
                        <a:bodyPr/>
                        <a:lstStyle/>
                        <a:p>
                          <a:pPr algn="ctr"/>
                          <a:r>
                            <a:rPr lang="en-US" altLang="ja-JP" sz="2800" baseline="30000" dirty="0">
                              <a:solidFill>
                                <a:schemeClr val="tx1"/>
                              </a:solidFill>
                            </a:rPr>
                            <a:t>6</a:t>
                          </a:r>
                          <a:r>
                            <a:rPr lang="en-US" altLang="ja-JP" sz="2800" dirty="0">
                              <a:solidFill>
                                <a:schemeClr val="tx1"/>
                              </a:solidFill>
                            </a:rPr>
                            <a:t>Li(</a:t>
                          </a:r>
                          <a:r>
                            <a:rPr lang="en-US" altLang="ja-JP" sz="2800" i="1" dirty="0">
                              <a:solidFill>
                                <a:schemeClr val="tx1"/>
                              </a:solidFill>
                            </a:rPr>
                            <a:t>K</a:t>
                          </a:r>
                          <a:r>
                            <a:rPr lang="en-US" altLang="ja-JP" sz="2800" i="1" baseline="30000" dirty="0">
                              <a:solidFill>
                                <a:schemeClr val="tx1"/>
                              </a:solidFill>
                            </a:rPr>
                            <a:t>-</a:t>
                          </a:r>
                          <a:r>
                            <a:rPr lang="en-US" altLang="ja-JP" sz="2800" i="1" dirty="0">
                              <a:solidFill>
                                <a:schemeClr val="tx1"/>
                              </a:solidFill>
                            </a:rPr>
                            <a:t>,d</a:t>
                          </a:r>
                          <a:r>
                            <a:rPr lang="en-US" altLang="ja-JP" sz="2800" dirty="0">
                              <a:solidFill>
                                <a:schemeClr val="tx1"/>
                              </a:solidFill>
                            </a:rPr>
                            <a:t>)</a:t>
                          </a:r>
                          <a:endParaRPr kumimoji="1" lang="ja-JP" altLang="en-US" sz="2800" i="1" dirty="0">
                            <a:solidFill>
                              <a:schemeClr val="tx1"/>
                            </a:solidFill>
                          </a:endParaRPr>
                        </a:p>
                      </a:txBody>
                      <a:tcPr/>
                    </a:tc>
                    <a:tc>
                      <a:txBody>
                        <a:bodyPr/>
                        <a:lstStyle/>
                        <a:p>
                          <a:pPr algn="ctr"/>
                          <a:r>
                            <a:rPr lang="en-US" altLang="ja-JP" sz="2800" b="0" i="1" dirty="0">
                              <a:latin typeface="Symbol" panose="05050102010706020507" pitchFamily="18" charset="2"/>
                            </a:rPr>
                            <a:t>L</a:t>
                          </a:r>
                          <a:r>
                            <a:rPr lang="en-US" altLang="ja-JP" sz="2800" i="1" dirty="0">
                              <a:solidFill>
                                <a:schemeClr val="tx1"/>
                              </a:solidFill>
                            </a:rPr>
                            <a:t>t/</a:t>
                          </a:r>
                          <a:r>
                            <a:rPr lang="en-US" altLang="ja-JP" sz="2800" b="0" i="1" dirty="0" err="1">
                              <a:latin typeface="Symbol" panose="05050102010706020507" pitchFamily="18" charset="2"/>
                            </a:rPr>
                            <a:t>L</a:t>
                          </a:r>
                          <a:r>
                            <a:rPr lang="en-US" altLang="ja-JP" sz="2800" i="1" dirty="0" err="1">
                              <a:solidFill>
                                <a:schemeClr val="tx1"/>
                              </a:solidFill>
                            </a:rPr>
                            <a:t>dn</a:t>
                          </a:r>
                          <a:r>
                            <a:rPr lang="en-US" altLang="ja-JP" sz="2800" i="1" dirty="0">
                              <a:solidFill>
                                <a:schemeClr val="tx1"/>
                              </a:solidFill>
                            </a:rPr>
                            <a:t>/…</a:t>
                          </a:r>
                          <a:endParaRPr kumimoji="1" lang="ja-JP" altLang="en-US" sz="2800" i="1" dirty="0">
                            <a:solidFill>
                              <a:schemeClr val="tx1"/>
                            </a:solidFill>
                          </a:endParaRPr>
                        </a:p>
                      </a:txBody>
                      <a:tcPr/>
                    </a:tc>
                    <a:extLst>
                      <a:ext uri="{0D108BD9-81ED-4DB2-BD59-A6C34878D82A}">
                        <a16:rowId xmlns:a16="http://schemas.microsoft.com/office/drawing/2014/main" val="3267167321"/>
                      </a:ext>
                    </a:extLst>
                  </a:tr>
                </a:tbl>
              </a:graphicData>
            </a:graphic>
          </p:graphicFrame>
        </mc:Choice>
        <mc:Fallback xmlns="">
          <p:graphicFrame>
            <p:nvGraphicFramePr>
              <p:cNvPr id="31" name="表 30">
                <a:extLst>
                  <a:ext uri="{FF2B5EF4-FFF2-40B4-BE49-F238E27FC236}">
                    <a16:creationId xmlns:a16="http://schemas.microsoft.com/office/drawing/2014/main" id="{483A00BC-B209-163B-5E0B-0F6E59830E79}"/>
                  </a:ext>
                </a:extLst>
              </p:cNvPr>
              <p:cNvGraphicFramePr>
                <a:graphicFrameLocks noGrp="1"/>
              </p:cNvGraphicFramePr>
              <p:nvPr>
                <p:extLst>
                  <p:ext uri="{D42A27DB-BD31-4B8C-83A1-F6EECF244321}">
                    <p14:modId xmlns:p14="http://schemas.microsoft.com/office/powerpoint/2010/main" val="1715093685"/>
                  </p:ext>
                </p:extLst>
              </p:nvPr>
            </p:nvGraphicFramePr>
            <p:xfrm>
              <a:off x="918523" y="4544004"/>
              <a:ext cx="5739352" cy="1036320"/>
            </p:xfrm>
            <a:graphic>
              <a:graphicData uri="http://schemas.openxmlformats.org/drawingml/2006/table">
                <a:tbl>
                  <a:tblPr firstRow="1" bandRow="1">
                    <a:tableStyleId>{7E9639D4-E3E2-4D34-9284-5A2195B3D0D7}</a:tableStyleId>
                  </a:tblPr>
                  <a:tblGrid>
                    <a:gridCol w="1697011">
                      <a:extLst>
                        <a:ext uri="{9D8B030D-6E8A-4147-A177-3AD203B41FA5}">
                          <a16:colId xmlns:a16="http://schemas.microsoft.com/office/drawing/2014/main" val="2727602191"/>
                        </a:ext>
                      </a:extLst>
                    </a:gridCol>
                    <a:gridCol w="1571041">
                      <a:extLst>
                        <a:ext uri="{9D8B030D-6E8A-4147-A177-3AD203B41FA5}">
                          <a16:colId xmlns:a16="http://schemas.microsoft.com/office/drawing/2014/main" val="306764163"/>
                        </a:ext>
                      </a:extLst>
                    </a:gridCol>
                    <a:gridCol w="2471300">
                      <a:extLst>
                        <a:ext uri="{9D8B030D-6E8A-4147-A177-3AD203B41FA5}">
                          <a16:colId xmlns:a16="http://schemas.microsoft.com/office/drawing/2014/main" val="2776455571"/>
                        </a:ext>
                      </a:extLst>
                    </a:gridCol>
                  </a:tblGrid>
                  <a:tr h="518160">
                    <a:tc>
                      <a:txBody>
                        <a:bodyPr/>
                        <a:lstStyle/>
                        <a:p>
                          <a:pPr algn="ctr"/>
                          <a:r>
                            <a:rPr kumimoji="1" lang="ja-JP" altLang="en-US" sz="2800" dirty="0"/>
                            <a:t>状態</a:t>
                          </a:r>
                        </a:p>
                      </a:txBody>
                      <a:tcPr/>
                    </a:tc>
                    <a:tc>
                      <a:txBody>
                        <a:bodyPr/>
                        <a:lstStyle/>
                        <a:p>
                          <a:pPr algn="ctr"/>
                          <a:r>
                            <a:rPr kumimoji="1" lang="ja-JP" altLang="en-US" sz="2800" dirty="0"/>
                            <a:t>反応</a:t>
                          </a:r>
                        </a:p>
                      </a:txBody>
                      <a:tcPr/>
                    </a:tc>
                    <a:tc>
                      <a:txBody>
                        <a:bodyPr/>
                        <a:lstStyle/>
                        <a:p>
                          <a:pPr algn="ctr"/>
                          <a:r>
                            <a:rPr kumimoji="1" lang="ja-JP" altLang="en-US" sz="2800" dirty="0"/>
                            <a:t>崩壊</a:t>
                          </a:r>
                        </a:p>
                      </a:txBody>
                      <a:tcPr/>
                    </a:tc>
                    <a:extLst>
                      <a:ext uri="{0D108BD9-81ED-4DB2-BD59-A6C34878D82A}">
                        <a16:rowId xmlns:a16="http://schemas.microsoft.com/office/drawing/2014/main" val="2198609337"/>
                      </a:ext>
                    </a:extLst>
                  </a:tr>
                  <a:tr h="518160">
                    <a:tc>
                      <a:txBody>
                        <a:bodyPr/>
                        <a:lstStyle/>
                        <a:p>
                          <a:endParaRPr lang="ja-JP"/>
                        </a:p>
                      </a:txBody>
                      <a:tcPr>
                        <a:blipFill>
                          <a:blip r:embed="rId5"/>
                          <a:stretch>
                            <a:fillRect t="-110588" r="-238351" b="-32941"/>
                          </a:stretch>
                        </a:blipFill>
                      </a:tcPr>
                    </a:tc>
                    <a:tc>
                      <a:txBody>
                        <a:bodyPr/>
                        <a:lstStyle/>
                        <a:p>
                          <a:pPr algn="ctr"/>
                          <a:r>
                            <a:rPr lang="en-US" altLang="ja-JP" sz="2800" baseline="30000" dirty="0">
                              <a:solidFill>
                                <a:schemeClr val="tx1"/>
                              </a:solidFill>
                            </a:rPr>
                            <a:t>6</a:t>
                          </a:r>
                          <a:r>
                            <a:rPr lang="en-US" altLang="ja-JP" sz="2800" dirty="0">
                              <a:solidFill>
                                <a:schemeClr val="tx1"/>
                              </a:solidFill>
                            </a:rPr>
                            <a:t>Li(</a:t>
                          </a:r>
                          <a:r>
                            <a:rPr lang="en-US" altLang="ja-JP" sz="2800" i="1" dirty="0">
                              <a:solidFill>
                                <a:schemeClr val="tx1"/>
                              </a:solidFill>
                            </a:rPr>
                            <a:t>K</a:t>
                          </a:r>
                          <a:r>
                            <a:rPr lang="en-US" altLang="ja-JP" sz="2800" i="1" baseline="30000" dirty="0">
                              <a:solidFill>
                                <a:schemeClr val="tx1"/>
                              </a:solidFill>
                            </a:rPr>
                            <a:t>-</a:t>
                          </a:r>
                          <a:r>
                            <a:rPr lang="en-US" altLang="ja-JP" sz="2800" i="1" dirty="0">
                              <a:solidFill>
                                <a:schemeClr val="tx1"/>
                              </a:solidFill>
                            </a:rPr>
                            <a:t>,d</a:t>
                          </a:r>
                          <a:r>
                            <a:rPr lang="en-US" altLang="ja-JP" sz="2800" dirty="0">
                              <a:solidFill>
                                <a:schemeClr val="tx1"/>
                              </a:solidFill>
                            </a:rPr>
                            <a:t>)</a:t>
                          </a:r>
                          <a:endParaRPr kumimoji="1" lang="ja-JP" altLang="en-US" sz="2800" i="1" dirty="0">
                            <a:solidFill>
                              <a:schemeClr val="tx1"/>
                            </a:solidFill>
                          </a:endParaRPr>
                        </a:p>
                      </a:txBody>
                      <a:tcPr/>
                    </a:tc>
                    <a:tc>
                      <a:txBody>
                        <a:bodyPr/>
                        <a:lstStyle/>
                        <a:p>
                          <a:pPr algn="ctr"/>
                          <a:r>
                            <a:rPr lang="en-US" altLang="ja-JP" sz="2800" b="0" i="1" dirty="0">
                              <a:latin typeface="Symbol" panose="05050102010706020507" pitchFamily="18" charset="2"/>
                            </a:rPr>
                            <a:t>L</a:t>
                          </a:r>
                          <a:r>
                            <a:rPr lang="en-US" altLang="ja-JP" sz="2800" i="1" dirty="0">
                              <a:solidFill>
                                <a:schemeClr val="tx1"/>
                              </a:solidFill>
                            </a:rPr>
                            <a:t>t/</a:t>
                          </a:r>
                          <a:r>
                            <a:rPr lang="en-US" altLang="ja-JP" sz="2800" b="0" i="1" dirty="0" err="1">
                              <a:latin typeface="Symbol" panose="05050102010706020507" pitchFamily="18" charset="2"/>
                            </a:rPr>
                            <a:t>L</a:t>
                          </a:r>
                          <a:r>
                            <a:rPr lang="en-US" altLang="ja-JP" sz="2800" i="1" dirty="0" err="1">
                              <a:solidFill>
                                <a:schemeClr val="tx1"/>
                              </a:solidFill>
                            </a:rPr>
                            <a:t>dn</a:t>
                          </a:r>
                          <a:r>
                            <a:rPr lang="en-US" altLang="ja-JP" sz="2800" i="1" dirty="0">
                              <a:solidFill>
                                <a:schemeClr val="tx1"/>
                              </a:solidFill>
                            </a:rPr>
                            <a:t>/…</a:t>
                          </a:r>
                          <a:endParaRPr kumimoji="1" lang="ja-JP" altLang="en-US" sz="2800" i="1" dirty="0">
                            <a:solidFill>
                              <a:schemeClr val="tx1"/>
                            </a:solidFill>
                          </a:endParaRPr>
                        </a:p>
                      </a:txBody>
                      <a:tcPr/>
                    </a:tc>
                    <a:extLst>
                      <a:ext uri="{0D108BD9-81ED-4DB2-BD59-A6C34878D82A}">
                        <a16:rowId xmlns:a16="http://schemas.microsoft.com/office/drawing/2014/main" val="3267167321"/>
                      </a:ext>
                    </a:extLst>
                  </a:tr>
                </a:tbl>
              </a:graphicData>
            </a:graphic>
          </p:graphicFrame>
        </mc:Fallback>
      </mc:AlternateContent>
      <p:sp>
        <p:nvSpPr>
          <p:cNvPr id="8" name="テキスト ボックス 7">
            <a:extLst>
              <a:ext uri="{FF2B5EF4-FFF2-40B4-BE49-F238E27FC236}">
                <a16:creationId xmlns:a16="http://schemas.microsoft.com/office/drawing/2014/main" id="{1B58D827-5C2D-E87D-C822-8BC3B49DC6AD}"/>
              </a:ext>
            </a:extLst>
          </p:cNvPr>
          <p:cNvSpPr txBox="1"/>
          <p:nvPr/>
        </p:nvSpPr>
        <p:spPr>
          <a:xfrm>
            <a:off x="94937" y="2747092"/>
            <a:ext cx="492443" cy="461665"/>
          </a:xfrm>
          <a:prstGeom prst="rect">
            <a:avLst/>
          </a:prstGeom>
          <a:noFill/>
        </p:spPr>
        <p:txBody>
          <a:bodyPr wrap="none" rtlCol="0">
            <a:spAutoFit/>
          </a:bodyPr>
          <a:lstStyle/>
          <a:p>
            <a:r>
              <a:rPr kumimoji="1" lang="ja-JP" altLang="en-US" sz="2400" b="1" dirty="0"/>
              <a:t>①</a:t>
            </a:r>
          </a:p>
        </p:txBody>
      </p:sp>
      <p:sp>
        <p:nvSpPr>
          <p:cNvPr id="11" name="テキスト ボックス 10">
            <a:extLst>
              <a:ext uri="{FF2B5EF4-FFF2-40B4-BE49-F238E27FC236}">
                <a16:creationId xmlns:a16="http://schemas.microsoft.com/office/drawing/2014/main" id="{00E57D43-CAAD-DF33-1F8A-A4893E3F3AEF}"/>
              </a:ext>
            </a:extLst>
          </p:cNvPr>
          <p:cNvSpPr txBox="1"/>
          <p:nvPr/>
        </p:nvSpPr>
        <p:spPr>
          <a:xfrm>
            <a:off x="94937" y="3976531"/>
            <a:ext cx="492443" cy="461665"/>
          </a:xfrm>
          <a:prstGeom prst="rect">
            <a:avLst/>
          </a:prstGeom>
          <a:noFill/>
        </p:spPr>
        <p:txBody>
          <a:bodyPr wrap="none" rtlCol="0">
            <a:spAutoFit/>
          </a:bodyPr>
          <a:lstStyle/>
          <a:p>
            <a:r>
              <a:rPr kumimoji="1" lang="ja-JP" altLang="en-US" sz="2400" b="1" dirty="0"/>
              <a:t>②</a:t>
            </a:r>
          </a:p>
        </p:txBody>
      </p:sp>
      <p:sp>
        <p:nvSpPr>
          <p:cNvPr id="13" name="テキスト ボックス 12">
            <a:extLst>
              <a:ext uri="{FF2B5EF4-FFF2-40B4-BE49-F238E27FC236}">
                <a16:creationId xmlns:a16="http://schemas.microsoft.com/office/drawing/2014/main" id="{B482023F-745D-1E1C-1475-B25E60D233C3}"/>
              </a:ext>
            </a:extLst>
          </p:cNvPr>
          <p:cNvSpPr txBox="1"/>
          <p:nvPr/>
        </p:nvSpPr>
        <p:spPr>
          <a:xfrm>
            <a:off x="94937" y="5734261"/>
            <a:ext cx="492443" cy="461665"/>
          </a:xfrm>
          <a:prstGeom prst="rect">
            <a:avLst/>
          </a:prstGeom>
          <a:noFill/>
        </p:spPr>
        <p:txBody>
          <a:bodyPr wrap="none" rtlCol="0">
            <a:spAutoFit/>
          </a:bodyPr>
          <a:lstStyle/>
          <a:p>
            <a:r>
              <a:rPr kumimoji="1" lang="ja-JP" altLang="en-US" sz="2400" b="1" dirty="0"/>
              <a:t>③</a:t>
            </a:r>
          </a:p>
        </p:txBody>
      </p:sp>
      <p:grpSp>
        <p:nvGrpSpPr>
          <p:cNvPr id="68" name="グループ化 67">
            <a:extLst>
              <a:ext uri="{FF2B5EF4-FFF2-40B4-BE49-F238E27FC236}">
                <a16:creationId xmlns:a16="http://schemas.microsoft.com/office/drawing/2014/main" id="{B02242F8-D4E3-4527-F824-93B83B7EE468}"/>
              </a:ext>
            </a:extLst>
          </p:cNvPr>
          <p:cNvGrpSpPr/>
          <p:nvPr/>
        </p:nvGrpSpPr>
        <p:grpSpPr>
          <a:xfrm>
            <a:off x="7617080" y="2265504"/>
            <a:ext cx="3993124" cy="3892508"/>
            <a:chOff x="7373341" y="2087810"/>
            <a:chExt cx="3993124" cy="3892508"/>
          </a:xfrm>
        </p:grpSpPr>
        <p:pic>
          <p:nvPicPr>
            <p:cNvPr id="44" name="Google Shape;296;p25" descr="イメージ">
              <a:extLst>
                <a:ext uri="{FF2B5EF4-FFF2-40B4-BE49-F238E27FC236}">
                  <a16:creationId xmlns:a16="http://schemas.microsoft.com/office/drawing/2014/main" id="{A0483E01-54D6-5691-5A3A-8BE7E45A33D2}"/>
                </a:ext>
              </a:extLst>
            </p:cNvPr>
            <p:cNvPicPr preferRelativeResize="0"/>
            <p:nvPr/>
          </p:nvPicPr>
          <p:blipFill rotWithShape="1">
            <a:blip r:embed="rId6">
              <a:alphaModFix/>
            </a:blip>
            <a:srcRect r="49768"/>
            <a:stretch/>
          </p:blipFill>
          <p:spPr>
            <a:xfrm>
              <a:off x="7416986" y="2087810"/>
              <a:ext cx="3949479" cy="3827304"/>
            </a:xfrm>
            <a:prstGeom prst="rect">
              <a:avLst/>
            </a:prstGeom>
            <a:noFill/>
            <a:ln>
              <a:noFill/>
            </a:ln>
          </p:spPr>
        </p:pic>
        <p:sp>
          <p:nvSpPr>
            <p:cNvPr id="45" name="テキスト ボックス 44">
              <a:extLst>
                <a:ext uri="{FF2B5EF4-FFF2-40B4-BE49-F238E27FC236}">
                  <a16:creationId xmlns:a16="http://schemas.microsoft.com/office/drawing/2014/main" id="{1570EFB8-A996-B681-623F-2B73C468A227}"/>
                </a:ext>
              </a:extLst>
            </p:cNvPr>
            <p:cNvSpPr txBox="1"/>
            <p:nvPr/>
          </p:nvSpPr>
          <p:spPr>
            <a:xfrm>
              <a:off x="9505452" y="2276449"/>
              <a:ext cx="176208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AAAAAB+HiraKakuProN-W3"/>
                  <a:ea typeface="游ゴシック" panose="020B0400000000000000" pitchFamily="50" charset="-128"/>
                  <a:cs typeface="+mn-cs"/>
                </a:rPr>
                <a:t>0.3 &lt;q &lt; 0.6 GeV/c</a:t>
              </a:r>
              <a:endPar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6" name="テキスト ボックス 45">
              <a:extLst>
                <a:ext uri="{FF2B5EF4-FFF2-40B4-BE49-F238E27FC236}">
                  <a16:creationId xmlns:a16="http://schemas.microsoft.com/office/drawing/2014/main" id="{309D264D-4999-2B3F-EBB6-D80F9F3CB9A2}"/>
                </a:ext>
              </a:extLst>
            </p:cNvPr>
            <p:cNvSpPr txBox="1"/>
            <p:nvPr/>
          </p:nvSpPr>
          <p:spPr>
            <a:xfrm>
              <a:off x="9659980" y="2615003"/>
              <a:ext cx="129073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1"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acceptance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1"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not corrected</a:t>
              </a:r>
              <a:endParaRPr kumimoji="1" lang="ja-JP" altLang="en-US" sz="1400" b="0" i="1"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47" name="直線コネクタ 46">
              <a:extLst>
                <a:ext uri="{FF2B5EF4-FFF2-40B4-BE49-F238E27FC236}">
                  <a16:creationId xmlns:a16="http://schemas.microsoft.com/office/drawing/2014/main" id="{74DEE611-10AB-1EC0-48BE-45038B84D33A}"/>
                </a:ext>
              </a:extLst>
            </p:cNvPr>
            <p:cNvCxnSpPr>
              <a:cxnSpLocks/>
            </p:cNvCxnSpPr>
            <p:nvPr/>
          </p:nvCxnSpPr>
          <p:spPr>
            <a:xfrm flipV="1">
              <a:off x="9195355" y="2210097"/>
              <a:ext cx="0" cy="3250255"/>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81216551-4ED6-77E6-6116-C6C3D00DE2B6}"/>
                </a:ext>
              </a:extLst>
            </p:cNvPr>
            <p:cNvSpPr txBox="1"/>
            <p:nvPr/>
          </p:nvSpPr>
          <p:spPr>
            <a:xfrm>
              <a:off x="9544859" y="3924601"/>
              <a:ext cx="42351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1"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all</a:t>
              </a:r>
              <a:endParaRPr kumimoji="1" lang="ja-JP" altLang="en-US" sz="1600" b="1" i="1"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0" name="テキスト ボックス 49">
              <a:extLst>
                <a:ext uri="{FF2B5EF4-FFF2-40B4-BE49-F238E27FC236}">
                  <a16:creationId xmlns:a16="http://schemas.microsoft.com/office/drawing/2014/main" id="{CD90EF64-B52F-E5F4-F03D-42F81FEAA21F}"/>
                </a:ext>
              </a:extLst>
            </p:cNvPr>
            <p:cNvSpPr txBox="1"/>
            <p:nvPr/>
          </p:nvSpPr>
          <p:spPr>
            <a:xfrm>
              <a:off x="9765178" y="4129310"/>
              <a:ext cx="9925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1"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“K-</a:t>
              </a:r>
              <a:r>
                <a:rPr kumimoji="1" lang="en-US" altLang="ja-JP" sz="1600" b="1" i="1"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50" charset="-128"/>
                  <a:cs typeface="+mn-cs"/>
                </a:rPr>
                <a:t>ppn</a:t>
              </a:r>
              <a:r>
                <a:rPr kumimoji="1" lang="en-US" altLang="ja-JP" sz="1600" b="1" i="1"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ja-JP" altLang="en-US" sz="1600" b="1" i="1"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1" name="テキスト ボックス 50">
              <a:extLst>
                <a:ext uri="{FF2B5EF4-FFF2-40B4-BE49-F238E27FC236}">
                  <a16:creationId xmlns:a16="http://schemas.microsoft.com/office/drawing/2014/main" id="{16585AC4-5F70-EF93-CE69-0530D80093CC}"/>
                </a:ext>
              </a:extLst>
            </p:cNvPr>
            <p:cNvSpPr txBox="1"/>
            <p:nvPr/>
          </p:nvSpPr>
          <p:spPr>
            <a:xfrm>
              <a:off x="10004694" y="4423008"/>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1"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BG</a:t>
              </a:r>
              <a:endParaRPr kumimoji="1" lang="ja-JP" altLang="en-US" sz="1600" b="1" i="1"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2" name="テキスト ボックス 51">
              <a:extLst>
                <a:ext uri="{FF2B5EF4-FFF2-40B4-BE49-F238E27FC236}">
                  <a16:creationId xmlns:a16="http://schemas.microsoft.com/office/drawing/2014/main" id="{8682EF6B-FC4D-4629-5BD9-C35839398C7D}"/>
                </a:ext>
              </a:extLst>
            </p:cNvPr>
            <p:cNvSpPr txBox="1"/>
            <p:nvPr/>
          </p:nvSpPr>
          <p:spPr>
            <a:xfrm>
              <a:off x="10162715" y="4696420"/>
              <a:ext cx="66396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1"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QF</a:t>
              </a:r>
              <a:r>
                <a:rPr kumimoji="1" lang="en-US" altLang="ja-JP" sz="1600" b="1" i="1" u="none" strike="noStrike" kern="1200" cap="none" spc="0" normalizeH="0" baseline="-25000" noProof="0" dirty="0">
                  <a:ln>
                    <a:noFill/>
                  </a:ln>
                  <a:solidFill>
                    <a:prstClr val="black"/>
                  </a:solidFill>
                  <a:effectLst/>
                  <a:uLnTx/>
                  <a:uFillTx/>
                  <a:latin typeface="游ゴシック" panose="020F0502020204030204"/>
                  <a:ea typeface="游ゴシック" panose="020B0400000000000000" pitchFamily="50" charset="-128"/>
                  <a:cs typeface="+mn-cs"/>
                </a:rPr>
                <a:t>KA</a:t>
              </a:r>
              <a:endParaRPr kumimoji="1" lang="ja-JP" altLang="en-US" sz="1600" b="1" i="1" u="none" strike="noStrike" kern="1200" cap="none" spc="0" normalizeH="0" baseline="-2500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53" name="図 52">
              <a:extLst>
                <a:ext uri="{FF2B5EF4-FFF2-40B4-BE49-F238E27FC236}">
                  <a16:creationId xmlns:a16="http://schemas.microsoft.com/office/drawing/2014/main" id="{EBC88639-CA87-12EB-7863-33C9F70DAD9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109542" y="3548991"/>
              <a:ext cx="723893" cy="270420"/>
            </a:xfrm>
            <a:prstGeom prst="rect">
              <a:avLst/>
            </a:prstGeom>
          </p:spPr>
        </p:pic>
        <p:sp>
          <p:nvSpPr>
            <p:cNvPr id="54" name="テキスト ボックス 53">
              <a:extLst>
                <a:ext uri="{FF2B5EF4-FFF2-40B4-BE49-F238E27FC236}">
                  <a16:creationId xmlns:a16="http://schemas.microsoft.com/office/drawing/2014/main" id="{9AC6F583-EE6E-3F01-462F-373F6EAA914A}"/>
                </a:ext>
              </a:extLst>
            </p:cNvPr>
            <p:cNvSpPr txBox="1"/>
            <p:nvPr/>
          </p:nvSpPr>
          <p:spPr>
            <a:xfrm rot="20714549">
              <a:off x="8115275" y="3349763"/>
              <a:ext cx="266290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1" u="none" strike="noStrike" kern="1200" cap="none" spc="0" normalizeH="0" baseline="0" noProof="0" dirty="0">
                  <a:ln w="10160">
                    <a:solidFill>
                      <a:prstClr val="black"/>
                    </a:solidFill>
                    <a:prstDash val="solid"/>
                  </a:ln>
                  <a:noFill/>
                  <a:effectLst>
                    <a:outerShdw blurRad="38100" dist="22860" dir="5400000" algn="tl" rotWithShape="0">
                      <a:srgbClr val="000000">
                        <a:alpha val="30000"/>
                      </a:srgbClr>
                    </a:outerShdw>
                  </a:effectLst>
                  <a:uLnTx/>
                  <a:uFillTx/>
                  <a:latin typeface="游ゴシック" panose="020F0502020204030204"/>
                  <a:ea typeface="游ゴシック" panose="020B0400000000000000" pitchFamily="50" charset="-128"/>
                  <a:cs typeface="+mn-cs"/>
                </a:rPr>
                <a:t>Very Preliminary</a:t>
              </a:r>
              <a:endParaRPr kumimoji="1" lang="ja-JP" altLang="en-US" sz="2400" b="1" i="1" u="none" strike="noStrike" kern="1200" cap="none" spc="0" normalizeH="0" baseline="0" noProof="0" dirty="0">
                <a:ln w="10160">
                  <a:solidFill>
                    <a:prstClr val="black"/>
                  </a:solidFill>
                  <a:prstDash val="solid"/>
                </a:ln>
                <a:noFill/>
                <a:effectLst>
                  <a:outerShdw blurRad="38100" dist="22860" dir="5400000" algn="tl" rotWithShape="0">
                    <a:srgbClr val="000000">
                      <a:alpha val="30000"/>
                    </a:srgbClr>
                  </a:outerShdw>
                </a:effectLst>
                <a:uLnTx/>
                <a:uFillTx/>
                <a:latin typeface="游ゴシック" panose="020F0502020204030204"/>
                <a:ea typeface="游ゴシック" panose="020B0400000000000000" pitchFamily="50" charset="-128"/>
                <a:cs typeface="+mn-cs"/>
              </a:endParaRPr>
            </a:p>
          </p:txBody>
        </p:sp>
        <p:cxnSp>
          <p:nvCxnSpPr>
            <p:cNvPr id="55" name="直線コネクタ 54">
              <a:extLst>
                <a:ext uri="{FF2B5EF4-FFF2-40B4-BE49-F238E27FC236}">
                  <a16:creationId xmlns:a16="http://schemas.microsoft.com/office/drawing/2014/main" id="{D43A77ED-5739-CE1A-2933-99C13C2063DD}"/>
                </a:ext>
              </a:extLst>
            </p:cNvPr>
            <p:cNvCxnSpPr>
              <a:cxnSpLocks/>
            </p:cNvCxnSpPr>
            <p:nvPr/>
          </p:nvCxnSpPr>
          <p:spPr>
            <a:xfrm flipH="1">
              <a:off x="9314572" y="4162762"/>
              <a:ext cx="264315" cy="24541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B1373143-B800-78E2-85F3-E5DCAC7BFB30}"/>
                </a:ext>
              </a:extLst>
            </p:cNvPr>
            <p:cNvCxnSpPr/>
            <p:nvPr/>
          </p:nvCxnSpPr>
          <p:spPr>
            <a:xfrm flipH="1">
              <a:off x="9329003" y="4327457"/>
              <a:ext cx="475768" cy="515744"/>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D351F506-DFC0-787A-C4FF-1E7F8446FE8D}"/>
                </a:ext>
              </a:extLst>
            </p:cNvPr>
            <p:cNvCxnSpPr>
              <a:cxnSpLocks/>
            </p:cNvCxnSpPr>
            <p:nvPr/>
          </p:nvCxnSpPr>
          <p:spPr>
            <a:xfrm flipH="1">
              <a:off x="9389898" y="4646333"/>
              <a:ext cx="664071" cy="645777"/>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1E6074AF-DBB3-D28B-76AB-DAEC01BCE494}"/>
                </a:ext>
              </a:extLst>
            </p:cNvPr>
            <p:cNvCxnSpPr>
              <a:cxnSpLocks/>
            </p:cNvCxnSpPr>
            <p:nvPr/>
          </p:nvCxnSpPr>
          <p:spPr>
            <a:xfrm flipH="1">
              <a:off x="9573898" y="4865697"/>
              <a:ext cx="589786" cy="528013"/>
            </a:xfrm>
            <a:prstGeom prst="line">
              <a:avLst/>
            </a:prstGeom>
          </p:spPr>
          <p:style>
            <a:lnRef idx="1">
              <a:schemeClr val="accent1"/>
            </a:lnRef>
            <a:fillRef idx="0">
              <a:schemeClr val="accent1"/>
            </a:fillRef>
            <a:effectRef idx="0">
              <a:schemeClr val="accent1"/>
            </a:effectRef>
            <a:fontRef idx="minor">
              <a:schemeClr val="tx1"/>
            </a:fontRef>
          </p:style>
        </p:cxnSp>
        <p:sp>
          <p:nvSpPr>
            <p:cNvPr id="59" name="テキスト ボックス 58">
              <a:extLst>
                <a:ext uri="{FF2B5EF4-FFF2-40B4-BE49-F238E27FC236}">
                  <a16:creationId xmlns:a16="http://schemas.microsoft.com/office/drawing/2014/main" id="{8C8AA265-D390-8089-B8EB-B8F45BE3B69C}"/>
                </a:ext>
              </a:extLst>
            </p:cNvPr>
            <p:cNvSpPr txBox="1"/>
            <p:nvPr/>
          </p:nvSpPr>
          <p:spPr>
            <a:xfrm>
              <a:off x="7778553" y="5610986"/>
              <a:ext cx="3560526" cy="369332"/>
            </a:xfrm>
            <a:prstGeom prst="rect">
              <a:avLst/>
            </a:prstGeom>
            <a:solidFill>
              <a:schemeClr val="bg1"/>
            </a:solidFill>
          </p:spPr>
          <p:txBody>
            <a:bodyPr wrap="none" rtlCol="0">
              <a:spAutoFit/>
            </a:bodyPr>
            <a:lstStyle/>
            <a:p>
              <a:pPr algn="ctr"/>
              <a:r>
                <a:rPr kumimoji="1" lang="ja-JP" altLang="en-US" dirty="0"/>
                <a:t>崩壊粒子から求めた質量</a:t>
              </a:r>
              <a:r>
                <a:rPr kumimoji="1" lang="en-US" altLang="ja-JP" dirty="0"/>
                <a:t> (GeV/c</a:t>
              </a:r>
              <a:r>
                <a:rPr kumimoji="1" lang="en-US" altLang="ja-JP" baseline="30000" dirty="0"/>
                <a:t>2</a:t>
              </a:r>
              <a:r>
                <a:rPr kumimoji="1" lang="en-US" altLang="ja-JP" dirty="0"/>
                <a:t>)</a:t>
              </a:r>
              <a:endParaRPr kumimoji="1" lang="ja-JP" altLang="en-US" dirty="0"/>
            </a:p>
          </p:txBody>
        </p:sp>
        <p:sp>
          <p:nvSpPr>
            <p:cNvPr id="60" name="テキスト ボックス 59">
              <a:extLst>
                <a:ext uri="{FF2B5EF4-FFF2-40B4-BE49-F238E27FC236}">
                  <a16:creationId xmlns:a16="http://schemas.microsoft.com/office/drawing/2014/main" id="{514DA9B8-12A5-3CF0-B038-CE360547CD4C}"/>
                </a:ext>
              </a:extLst>
            </p:cNvPr>
            <p:cNvSpPr txBox="1"/>
            <p:nvPr/>
          </p:nvSpPr>
          <p:spPr>
            <a:xfrm rot="16200000">
              <a:off x="6503224" y="3748542"/>
              <a:ext cx="2109565" cy="369332"/>
            </a:xfrm>
            <a:prstGeom prst="rect">
              <a:avLst/>
            </a:prstGeom>
            <a:solidFill>
              <a:schemeClr val="bg1"/>
            </a:solidFill>
          </p:spPr>
          <p:txBody>
            <a:bodyPr wrap="square" rtlCol="0">
              <a:spAutoFit/>
            </a:bodyPr>
            <a:lstStyle/>
            <a:p>
              <a:pPr algn="ctr"/>
              <a:r>
                <a:rPr kumimoji="1" lang="ja-JP" altLang="en-US" dirty="0"/>
                <a:t>生成数</a:t>
              </a:r>
              <a:r>
                <a:rPr kumimoji="1" lang="en-US" altLang="ja-JP" dirty="0"/>
                <a:t>/30MeV/c</a:t>
              </a:r>
              <a:r>
                <a:rPr kumimoji="1" lang="en-US" altLang="ja-JP" baseline="30000" dirty="0"/>
                <a:t>2</a:t>
              </a:r>
              <a:endParaRPr kumimoji="1" lang="ja-JP" altLang="en-US" baseline="30000" dirty="0"/>
            </a:p>
          </p:txBody>
        </p:sp>
        <p:sp>
          <p:nvSpPr>
            <p:cNvPr id="65" name="テキスト ボックス 64">
              <a:extLst>
                <a:ext uri="{FF2B5EF4-FFF2-40B4-BE49-F238E27FC236}">
                  <a16:creationId xmlns:a16="http://schemas.microsoft.com/office/drawing/2014/main" id="{D27557FD-FAAE-249A-2560-A0B1AD9746AF}"/>
                </a:ext>
              </a:extLst>
            </p:cNvPr>
            <p:cNvSpPr txBox="1"/>
            <p:nvPr/>
          </p:nvSpPr>
          <p:spPr>
            <a:xfrm rot="16200000">
              <a:off x="8788372" y="2596558"/>
              <a:ext cx="1277914" cy="400110"/>
            </a:xfrm>
            <a:prstGeom prst="rect">
              <a:avLst/>
            </a:prstGeom>
            <a:noFill/>
          </p:spPr>
          <p:txBody>
            <a:bodyPr wrap="none" rtlCol="0">
              <a:spAutoFit/>
            </a:bodyPr>
            <a:lstStyle/>
            <a:p>
              <a:pPr algn="ctr"/>
              <a:r>
                <a:rPr kumimoji="1" lang="ja-JP" altLang="en-US" sz="1000" dirty="0">
                  <a:solidFill>
                    <a:srgbClr val="FF0000"/>
                  </a:solidFill>
                </a:rPr>
                <a:t>反</a:t>
              </a:r>
              <a:r>
                <a:rPr kumimoji="1" lang="en-US" altLang="ja-JP" sz="1000" dirty="0">
                  <a:solidFill>
                    <a:srgbClr val="FF0000"/>
                  </a:solidFill>
                </a:rPr>
                <a:t>K</a:t>
              </a:r>
              <a:r>
                <a:rPr kumimoji="1" lang="ja-JP" altLang="en-US" sz="1000" dirty="0">
                  <a:solidFill>
                    <a:srgbClr val="FF0000"/>
                  </a:solidFill>
                </a:rPr>
                <a:t>中間子束縛質量</a:t>
              </a:r>
              <a:endParaRPr kumimoji="1" lang="en-US" altLang="ja-JP" sz="1000" dirty="0">
                <a:solidFill>
                  <a:srgbClr val="FF0000"/>
                </a:solidFill>
              </a:endParaRPr>
            </a:p>
            <a:p>
              <a:pPr algn="ctr"/>
              <a:r>
                <a:rPr kumimoji="1" lang="ja-JP" altLang="en-US" sz="1000" dirty="0">
                  <a:solidFill>
                    <a:srgbClr val="FF0000"/>
                  </a:solidFill>
                </a:rPr>
                <a:t>しきい値</a:t>
              </a:r>
            </a:p>
          </p:txBody>
        </p:sp>
      </p:grpSp>
      <p:cxnSp>
        <p:nvCxnSpPr>
          <p:cNvPr id="69" name="直線矢印コネクタ 68">
            <a:extLst>
              <a:ext uri="{FF2B5EF4-FFF2-40B4-BE49-F238E27FC236}">
                <a16:creationId xmlns:a16="http://schemas.microsoft.com/office/drawing/2014/main" id="{FCB73E9F-7FC9-3964-6F8D-47C05DFEC44B}"/>
              </a:ext>
            </a:extLst>
          </p:cNvPr>
          <p:cNvCxnSpPr>
            <a:cxnSpLocks/>
          </p:cNvCxnSpPr>
          <p:nvPr/>
        </p:nvCxnSpPr>
        <p:spPr>
          <a:xfrm>
            <a:off x="8777146" y="3526038"/>
            <a:ext cx="580140" cy="1113506"/>
          </a:xfrm>
          <a:prstGeom prst="straightConnector1">
            <a:avLst/>
          </a:prstGeom>
          <a:ln w="63500">
            <a:solidFill>
              <a:srgbClr val="FF0000"/>
            </a:solidFill>
            <a:headEnd w="med" len="med"/>
            <a:tailEnd type="stealth" w="lg" len="lg"/>
          </a:ln>
        </p:spPr>
        <p:style>
          <a:lnRef idx="1">
            <a:schemeClr val="dk1"/>
          </a:lnRef>
          <a:fillRef idx="0">
            <a:schemeClr val="dk1"/>
          </a:fillRef>
          <a:effectRef idx="0">
            <a:schemeClr val="dk1"/>
          </a:effectRef>
          <a:fontRef idx="minor">
            <a:schemeClr val="tx1"/>
          </a:fontRef>
        </p:style>
      </p:cxnSp>
      <p:sp>
        <p:nvSpPr>
          <p:cNvPr id="72" name="テキスト ボックス 71">
            <a:extLst>
              <a:ext uri="{FF2B5EF4-FFF2-40B4-BE49-F238E27FC236}">
                <a16:creationId xmlns:a16="http://schemas.microsoft.com/office/drawing/2014/main" id="{4A2CD9F8-6A23-409A-1A6B-A494761E8F24}"/>
              </a:ext>
            </a:extLst>
          </p:cNvPr>
          <p:cNvSpPr txBox="1"/>
          <p:nvPr/>
        </p:nvSpPr>
        <p:spPr>
          <a:xfrm>
            <a:off x="7563205" y="1726818"/>
            <a:ext cx="3857146" cy="523220"/>
          </a:xfrm>
          <a:prstGeom prst="rect">
            <a:avLst/>
          </a:prstGeom>
          <a:solidFill>
            <a:srgbClr val="FF0000"/>
          </a:solidFill>
        </p:spPr>
        <p:txBody>
          <a:bodyPr wrap="none" rtlCol="0">
            <a:spAutoFit/>
          </a:bodyPr>
          <a:lstStyle/>
          <a:p>
            <a:r>
              <a:rPr lang="en-US" altLang="ja-JP" sz="2800" b="1" dirty="0">
                <a:solidFill>
                  <a:schemeClr val="bg1"/>
                </a:solidFill>
              </a:rPr>
              <a:t>“K</a:t>
            </a:r>
            <a:r>
              <a:rPr lang="en-US" altLang="ja-JP" sz="2800" b="1" baseline="30000" dirty="0">
                <a:solidFill>
                  <a:schemeClr val="bg1"/>
                </a:solidFill>
              </a:rPr>
              <a:t>-</a:t>
            </a:r>
            <a:r>
              <a:rPr lang="en-US" altLang="ja-JP" sz="2800" b="1" dirty="0" err="1">
                <a:solidFill>
                  <a:schemeClr val="bg1"/>
                </a:solidFill>
              </a:rPr>
              <a:t>ppn</a:t>
            </a:r>
            <a:r>
              <a:rPr lang="en-US" altLang="ja-JP" sz="2800" b="1" dirty="0">
                <a:solidFill>
                  <a:schemeClr val="bg1"/>
                </a:solidFill>
              </a:rPr>
              <a:t>”</a:t>
            </a:r>
            <a:r>
              <a:rPr lang="ja-JP" altLang="en-US" sz="2800" b="1" dirty="0">
                <a:solidFill>
                  <a:schemeClr val="bg1"/>
                </a:solidFill>
              </a:rPr>
              <a:t>束縛状態を示唆</a:t>
            </a:r>
            <a:endParaRPr kumimoji="1" lang="ja-JP" altLang="en-US" sz="2800" dirty="0">
              <a:solidFill>
                <a:schemeClr val="bg1"/>
              </a:solidFill>
            </a:endParaRPr>
          </a:p>
        </p:txBody>
      </p:sp>
      <p:sp>
        <p:nvSpPr>
          <p:cNvPr id="77" name="テキスト ボックス 76">
            <a:extLst>
              <a:ext uri="{FF2B5EF4-FFF2-40B4-BE49-F238E27FC236}">
                <a16:creationId xmlns:a16="http://schemas.microsoft.com/office/drawing/2014/main" id="{204B8D23-A7F7-FCE7-5CAC-F61EEB47513E}"/>
              </a:ext>
            </a:extLst>
          </p:cNvPr>
          <p:cNvSpPr txBox="1"/>
          <p:nvPr/>
        </p:nvSpPr>
        <p:spPr>
          <a:xfrm>
            <a:off x="7647437" y="1321340"/>
            <a:ext cx="3647152" cy="369332"/>
          </a:xfrm>
          <a:prstGeom prst="rect">
            <a:avLst/>
          </a:prstGeom>
          <a:noFill/>
        </p:spPr>
        <p:txBody>
          <a:bodyPr wrap="none" rtlCol="0">
            <a:spAutoFit/>
          </a:bodyPr>
          <a:lstStyle/>
          <a:p>
            <a:r>
              <a:rPr kumimoji="1" lang="ja-JP" altLang="en-US" dirty="0"/>
              <a:t>同じ反応を用いたテスト実験結果</a:t>
            </a:r>
          </a:p>
        </p:txBody>
      </p:sp>
      <p:sp>
        <p:nvSpPr>
          <p:cNvPr id="78" name="テキスト ボックス 77">
            <a:extLst>
              <a:ext uri="{FF2B5EF4-FFF2-40B4-BE49-F238E27FC236}">
                <a16:creationId xmlns:a16="http://schemas.microsoft.com/office/drawing/2014/main" id="{9FED6BC1-39DC-5994-3BD5-E06221D1E97F}"/>
              </a:ext>
            </a:extLst>
          </p:cNvPr>
          <p:cNvSpPr txBox="1"/>
          <p:nvPr/>
        </p:nvSpPr>
        <p:spPr>
          <a:xfrm>
            <a:off x="7116647" y="6071219"/>
            <a:ext cx="5018436" cy="830997"/>
          </a:xfrm>
          <a:prstGeom prst="rect">
            <a:avLst/>
          </a:prstGeom>
          <a:noFill/>
        </p:spPr>
        <p:txBody>
          <a:bodyPr wrap="square" rtlCol="0">
            <a:spAutoFit/>
          </a:bodyPr>
          <a:lstStyle/>
          <a:p>
            <a:pPr marL="342900" indent="-342900">
              <a:buFont typeface="Wingdings" panose="05000000000000000000" pitchFamily="2" charset="2"/>
              <a:buChar char="l"/>
            </a:pPr>
            <a:r>
              <a:rPr kumimoji="1" lang="en-US" altLang="ja-JP" sz="2400" b="1" dirty="0"/>
              <a:t>“K</a:t>
            </a:r>
            <a:r>
              <a:rPr kumimoji="1" lang="en-US" altLang="ja-JP" sz="2400" b="1" baseline="30000" dirty="0"/>
              <a:t>-</a:t>
            </a:r>
            <a:r>
              <a:rPr kumimoji="1" lang="en-US" altLang="ja-JP" sz="2400" b="1" dirty="0" err="1"/>
              <a:t>ppn</a:t>
            </a:r>
            <a:r>
              <a:rPr kumimoji="1" lang="en-US" altLang="ja-JP" sz="2400" b="1" dirty="0"/>
              <a:t>”</a:t>
            </a:r>
            <a:r>
              <a:rPr kumimoji="1" lang="ja-JP" altLang="en-US" sz="2400" b="1" dirty="0"/>
              <a:t>は</a:t>
            </a:r>
            <a:r>
              <a:rPr kumimoji="1" lang="en-US" altLang="ja-JP" sz="2400" b="1" dirty="0"/>
              <a:t>“K</a:t>
            </a:r>
            <a:r>
              <a:rPr kumimoji="1" lang="en-US" altLang="ja-JP" sz="2400" b="1" baseline="30000" dirty="0"/>
              <a:t>-</a:t>
            </a:r>
            <a:r>
              <a:rPr kumimoji="1" lang="en-US" altLang="ja-JP" sz="2400" b="1" dirty="0"/>
              <a:t>pp”</a:t>
            </a:r>
            <a:r>
              <a:rPr kumimoji="1" lang="ja-JP" altLang="en-US" sz="2400" b="1" dirty="0"/>
              <a:t>より大きな束縛エネルギーを示唆 </a:t>
            </a:r>
            <a:r>
              <a:rPr kumimoji="1" lang="en-US" altLang="ja-JP" sz="2400" b="1" dirty="0"/>
              <a:t>(~60MeV)</a:t>
            </a:r>
          </a:p>
        </p:txBody>
      </p:sp>
      <p:sp>
        <p:nvSpPr>
          <p:cNvPr id="86" name="四角形: 角を丸くする 85">
            <a:extLst>
              <a:ext uri="{FF2B5EF4-FFF2-40B4-BE49-F238E27FC236}">
                <a16:creationId xmlns:a16="http://schemas.microsoft.com/office/drawing/2014/main" id="{AE91F032-9039-EB20-DCEB-BA9789D259AA}"/>
              </a:ext>
            </a:extLst>
          </p:cNvPr>
          <p:cNvSpPr/>
          <p:nvPr/>
        </p:nvSpPr>
        <p:spPr>
          <a:xfrm>
            <a:off x="6926048" y="1217840"/>
            <a:ext cx="5131461" cy="5621223"/>
          </a:xfrm>
          <a:prstGeom prst="roundRect">
            <a:avLst>
              <a:gd name="adj" fmla="val 8033"/>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矢印: 右 88">
            <a:extLst>
              <a:ext uri="{FF2B5EF4-FFF2-40B4-BE49-F238E27FC236}">
                <a16:creationId xmlns:a16="http://schemas.microsoft.com/office/drawing/2014/main" id="{05FCD6BA-E6BD-5AEC-685D-80BBED51DF63}"/>
              </a:ext>
            </a:extLst>
          </p:cNvPr>
          <p:cNvSpPr/>
          <p:nvPr/>
        </p:nvSpPr>
        <p:spPr>
          <a:xfrm>
            <a:off x="6061042" y="2479058"/>
            <a:ext cx="1670449" cy="1010469"/>
          </a:xfrm>
          <a:prstGeom prst="rightArrow">
            <a:avLst/>
          </a:prstGeom>
          <a:solidFill>
            <a:schemeClr val="bg1"/>
          </a:solid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0" name="図 89">
            <a:extLst>
              <a:ext uri="{FF2B5EF4-FFF2-40B4-BE49-F238E27FC236}">
                <a16:creationId xmlns:a16="http://schemas.microsoft.com/office/drawing/2014/main" id="{63A6B8C5-A6E3-DEC4-D460-03BDB1AFAFD0}"/>
              </a:ext>
            </a:extLst>
          </p:cNvPr>
          <p:cNvPicPr>
            <a:picLocks noChangeAspect="1"/>
          </p:cNvPicPr>
          <p:nvPr/>
        </p:nvPicPr>
        <p:blipFill rotWithShape="1">
          <a:blip r:embed="rId3">
            <a:clrChange>
              <a:clrFrom>
                <a:srgbClr val="FFFFFF"/>
              </a:clrFrom>
              <a:clrTo>
                <a:srgbClr val="FFFFFF">
                  <a:alpha val="0"/>
                </a:srgbClr>
              </a:clrTo>
            </a:clrChange>
          </a:blip>
          <a:srcRect l="49372" r="25314"/>
          <a:stretch/>
        </p:blipFill>
        <p:spPr>
          <a:xfrm>
            <a:off x="8328383" y="2525032"/>
            <a:ext cx="861304" cy="930622"/>
          </a:xfrm>
          <a:prstGeom prst="rect">
            <a:avLst/>
          </a:prstGeom>
        </p:spPr>
      </p:pic>
      <p:pic>
        <p:nvPicPr>
          <p:cNvPr id="94" name="図 93">
            <a:extLst>
              <a:ext uri="{FF2B5EF4-FFF2-40B4-BE49-F238E27FC236}">
                <a16:creationId xmlns:a16="http://schemas.microsoft.com/office/drawing/2014/main" id="{AC06DDDE-FA86-2F7E-0C82-0BB985870FEB}"/>
              </a:ext>
            </a:extLst>
          </p:cNvPr>
          <p:cNvPicPr>
            <a:picLocks noChangeAspect="1"/>
          </p:cNvPicPr>
          <p:nvPr/>
        </p:nvPicPr>
        <p:blipFill rotWithShape="1">
          <a:blip r:embed="rId3">
            <a:clrChange>
              <a:clrFrom>
                <a:srgbClr val="FFFFFF"/>
              </a:clrFrom>
              <a:clrTo>
                <a:srgbClr val="FFFFFF">
                  <a:alpha val="0"/>
                </a:srgbClr>
              </a:clrTo>
            </a:clrChange>
          </a:blip>
          <a:srcRect l="20283" r="-191"/>
          <a:stretch/>
        </p:blipFill>
        <p:spPr>
          <a:xfrm>
            <a:off x="695676" y="6157411"/>
            <a:ext cx="2107991" cy="721530"/>
          </a:xfrm>
          <a:prstGeom prst="rect">
            <a:avLst/>
          </a:prstGeom>
        </p:spPr>
      </p:pic>
      <p:sp>
        <p:nvSpPr>
          <p:cNvPr id="5" name="テキスト ボックス 4">
            <a:extLst>
              <a:ext uri="{FF2B5EF4-FFF2-40B4-BE49-F238E27FC236}">
                <a16:creationId xmlns:a16="http://schemas.microsoft.com/office/drawing/2014/main" id="{AD4C24A0-58DA-5E9D-0AE9-E5536B8F7D0D}"/>
              </a:ext>
            </a:extLst>
          </p:cNvPr>
          <p:cNvSpPr txBox="1"/>
          <p:nvPr/>
        </p:nvSpPr>
        <p:spPr>
          <a:xfrm>
            <a:off x="93476" y="6314026"/>
            <a:ext cx="492443" cy="461665"/>
          </a:xfrm>
          <a:prstGeom prst="rect">
            <a:avLst/>
          </a:prstGeom>
          <a:noFill/>
        </p:spPr>
        <p:txBody>
          <a:bodyPr wrap="none" rtlCol="0">
            <a:spAutoFit/>
          </a:bodyPr>
          <a:lstStyle/>
          <a:p>
            <a:r>
              <a:rPr kumimoji="1" lang="ja-JP" altLang="en-US" sz="2400" b="1" dirty="0"/>
              <a:t>④</a:t>
            </a:r>
          </a:p>
        </p:txBody>
      </p:sp>
      <p:sp>
        <p:nvSpPr>
          <p:cNvPr id="7" name="コンテンツ プレースホルダー 2">
            <a:extLst>
              <a:ext uri="{FF2B5EF4-FFF2-40B4-BE49-F238E27FC236}">
                <a16:creationId xmlns:a16="http://schemas.microsoft.com/office/drawing/2014/main" id="{E0337F87-4B77-4912-6DCF-02DC855ECE65}"/>
              </a:ext>
            </a:extLst>
          </p:cNvPr>
          <p:cNvSpPr txBox="1">
            <a:spLocks/>
          </p:cNvSpPr>
          <p:nvPr/>
        </p:nvSpPr>
        <p:spPr>
          <a:xfrm>
            <a:off x="605339" y="6265692"/>
            <a:ext cx="6243135" cy="558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dirty="0"/>
              <a:t>　　　　　　　より</a:t>
            </a:r>
            <a:r>
              <a:rPr kumimoji="1" lang="ja-JP" altLang="en-US" sz="2400" b="1" u="sng" dirty="0"/>
              <a:t>核子数依存性</a:t>
            </a:r>
            <a:r>
              <a:rPr kumimoji="1" lang="ja-JP" altLang="en-US" sz="2400" dirty="0"/>
              <a:t>を導出</a:t>
            </a:r>
            <a:endParaRPr lang="en-US" altLang="ja-JP" sz="2400" dirty="0"/>
          </a:p>
        </p:txBody>
      </p:sp>
    </p:spTree>
    <p:extLst>
      <p:ext uri="{BB962C8B-B14F-4D97-AF65-F5344CB8AC3E}">
        <p14:creationId xmlns:p14="http://schemas.microsoft.com/office/powerpoint/2010/main" val="177454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fade">
                                      <p:cBhvr>
                                        <p:cTn id="16" dur="500"/>
                                        <p:tgtEl>
                                          <p:spTgt spid="6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500"/>
                                        <p:tgtEl>
                                          <p:spTgt spid="7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fade">
                                      <p:cBhvr>
                                        <p:cTn id="22" dur="500"/>
                                        <p:tgtEl>
                                          <p:spTgt spid="8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9"/>
                                        </p:tgtEl>
                                        <p:attrNameLst>
                                          <p:attrName>style.visibility</p:attrName>
                                        </p:attrNameLst>
                                      </p:cBhvr>
                                      <p:to>
                                        <p:strVal val="visible"/>
                                      </p:to>
                                    </p:set>
                                    <p:animEffect transition="in" filter="fade">
                                      <p:cBhvr>
                                        <p:cTn id="25" dur="500"/>
                                        <p:tgtEl>
                                          <p:spTgt spid="89"/>
                                        </p:tgtEl>
                                      </p:cBhvr>
                                    </p:animEffect>
                                  </p:childTnLst>
                                </p:cTn>
                              </p:par>
                              <p:par>
                                <p:cTn id="26" presetID="10" presetClass="entr" presetSubtype="0" fill="hold" nodeType="withEffect">
                                  <p:stCondLst>
                                    <p:cond delay="0"/>
                                  </p:stCondLst>
                                  <p:childTnLst>
                                    <p:set>
                                      <p:cBhvr>
                                        <p:cTn id="27" dur="1" fill="hold">
                                          <p:stCondLst>
                                            <p:cond delay="0"/>
                                          </p:stCondLst>
                                        </p:cTn>
                                        <p:tgtEl>
                                          <p:spTgt spid="90"/>
                                        </p:tgtEl>
                                        <p:attrNameLst>
                                          <p:attrName>style.visibility</p:attrName>
                                        </p:attrNameLst>
                                      </p:cBhvr>
                                      <p:to>
                                        <p:strVal val="visible"/>
                                      </p:to>
                                    </p:set>
                                    <p:animEffect transition="in" filter="fade">
                                      <p:cBhvr>
                                        <p:cTn id="28" dur="500"/>
                                        <p:tgtEl>
                                          <p:spTgt spid="9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fade">
                                      <p:cBhvr>
                                        <p:cTn id="33" dur="500"/>
                                        <p:tgtEl>
                                          <p:spTgt spid="3">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par>
                                <p:cTn id="56" presetID="10" presetClass="entr" presetSubtype="0" fill="hold" nodeType="withEffect">
                                  <p:stCondLst>
                                    <p:cond delay="0"/>
                                  </p:stCondLst>
                                  <p:childTnLst>
                                    <p:set>
                                      <p:cBhvr>
                                        <p:cTn id="57" dur="1" fill="hold">
                                          <p:stCondLst>
                                            <p:cond delay="0"/>
                                          </p:stCondLst>
                                        </p:cTn>
                                        <p:tgtEl>
                                          <p:spTgt spid="94"/>
                                        </p:tgtEl>
                                        <p:attrNameLst>
                                          <p:attrName>style.visibility</p:attrName>
                                        </p:attrNameLst>
                                      </p:cBhvr>
                                      <p:to>
                                        <p:strVal val="visible"/>
                                      </p:to>
                                    </p:set>
                                    <p:animEffect transition="in" filter="fade">
                                      <p:cBhvr>
                                        <p:cTn id="58" dur="500"/>
                                        <p:tgtEl>
                                          <p:spTgt spid="9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0" grpId="0"/>
      <p:bldP spid="11" grpId="0"/>
      <p:bldP spid="13" grpId="0"/>
      <p:bldP spid="72" grpId="0" animBg="1"/>
      <p:bldP spid="77" grpId="0"/>
      <p:bldP spid="78" grpId="0"/>
      <p:bldP spid="86" grpId="0" animBg="1"/>
      <p:bldP spid="89" grpId="0" animBg="1"/>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A8906F-67F8-5420-1E98-D9F161917F96}"/>
              </a:ext>
            </a:extLst>
          </p:cNvPr>
          <p:cNvSpPr>
            <a:spLocks noGrp="1"/>
          </p:cNvSpPr>
          <p:nvPr>
            <p:ph type="title"/>
          </p:nvPr>
        </p:nvSpPr>
        <p:spPr>
          <a:xfrm>
            <a:off x="0" y="0"/>
            <a:ext cx="12192000" cy="1325563"/>
          </a:xfrm>
        </p:spPr>
        <p:txBody>
          <a:bodyPr>
            <a:normAutofit/>
          </a:bodyPr>
          <a:lstStyle/>
          <a:p>
            <a:pPr algn="ctr"/>
            <a:r>
              <a:rPr kumimoji="1" lang="ja-JP" altLang="en-US" b="1" dirty="0"/>
              <a:t>大型超伝導ソレノイド・スペクトロメーター</a:t>
            </a:r>
          </a:p>
        </p:txBody>
      </p:sp>
      <p:sp>
        <p:nvSpPr>
          <p:cNvPr id="4" name="スライド番号プレースホルダー 3">
            <a:extLst>
              <a:ext uri="{FF2B5EF4-FFF2-40B4-BE49-F238E27FC236}">
                <a16:creationId xmlns:a16="http://schemas.microsoft.com/office/drawing/2014/main" id="{D9EB2DD6-A891-EB26-7AF4-AD7519991517}"/>
              </a:ext>
            </a:extLst>
          </p:cNvPr>
          <p:cNvSpPr>
            <a:spLocks noGrp="1"/>
          </p:cNvSpPr>
          <p:nvPr>
            <p:ph type="sldNum" sz="quarter" idx="12"/>
          </p:nvPr>
        </p:nvSpPr>
        <p:spPr/>
        <p:txBody>
          <a:bodyPr/>
          <a:lstStyle/>
          <a:p>
            <a:fld id="{2F12FD73-3B79-4649-AE7F-26B9A55D462C}" type="slidenum">
              <a:rPr lang="ja-JP" altLang="en-US" smtClean="0"/>
              <a:pPr/>
              <a:t>25</a:t>
            </a:fld>
            <a:endParaRPr lang="ja-JP" altLang="en-US"/>
          </a:p>
        </p:txBody>
      </p:sp>
      <p:pic>
        <p:nvPicPr>
          <p:cNvPr id="6" name="図 5">
            <a:extLst>
              <a:ext uri="{FF2B5EF4-FFF2-40B4-BE49-F238E27FC236}">
                <a16:creationId xmlns:a16="http://schemas.microsoft.com/office/drawing/2014/main" id="{A2E3958E-2C54-CE50-458F-98EC7891AA3B}"/>
              </a:ext>
            </a:extLst>
          </p:cNvPr>
          <p:cNvPicPr>
            <a:picLocks noChangeAspect="1"/>
          </p:cNvPicPr>
          <p:nvPr/>
        </p:nvPicPr>
        <p:blipFill>
          <a:blip r:embed="rId2"/>
          <a:stretch>
            <a:fillRect/>
          </a:stretch>
        </p:blipFill>
        <p:spPr>
          <a:xfrm>
            <a:off x="171311" y="1430753"/>
            <a:ext cx="3243952" cy="2790826"/>
          </a:xfrm>
          <a:prstGeom prst="rect">
            <a:avLst/>
          </a:prstGeom>
        </p:spPr>
      </p:pic>
      <p:pic>
        <p:nvPicPr>
          <p:cNvPr id="7" name="図 6">
            <a:extLst>
              <a:ext uri="{FF2B5EF4-FFF2-40B4-BE49-F238E27FC236}">
                <a16:creationId xmlns:a16="http://schemas.microsoft.com/office/drawing/2014/main" id="{ECD10BAF-32CF-7CA9-B039-539752DA77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14144" y="1282432"/>
            <a:ext cx="6943482" cy="5360011"/>
          </a:xfrm>
          <a:prstGeom prst="rect">
            <a:avLst/>
          </a:prstGeom>
        </p:spPr>
      </p:pic>
      <p:sp>
        <p:nvSpPr>
          <p:cNvPr id="8" name="テキスト ボックス 7">
            <a:extLst>
              <a:ext uri="{FF2B5EF4-FFF2-40B4-BE49-F238E27FC236}">
                <a16:creationId xmlns:a16="http://schemas.microsoft.com/office/drawing/2014/main" id="{E585BA9A-287E-BDB8-C3DC-833FB630286D}"/>
              </a:ext>
            </a:extLst>
          </p:cNvPr>
          <p:cNvSpPr txBox="1"/>
          <p:nvPr/>
        </p:nvSpPr>
        <p:spPr>
          <a:xfrm>
            <a:off x="171311" y="1430753"/>
            <a:ext cx="1340560" cy="369332"/>
          </a:xfrm>
          <a:prstGeom prst="rect">
            <a:avLst/>
          </a:prstGeom>
          <a:noFill/>
        </p:spPr>
        <p:txBody>
          <a:bodyPr wrap="none" rtlCol="0">
            <a:spAutoFit/>
          </a:bodyPr>
          <a:lstStyle/>
          <a:p>
            <a:r>
              <a:rPr lang="en-US" altLang="ja-JP" b="1" dirty="0">
                <a:solidFill>
                  <a:srgbClr val="FFFF00"/>
                </a:solidFill>
              </a:rPr>
              <a:t>Present CDS</a:t>
            </a:r>
            <a:endParaRPr kumimoji="1" lang="ja-JP" altLang="en-US" b="1" dirty="0">
              <a:solidFill>
                <a:srgbClr val="FFFF00"/>
              </a:solidFill>
            </a:endParaRPr>
          </a:p>
        </p:txBody>
      </p:sp>
      <p:sp>
        <p:nvSpPr>
          <p:cNvPr id="9" name="テキスト ボックス 8">
            <a:extLst>
              <a:ext uri="{FF2B5EF4-FFF2-40B4-BE49-F238E27FC236}">
                <a16:creationId xmlns:a16="http://schemas.microsoft.com/office/drawing/2014/main" id="{28122C6A-A695-2153-3267-BCE60C4F8AB0}"/>
              </a:ext>
            </a:extLst>
          </p:cNvPr>
          <p:cNvSpPr txBox="1"/>
          <p:nvPr/>
        </p:nvSpPr>
        <p:spPr>
          <a:xfrm>
            <a:off x="4914144" y="1315195"/>
            <a:ext cx="1729576" cy="584775"/>
          </a:xfrm>
          <a:prstGeom prst="rect">
            <a:avLst/>
          </a:prstGeom>
          <a:noFill/>
        </p:spPr>
        <p:txBody>
          <a:bodyPr wrap="none" rtlCol="0">
            <a:spAutoFit/>
          </a:bodyPr>
          <a:lstStyle/>
          <a:p>
            <a:r>
              <a:rPr lang="en-US" altLang="ja-JP" sz="3200" b="1" dirty="0">
                <a:solidFill>
                  <a:srgbClr val="FFFF00"/>
                </a:solidFill>
              </a:rPr>
              <a:t>New CDS</a:t>
            </a:r>
            <a:endParaRPr kumimoji="1" lang="ja-JP" altLang="en-US" sz="3200" b="1" dirty="0">
              <a:solidFill>
                <a:srgbClr val="FFFF00"/>
              </a:solidFill>
            </a:endParaRPr>
          </a:p>
        </p:txBody>
      </p:sp>
      <p:sp>
        <p:nvSpPr>
          <p:cNvPr id="10" name="矢印: 右 9">
            <a:extLst>
              <a:ext uri="{FF2B5EF4-FFF2-40B4-BE49-F238E27FC236}">
                <a16:creationId xmlns:a16="http://schemas.microsoft.com/office/drawing/2014/main" id="{51C10704-ED64-6BEE-FA44-FE2785457BA7}"/>
              </a:ext>
            </a:extLst>
          </p:cNvPr>
          <p:cNvSpPr/>
          <p:nvPr/>
        </p:nvSpPr>
        <p:spPr>
          <a:xfrm>
            <a:off x="3701735" y="3014450"/>
            <a:ext cx="978408" cy="1228725"/>
          </a:xfrm>
          <a:prstGeom prst="rightArrow">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18EFC0E6-699A-65FF-63D6-8D5B7982A16D}"/>
              </a:ext>
            </a:extLst>
          </p:cNvPr>
          <p:cNvSpPr txBox="1"/>
          <p:nvPr/>
        </p:nvSpPr>
        <p:spPr>
          <a:xfrm>
            <a:off x="0" y="4351242"/>
            <a:ext cx="4854214" cy="830997"/>
          </a:xfrm>
          <a:prstGeom prst="rect">
            <a:avLst/>
          </a:prstGeom>
          <a:noFill/>
        </p:spPr>
        <p:txBody>
          <a:bodyPr wrap="none" rtlCol="0">
            <a:spAutoFit/>
          </a:bodyPr>
          <a:lstStyle/>
          <a:p>
            <a:pPr marL="85725" lvl="1">
              <a:buFont typeface="Wingdings" panose="05000000000000000000" pitchFamily="2" charset="2"/>
              <a:buChar char="ü"/>
            </a:pPr>
            <a:r>
              <a:rPr lang="ja-JP" altLang="en-US" sz="2400" b="1" dirty="0"/>
              <a:t>立体角</a:t>
            </a:r>
            <a:r>
              <a:rPr lang="en-US" altLang="ja-JP" sz="2400" b="1" dirty="0"/>
              <a:t>:  </a:t>
            </a:r>
            <a:r>
              <a:rPr lang="ja-JP" altLang="en-US" sz="2400" b="1" dirty="0"/>
              <a:t>　　　  </a:t>
            </a:r>
            <a:r>
              <a:rPr lang="en-US" altLang="ja-JP" sz="2400" b="1" dirty="0"/>
              <a:t>  x1.6</a:t>
            </a:r>
            <a:r>
              <a:rPr lang="en-US" altLang="ja-JP" b="1" dirty="0"/>
              <a:t> </a:t>
            </a:r>
            <a:r>
              <a:rPr lang="en-US" altLang="ja-JP" dirty="0"/>
              <a:t>(59%</a:t>
            </a:r>
            <a:r>
              <a:rPr lang="en-US" altLang="ja-JP" dirty="0">
                <a:sym typeface="Wingdings" panose="05000000000000000000" pitchFamily="2" charset="2"/>
              </a:rPr>
              <a:t>93%)</a:t>
            </a:r>
            <a:endParaRPr lang="en-US" altLang="ja-JP" dirty="0"/>
          </a:p>
          <a:p>
            <a:pPr marL="85725" lvl="1">
              <a:buFont typeface="Wingdings" panose="05000000000000000000" pitchFamily="2" charset="2"/>
              <a:buChar char="ü"/>
            </a:pPr>
            <a:r>
              <a:rPr kumimoji="1" lang="ja-JP" altLang="en-US" sz="2400" b="1" dirty="0"/>
              <a:t>中性子検出効率</a:t>
            </a:r>
            <a:r>
              <a:rPr kumimoji="1" lang="en-US" altLang="ja-JP" sz="2400" b="1" dirty="0"/>
              <a:t>:  x8 </a:t>
            </a:r>
            <a:r>
              <a:rPr kumimoji="1" lang="en-US" altLang="ja-JP" dirty="0"/>
              <a:t>(3%</a:t>
            </a:r>
            <a:r>
              <a:rPr kumimoji="1" lang="en-US" altLang="ja-JP" dirty="0">
                <a:sym typeface="Wingdings" panose="05000000000000000000" pitchFamily="2" charset="2"/>
              </a:rPr>
              <a:t>15%x1.6)</a:t>
            </a:r>
          </a:p>
        </p:txBody>
      </p:sp>
      <p:sp>
        <p:nvSpPr>
          <p:cNvPr id="14" name="テキスト ボックス 13">
            <a:extLst>
              <a:ext uri="{FF2B5EF4-FFF2-40B4-BE49-F238E27FC236}">
                <a16:creationId xmlns:a16="http://schemas.microsoft.com/office/drawing/2014/main" id="{23718136-45D5-8EAE-E8FA-DE7E6E417234}"/>
              </a:ext>
            </a:extLst>
          </p:cNvPr>
          <p:cNvSpPr txBox="1"/>
          <p:nvPr/>
        </p:nvSpPr>
        <p:spPr>
          <a:xfrm rot="21060000">
            <a:off x="7499725" y="3284437"/>
            <a:ext cx="4464684" cy="369332"/>
          </a:xfrm>
          <a:prstGeom prst="rect">
            <a:avLst/>
          </a:prstGeom>
          <a:noFill/>
        </p:spPr>
        <p:txBody>
          <a:bodyPr wrap="none" rtlCol="0">
            <a:spAutoFit/>
          </a:bodyPr>
          <a:lstStyle/>
          <a:p>
            <a:r>
              <a:rPr kumimoji="1" lang="ja-JP" altLang="en-US" b="1" dirty="0">
                <a:solidFill>
                  <a:schemeClr val="bg1"/>
                </a:solidFill>
              </a:rPr>
              <a:t>円筒形ワイヤードリフトチェンバー </a:t>
            </a:r>
            <a:r>
              <a:rPr kumimoji="1" lang="en-US" altLang="ja-JP" b="1" dirty="0">
                <a:solidFill>
                  <a:schemeClr val="bg1"/>
                </a:solidFill>
              </a:rPr>
              <a:t>(CDC)</a:t>
            </a:r>
            <a:endParaRPr kumimoji="1" lang="ja-JP" altLang="en-US" b="1" dirty="0">
              <a:solidFill>
                <a:schemeClr val="bg1"/>
              </a:solidFill>
            </a:endParaRPr>
          </a:p>
        </p:txBody>
      </p:sp>
      <p:sp>
        <p:nvSpPr>
          <p:cNvPr id="15" name="テキスト ボックス 14">
            <a:extLst>
              <a:ext uri="{FF2B5EF4-FFF2-40B4-BE49-F238E27FC236}">
                <a16:creationId xmlns:a16="http://schemas.microsoft.com/office/drawing/2014/main" id="{D5AA9C04-5E48-4225-D937-415CF4963ACF}"/>
              </a:ext>
            </a:extLst>
          </p:cNvPr>
          <p:cNvSpPr txBox="1"/>
          <p:nvPr/>
        </p:nvSpPr>
        <p:spPr>
          <a:xfrm rot="21060000">
            <a:off x="7952673" y="2936786"/>
            <a:ext cx="2855269" cy="369332"/>
          </a:xfrm>
          <a:prstGeom prst="rect">
            <a:avLst/>
          </a:prstGeom>
          <a:noFill/>
        </p:spPr>
        <p:txBody>
          <a:bodyPr wrap="none" rtlCol="0">
            <a:spAutoFit/>
          </a:bodyPr>
          <a:lstStyle/>
          <a:p>
            <a:r>
              <a:rPr lang="ja-JP" altLang="en-US" b="1" dirty="0">
                <a:solidFill>
                  <a:schemeClr val="bg1"/>
                </a:solidFill>
              </a:rPr>
              <a:t>円筒形中性子検出器 </a:t>
            </a:r>
            <a:r>
              <a:rPr lang="en-US" altLang="ja-JP" b="1" dirty="0">
                <a:solidFill>
                  <a:schemeClr val="bg1"/>
                </a:solidFill>
              </a:rPr>
              <a:t>(CNC)</a:t>
            </a:r>
          </a:p>
        </p:txBody>
      </p:sp>
      <p:sp>
        <p:nvSpPr>
          <p:cNvPr id="16" name="テキスト ボックス 15">
            <a:extLst>
              <a:ext uri="{FF2B5EF4-FFF2-40B4-BE49-F238E27FC236}">
                <a16:creationId xmlns:a16="http://schemas.microsoft.com/office/drawing/2014/main" id="{02B067CD-FF2B-B044-B889-D59B691ECDC5}"/>
              </a:ext>
            </a:extLst>
          </p:cNvPr>
          <p:cNvSpPr txBox="1"/>
          <p:nvPr/>
        </p:nvSpPr>
        <p:spPr>
          <a:xfrm rot="21060000">
            <a:off x="8077778" y="2452397"/>
            <a:ext cx="2492990" cy="369332"/>
          </a:xfrm>
          <a:prstGeom prst="rect">
            <a:avLst/>
          </a:prstGeom>
          <a:noFill/>
        </p:spPr>
        <p:txBody>
          <a:bodyPr wrap="none" rtlCol="0">
            <a:spAutoFit/>
          </a:bodyPr>
          <a:lstStyle/>
          <a:p>
            <a:r>
              <a:rPr lang="ja-JP" altLang="en-US" b="1" dirty="0">
                <a:solidFill>
                  <a:schemeClr val="bg1"/>
                </a:solidFill>
              </a:rPr>
              <a:t>超伝導ソレノイド磁石</a:t>
            </a:r>
          </a:p>
        </p:txBody>
      </p:sp>
      <p:pic>
        <p:nvPicPr>
          <p:cNvPr id="3" name="図 2">
            <a:extLst>
              <a:ext uri="{FF2B5EF4-FFF2-40B4-BE49-F238E27FC236}">
                <a16:creationId xmlns:a16="http://schemas.microsoft.com/office/drawing/2014/main" id="{1FD4B29E-2647-0C04-D5F1-E76C3691A679}"/>
              </a:ext>
            </a:extLst>
          </p:cNvPr>
          <p:cNvPicPr>
            <a:picLocks noChangeAspect="1"/>
          </p:cNvPicPr>
          <p:nvPr/>
        </p:nvPicPr>
        <p:blipFill>
          <a:blip r:embed="rId4"/>
          <a:stretch>
            <a:fillRect/>
          </a:stretch>
        </p:blipFill>
        <p:spPr>
          <a:xfrm>
            <a:off x="2634508" y="1247204"/>
            <a:ext cx="1816955" cy="1124909"/>
          </a:xfrm>
          <a:prstGeom prst="rect">
            <a:avLst/>
          </a:prstGeom>
          <a:noFill/>
          <a:ln w="38100">
            <a:solidFill>
              <a:srgbClr val="FFFF00"/>
            </a:solidFill>
          </a:ln>
        </p:spPr>
      </p:pic>
      <p:pic>
        <p:nvPicPr>
          <p:cNvPr id="5" name="図 4">
            <a:extLst>
              <a:ext uri="{FF2B5EF4-FFF2-40B4-BE49-F238E27FC236}">
                <a16:creationId xmlns:a16="http://schemas.microsoft.com/office/drawing/2014/main" id="{476D613D-06F4-0847-E298-628C5FA7754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02476" y="1441455"/>
            <a:ext cx="3105991" cy="2335966"/>
          </a:xfrm>
          <a:prstGeom prst="rect">
            <a:avLst/>
          </a:prstGeom>
          <a:noFill/>
          <a:ln w="38100">
            <a:solidFill>
              <a:srgbClr val="FFFF00"/>
            </a:solidFill>
          </a:ln>
        </p:spPr>
      </p:pic>
      <p:pic>
        <p:nvPicPr>
          <p:cNvPr id="12" name="図 11">
            <a:extLst>
              <a:ext uri="{FF2B5EF4-FFF2-40B4-BE49-F238E27FC236}">
                <a16:creationId xmlns:a16="http://schemas.microsoft.com/office/drawing/2014/main" id="{771C7210-D372-0B04-B17A-79E2448833B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682996" y="2072964"/>
            <a:ext cx="2790618" cy="2295157"/>
          </a:xfrm>
          <a:prstGeom prst="rect">
            <a:avLst/>
          </a:prstGeom>
          <a:ln w="38100">
            <a:solidFill>
              <a:srgbClr val="FFFF00"/>
            </a:solidFill>
          </a:ln>
        </p:spPr>
      </p:pic>
      <p:sp>
        <p:nvSpPr>
          <p:cNvPr id="18" name="テキスト ボックス 17">
            <a:extLst>
              <a:ext uri="{FF2B5EF4-FFF2-40B4-BE49-F238E27FC236}">
                <a16:creationId xmlns:a16="http://schemas.microsoft.com/office/drawing/2014/main" id="{C77044CA-EFA6-5768-FB14-C62B1619DA2E}"/>
              </a:ext>
            </a:extLst>
          </p:cNvPr>
          <p:cNvSpPr txBox="1"/>
          <p:nvPr/>
        </p:nvSpPr>
        <p:spPr>
          <a:xfrm>
            <a:off x="120253" y="5283929"/>
            <a:ext cx="4496744" cy="1569660"/>
          </a:xfrm>
          <a:prstGeom prst="rect">
            <a:avLst/>
          </a:prstGeom>
          <a:noFill/>
        </p:spPr>
        <p:txBody>
          <a:bodyPr wrap="none" rtlCol="0">
            <a:spAutoFit/>
          </a:bodyPr>
          <a:lstStyle/>
          <a:p>
            <a:pPr algn="ctr"/>
            <a:r>
              <a:rPr kumimoji="1" lang="en-US" altLang="ja-JP" sz="3200" b="1" dirty="0">
                <a:solidFill>
                  <a:srgbClr val="FF0000"/>
                </a:solidFill>
                <a:effectLst>
                  <a:outerShdw blurRad="38100" dist="38100" dir="2700000" algn="tl">
                    <a:srgbClr val="000000">
                      <a:alpha val="43137"/>
                    </a:srgbClr>
                  </a:outerShdw>
                </a:effectLst>
              </a:rPr>
              <a:t>2</a:t>
            </a:r>
            <a:r>
              <a:rPr kumimoji="1" lang="ja-JP" altLang="en-US" sz="3200" b="1" dirty="0">
                <a:solidFill>
                  <a:srgbClr val="FF0000"/>
                </a:solidFill>
                <a:effectLst>
                  <a:outerShdw blurRad="38100" dist="38100" dir="2700000" algn="tl">
                    <a:srgbClr val="000000">
                      <a:alpha val="43137"/>
                    </a:srgbClr>
                  </a:outerShdw>
                </a:effectLst>
              </a:rPr>
              <a:t>つの大型科研費を得て</a:t>
            </a:r>
            <a:endParaRPr kumimoji="1" lang="en-US" altLang="ja-JP" sz="3200" b="1" dirty="0">
              <a:solidFill>
                <a:srgbClr val="FF0000"/>
              </a:solidFill>
              <a:effectLst>
                <a:outerShdw blurRad="38100" dist="38100" dir="2700000" algn="tl">
                  <a:srgbClr val="000000">
                    <a:alpha val="43137"/>
                  </a:srgbClr>
                </a:outerShdw>
              </a:effectLst>
            </a:endParaRPr>
          </a:p>
          <a:p>
            <a:pPr algn="ctr"/>
            <a:r>
              <a:rPr kumimoji="1" lang="ja-JP" altLang="en-US" sz="3200" b="1" dirty="0">
                <a:solidFill>
                  <a:srgbClr val="FF0000"/>
                </a:solidFill>
                <a:effectLst>
                  <a:outerShdw blurRad="38100" dist="38100" dir="2700000" algn="tl">
                    <a:srgbClr val="000000">
                      <a:alpha val="43137"/>
                    </a:srgbClr>
                  </a:outerShdw>
                </a:effectLst>
              </a:rPr>
              <a:t>鋭意製作中</a:t>
            </a:r>
            <a:endParaRPr kumimoji="1" lang="en-US" altLang="ja-JP" sz="3200" b="1" dirty="0">
              <a:solidFill>
                <a:srgbClr val="FF0000"/>
              </a:solidFill>
              <a:effectLst>
                <a:outerShdw blurRad="38100" dist="38100" dir="2700000" algn="tl">
                  <a:srgbClr val="000000">
                    <a:alpha val="43137"/>
                  </a:srgbClr>
                </a:outerShdw>
              </a:effectLst>
            </a:endParaRPr>
          </a:p>
          <a:p>
            <a:pPr algn="ctr"/>
            <a:r>
              <a:rPr kumimoji="1" lang="ja-JP" altLang="en-US" sz="3200" b="1" dirty="0">
                <a:solidFill>
                  <a:srgbClr val="FF0000"/>
                </a:solidFill>
                <a:effectLst>
                  <a:outerShdw blurRad="38100" dist="38100" dir="2700000" algn="tl">
                    <a:srgbClr val="000000">
                      <a:alpha val="43137"/>
                    </a:srgbClr>
                  </a:outerShdw>
                </a:effectLst>
              </a:rPr>
              <a:t>（</a:t>
            </a:r>
            <a:r>
              <a:rPr kumimoji="1" lang="en-US" altLang="ja-JP" sz="3200" b="1" dirty="0">
                <a:solidFill>
                  <a:srgbClr val="FF0000"/>
                </a:solidFill>
                <a:effectLst>
                  <a:outerShdw blurRad="38100" dist="38100" dir="2700000" algn="tl">
                    <a:srgbClr val="000000">
                      <a:alpha val="43137"/>
                    </a:srgbClr>
                  </a:outerShdw>
                </a:effectLst>
              </a:rPr>
              <a:t>2026</a:t>
            </a:r>
            <a:r>
              <a:rPr kumimoji="1" lang="ja-JP" altLang="en-US" sz="3200" b="1" dirty="0">
                <a:solidFill>
                  <a:srgbClr val="FF0000"/>
                </a:solidFill>
                <a:effectLst>
                  <a:outerShdw blurRad="38100" dist="38100" dir="2700000" algn="tl">
                    <a:srgbClr val="000000">
                      <a:alpha val="43137"/>
                    </a:srgbClr>
                  </a:outerShdw>
                </a:effectLst>
              </a:rPr>
              <a:t>年度完成予定）</a:t>
            </a:r>
          </a:p>
        </p:txBody>
      </p:sp>
      <p:pic>
        <p:nvPicPr>
          <p:cNvPr id="21" name="図 20" descr="ダイアグラム が含まれている画像&#10;&#10;自動的に生成された説明">
            <a:extLst>
              <a:ext uri="{FF2B5EF4-FFF2-40B4-BE49-F238E27FC236}">
                <a16:creationId xmlns:a16="http://schemas.microsoft.com/office/drawing/2014/main" id="{75769887-D6CA-2FE1-D586-4A755DDEA54B}"/>
              </a:ext>
            </a:extLst>
          </p:cNvPr>
          <p:cNvPicPr>
            <a:picLocks noChangeAspect="1"/>
          </p:cNvPicPr>
          <p:nvPr/>
        </p:nvPicPr>
        <p:blipFill rotWithShape="1">
          <a:blip r:embed="rId7">
            <a:extLst>
              <a:ext uri="{28A0092B-C50C-407E-A947-70E740481C1C}">
                <a14:useLocalDpi xmlns:a14="http://schemas.microsoft.com/office/drawing/2010/main" val="0"/>
              </a:ext>
            </a:extLst>
          </a:blip>
          <a:srcRect t="22917" r="12673" b="27342"/>
          <a:stretch/>
        </p:blipFill>
        <p:spPr>
          <a:xfrm>
            <a:off x="8642772" y="5182239"/>
            <a:ext cx="3085402" cy="1318071"/>
          </a:xfrm>
          <a:prstGeom prst="rect">
            <a:avLst/>
          </a:prstGeom>
          <a:ln w="38100">
            <a:solidFill>
              <a:srgbClr val="FFFF00"/>
            </a:solidFill>
          </a:ln>
        </p:spPr>
      </p:pic>
      <p:sp>
        <p:nvSpPr>
          <p:cNvPr id="19" name="テキスト ボックス 18">
            <a:extLst>
              <a:ext uri="{FF2B5EF4-FFF2-40B4-BE49-F238E27FC236}">
                <a16:creationId xmlns:a16="http://schemas.microsoft.com/office/drawing/2014/main" id="{17F309F3-CBEC-90CF-06FD-0D1FF0763252}"/>
              </a:ext>
            </a:extLst>
          </p:cNvPr>
          <p:cNvSpPr txBox="1"/>
          <p:nvPr/>
        </p:nvSpPr>
        <p:spPr>
          <a:xfrm>
            <a:off x="8930867" y="5283929"/>
            <a:ext cx="2164375" cy="400110"/>
          </a:xfrm>
          <a:prstGeom prst="rect">
            <a:avLst/>
          </a:prstGeom>
          <a:noFill/>
          <a:ln>
            <a:noFill/>
          </a:ln>
        </p:spPr>
        <p:txBody>
          <a:bodyPr wrap="none" rtlCol="0">
            <a:spAutoFit/>
          </a:bodyPr>
          <a:lstStyle/>
          <a:p>
            <a:r>
              <a:rPr kumimoji="1" lang="ja-JP" altLang="en-US" sz="2000" b="1" dirty="0">
                <a:solidFill>
                  <a:srgbClr val="FFFF00"/>
                </a:solidFill>
              </a:rPr>
              <a:t>プロトタイプ</a:t>
            </a:r>
            <a:r>
              <a:rPr kumimoji="1" lang="en-US" altLang="ja-JP" sz="2000" b="1" dirty="0">
                <a:solidFill>
                  <a:srgbClr val="FFFF00"/>
                </a:solidFill>
              </a:rPr>
              <a:t>CNC</a:t>
            </a:r>
            <a:endParaRPr lang="en-US" altLang="ja-JP" sz="2000" b="1" dirty="0">
              <a:solidFill>
                <a:srgbClr val="FFFF00"/>
              </a:solidFill>
            </a:endParaRPr>
          </a:p>
        </p:txBody>
      </p:sp>
      <p:sp>
        <p:nvSpPr>
          <p:cNvPr id="22" name="テキスト ボックス 21">
            <a:extLst>
              <a:ext uri="{FF2B5EF4-FFF2-40B4-BE49-F238E27FC236}">
                <a16:creationId xmlns:a16="http://schemas.microsoft.com/office/drawing/2014/main" id="{B183476A-F8A0-288C-CD65-7EC90657EC54}"/>
              </a:ext>
            </a:extLst>
          </p:cNvPr>
          <p:cNvSpPr txBox="1"/>
          <p:nvPr/>
        </p:nvSpPr>
        <p:spPr>
          <a:xfrm>
            <a:off x="5150078" y="3356974"/>
            <a:ext cx="1210588" cy="400110"/>
          </a:xfrm>
          <a:prstGeom prst="rect">
            <a:avLst/>
          </a:prstGeom>
          <a:noFill/>
          <a:ln>
            <a:noFill/>
          </a:ln>
        </p:spPr>
        <p:txBody>
          <a:bodyPr wrap="none" rtlCol="0">
            <a:spAutoFit/>
          </a:bodyPr>
          <a:lstStyle/>
          <a:p>
            <a:r>
              <a:rPr kumimoji="1" lang="ja-JP" altLang="en-US" sz="2000" b="1" dirty="0">
                <a:solidFill>
                  <a:srgbClr val="FFFF00"/>
                </a:solidFill>
              </a:rPr>
              <a:t>鉄ヨーク</a:t>
            </a:r>
            <a:endParaRPr lang="en-US" altLang="ja-JP" sz="2000" b="1" dirty="0">
              <a:solidFill>
                <a:srgbClr val="FFFF00"/>
              </a:solidFill>
            </a:endParaRPr>
          </a:p>
        </p:txBody>
      </p:sp>
      <p:sp>
        <p:nvSpPr>
          <p:cNvPr id="23" name="テキスト ボックス 22">
            <a:extLst>
              <a:ext uri="{FF2B5EF4-FFF2-40B4-BE49-F238E27FC236}">
                <a16:creationId xmlns:a16="http://schemas.microsoft.com/office/drawing/2014/main" id="{3BD91746-524D-D6FA-96D3-E68650D65042}"/>
              </a:ext>
            </a:extLst>
          </p:cNvPr>
          <p:cNvSpPr txBox="1"/>
          <p:nvPr/>
        </p:nvSpPr>
        <p:spPr>
          <a:xfrm>
            <a:off x="8836159" y="4000128"/>
            <a:ext cx="1723549" cy="400110"/>
          </a:xfrm>
          <a:prstGeom prst="rect">
            <a:avLst/>
          </a:prstGeom>
          <a:noFill/>
          <a:ln>
            <a:noFill/>
          </a:ln>
        </p:spPr>
        <p:txBody>
          <a:bodyPr wrap="none" rtlCol="0">
            <a:spAutoFit/>
          </a:bodyPr>
          <a:lstStyle/>
          <a:p>
            <a:r>
              <a:rPr lang="ja-JP" altLang="en-US" sz="2000" b="1" dirty="0">
                <a:solidFill>
                  <a:srgbClr val="FFFF00"/>
                </a:solidFill>
              </a:rPr>
              <a:t>超伝導コイル</a:t>
            </a:r>
            <a:endParaRPr lang="en-US" altLang="ja-JP" sz="2000" b="1" dirty="0">
              <a:solidFill>
                <a:srgbClr val="FFFF00"/>
              </a:solidFill>
            </a:endParaRPr>
          </a:p>
        </p:txBody>
      </p:sp>
      <p:pic>
        <p:nvPicPr>
          <p:cNvPr id="17" name="図 16">
            <a:extLst>
              <a:ext uri="{FF2B5EF4-FFF2-40B4-BE49-F238E27FC236}">
                <a16:creationId xmlns:a16="http://schemas.microsoft.com/office/drawing/2014/main" id="{73A8BA15-EF09-2356-24B6-7B65D978093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002473" y="4136856"/>
            <a:ext cx="2847837" cy="2135878"/>
          </a:xfrm>
          <a:prstGeom prst="rect">
            <a:avLst/>
          </a:prstGeom>
          <a:ln w="38100">
            <a:solidFill>
              <a:srgbClr val="FFFF00"/>
            </a:solidFill>
          </a:ln>
        </p:spPr>
      </p:pic>
      <p:sp>
        <p:nvSpPr>
          <p:cNvPr id="24" name="テキスト ボックス 23">
            <a:extLst>
              <a:ext uri="{FF2B5EF4-FFF2-40B4-BE49-F238E27FC236}">
                <a16:creationId xmlns:a16="http://schemas.microsoft.com/office/drawing/2014/main" id="{4B55B481-8E6E-C4F3-62D3-EFA0C9CB0CD5}"/>
              </a:ext>
            </a:extLst>
          </p:cNvPr>
          <p:cNvSpPr txBox="1"/>
          <p:nvPr/>
        </p:nvSpPr>
        <p:spPr>
          <a:xfrm>
            <a:off x="8058611" y="5792901"/>
            <a:ext cx="705642" cy="461665"/>
          </a:xfrm>
          <a:prstGeom prst="rect">
            <a:avLst/>
          </a:prstGeom>
          <a:noFill/>
          <a:ln>
            <a:noFill/>
          </a:ln>
        </p:spPr>
        <p:txBody>
          <a:bodyPr wrap="none" rtlCol="0">
            <a:spAutoFit/>
          </a:bodyPr>
          <a:lstStyle/>
          <a:p>
            <a:r>
              <a:rPr kumimoji="1" lang="en-US" altLang="ja-JP" sz="2400" b="1" dirty="0">
                <a:solidFill>
                  <a:srgbClr val="FFFF00"/>
                </a:solidFill>
              </a:rPr>
              <a:t>CDC</a:t>
            </a:r>
            <a:endParaRPr lang="en-US" altLang="ja-JP" sz="2400" b="1" dirty="0">
              <a:solidFill>
                <a:srgbClr val="FFFF00"/>
              </a:solidFill>
            </a:endParaRPr>
          </a:p>
        </p:txBody>
      </p:sp>
    </p:spTree>
    <p:extLst>
      <p:ext uri="{BB962C8B-B14F-4D97-AF65-F5344CB8AC3E}">
        <p14:creationId xmlns:p14="http://schemas.microsoft.com/office/powerpoint/2010/main" val="61384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p:bldP spid="23"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4C7D12-6906-6E56-4151-BEAD5B1DE136}"/>
              </a:ext>
            </a:extLst>
          </p:cNvPr>
          <p:cNvSpPr>
            <a:spLocks noGrp="1"/>
          </p:cNvSpPr>
          <p:nvPr>
            <p:ph type="title"/>
          </p:nvPr>
        </p:nvSpPr>
        <p:spPr>
          <a:xfrm>
            <a:off x="838200" y="0"/>
            <a:ext cx="10515600" cy="1325563"/>
          </a:xfrm>
        </p:spPr>
        <p:txBody>
          <a:bodyPr/>
          <a:lstStyle/>
          <a:p>
            <a:pPr algn="ctr"/>
            <a:r>
              <a:rPr kumimoji="1" lang="ja-JP" altLang="en-US" b="1" dirty="0"/>
              <a:t>内部構造解明に向けた理論研究</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DF01E1B1-196E-B6F0-430C-1F3148D675BC}"/>
                  </a:ext>
                </a:extLst>
              </p:cNvPr>
              <p:cNvSpPr>
                <a:spLocks noGrp="1"/>
              </p:cNvSpPr>
              <p:nvPr>
                <p:ph idx="1"/>
              </p:nvPr>
            </p:nvSpPr>
            <p:spPr>
              <a:xfrm>
                <a:off x="268548" y="1187777"/>
                <a:ext cx="6834710" cy="3761295"/>
              </a:xfrm>
            </p:spPr>
            <p:txBody>
              <a:bodyPr>
                <a:normAutofit/>
              </a:bodyPr>
              <a:lstStyle/>
              <a:p>
                <a:pPr marL="457200" indent="-457200">
                  <a:buFont typeface="+mj-ea"/>
                  <a:buAutoNum type="circleNumDbPlain"/>
                </a:pPr>
                <a:r>
                  <a:rPr kumimoji="1" lang="ja-JP" altLang="en-US" sz="2400" b="1" u="sng" dirty="0"/>
                  <a:t>カイラル動力学</a:t>
                </a:r>
                <a:r>
                  <a:rPr kumimoji="1" lang="ja-JP" altLang="en-US" sz="2400" dirty="0"/>
                  <a:t>に基づいて</a:t>
                </a:r>
                <a14:m>
                  <m:oMath xmlns:m="http://schemas.openxmlformats.org/officeDocument/2006/math">
                    <m:acc>
                      <m:accPr>
                        <m:chr m:val="̅"/>
                        <m:ctrlPr>
                          <a:rPr kumimoji="1" lang="en-US" altLang="ja-JP" sz="2400" i="1" dirty="0" smtClean="0">
                            <a:latin typeface="Cambria Math" panose="02040503050406030204" pitchFamily="18" charset="0"/>
                          </a:rPr>
                        </m:ctrlPr>
                      </m:accPr>
                      <m:e>
                        <m:r>
                          <a:rPr lang="en-US" altLang="ja-JP" sz="2400" i="1" dirty="0">
                            <a:latin typeface="Cambria Math" panose="02040503050406030204" pitchFamily="18" charset="0"/>
                          </a:rPr>
                          <m:t>𝐾</m:t>
                        </m:r>
                      </m:e>
                    </m:acc>
                  </m:oMath>
                </a14:m>
                <a:r>
                  <a:rPr kumimoji="1" lang="en-US" altLang="ja-JP" sz="2400" dirty="0"/>
                  <a:t>-</a:t>
                </a:r>
                <a:r>
                  <a:rPr kumimoji="1" lang="en-US" altLang="ja-JP" sz="2400" baseline="30000" dirty="0"/>
                  <a:t>3</a:t>
                </a:r>
                <a:r>
                  <a:rPr kumimoji="1" lang="en-US" altLang="ja-JP" sz="2400" dirty="0"/>
                  <a:t>He</a:t>
                </a:r>
                <a:r>
                  <a:rPr kumimoji="1" lang="ja-JP" altLang="en-US" sz="2400" dirty="0"/>
                  <a:t>、</a:t>
                </a:r>
                <a:r>
                  <a:rPr lang="en-US" altLang="ja-JP" sz="2400" dirty="0"/>
                  <a:t> </a:t>
                </a:r>
                <a14:m>
                  <m:oMath xmlns:m="http://schemas.openxmlformats.org/officeDocument/2006/math">
                    <m:acc>
                      <m:accPr>
                        <m:chr m:val="̅"/>
                        <m:ctrlPr>
                          <a:rPr lang="en-US" altLang="ja-JP" sz="2400" i="1" dirty="0">
                            <a:latin typeface="Cambria Math" panose="02040503050406030204" pitchFamily="18" charset="0"/>
                          </a:rPr>
                        </m:ctrlPr>
                      </m:accPr>
                      <m:e>
                        <m:r>
                          <a:rPr lang="en-US" altLang="ja-JP" sz="2400" i="1" dirty="0">
                            <a:latin typeface="Cambria Math" panose="02040503050406030204" pitchFamily="18" charset="0"/>
                          </a:rPr>
                          <m:t>𝐾</m:t>
                        </m:r>
                      </m:e>
                    </m:acc>
                  </m:oMath>
                </a14:m>
                <a:r>
                  <a:rPr kumimoji="1" lang="en-US" altLang="ja-JP" sz="2400" dirty="0"/>
                  <a:t>-</a:t>
                </a:r>
                <a:r>
                  <a:rPr kumimoji="1" lang="en-US" altLang="ja-JP" sz="2400" baseline="30000" dirty="0"/>
                  <a:t>4</a:t>
                </a:r>
                <a:r>
                  <a:rPr kumimoji="1" lang="en-US" altLang="ja-JP" sz="2400" dirty="0"/>
                  <a:t>He</a:t>
                </a:r>
                <a:r>
                  <a:rPr kumimoji="1" lang="ja-JP" altLang="en-US" sz="2400" dirty="0"/>
                  <a:t>系の精密な光学ポテンシャルを構築する</a:t>
                </a:r>
                <a:endParaRPr kumimoji="1" lang="en-US" altLang="ja-JP" sz="2400" dirty="0"/>
              </a:p>
              <a:p>
                <a:pPr marL="457200" indent="-457200">
                  <a:buFont typeface="+mj-ea"/>
                  <a:buAutoNum type="circleNumDbPlain"/>
                </a:pPr>
                <a:endParaRPr kumimoji="1" lang="en-US" altLang="ja-JP" sz="1000" dirty="0"/>
              </a:p>
              <a:p>
                <a:pPr marL="457200" indent="-457200">
                  <a:buFont typeface="+mj-ea"/>
                  <a:buAutoNum type="circleNumDbPlain"/>
                </a:pPr>
                <a:r>
                  <a:rPr kumimoji="1" lang="ja-JP" altLang="en-US" sz="2400" dirty="0"/>
                  <a:t>得たポテンシャルを用いて構造計算を行い、反応計算により</a:t>
                </a:r>
                <a:r>
                  <a:rPr kumimoji="1" lang="ja-JP" altLang="en-US" sz="2400" b="1" u="sng" dirty="0"/>
                  <a:t>スペクトル</a:t>
                </a:r>
                <a:r>
                  <a:rPr kumimoji="1" lang="ja-JP" altLang="en-US" sz="2400" dirty="0"/>
                  <a:t>を導出する</a:t>
                </a:r>
                <a:endParaRPr kumimoji="1" lang="en-US" altLang="ja-JP" sz="2400" dirty="0"/>
              </a:p>
              <a:p>
                <a:pPr marL="457200" indent="-457200">
                  <a:buFont typeface="+mj-ea"/>
                  <a:buAutoNum type="circleNumDbPlain"/>
                </a:pPr>
                <a:endParaRPr kumimoji="1" lang="en-US" altLang="ja-JP" sz="1000" dirty="0"/>
              </a:p>
              <a:p>
                <a:pPr marL="457200" indent="-457200">
                  <a:buFont typeface="+mj-ea"/>
                  <a:buAutoNum type="circleNumDbPlain"/>
                </a:pPr>
                <a:r>
                  <a:rPr kumimoji="1" lang="ja-JP" altLang="en-US" sz="2400" dirty="0"/>
                  <a:t>実験と理論で得たスペクトルを比較し、</a:t>
                </a:r>
                <a:r>
                  <a:rPr lang="ja-JP" altLang="en-US" sz="2400" dirty="0"/>
                  <a:t>核子数依存性の観測量と理論とを系統的に研究</a:t>
                </a:r>
                <a:r>
                  <a:rPr lang="ja-JP" altLang="en-US" sz="2400"/>
                  <a:t>することにより</a:t>
                </a:r>
                <a:r>
                  <a:rPr kumimoji="1" lang="ja-JP" altLang="en-US" sz="2400"/>
                  <a:t>、</a:t>
                </a:r>
                <a:r>
                  <a:rPr kumimoji="1" lang="ja-JP" altLang="en-US" sz="2400" dirty="0"/>
                  <a:t>その</a:t>
                </a:r>
                <a:r>
                  <a:rPr kumimoji="1" lang="ja-JP" altLang="en-US" sz="2400" b="1" u="sng" dirty="0"/>
                  <a:t>内部構造解明</a:t>
                </a:r>
                <a:r>
                  <a:rPr kumimoji="1" lang="ja-JP" altLang="en-US" sz="2400" dirty="0"/>
                  <a:t>に挑む</a:t>
                </a:r>
              </a:p>
            </p:txBody>
          </p:sp>
        </mc:Choice>
        <mc:Fallback xmlns="">
          <p:sp>
            <p:nvSpPr>
              <p:cNvPr id="3" name="コンテンツ プレースホルダー 2">
                <a:extLst>
                  <a:ext uri="{FF2B5EF4-FFF2-40B4-BE49-F238E27FC236}">
                    <a16:creationId xmlns:a16="http://schemas.microsoft.com/office/drawing/2014/main" id="{DF01E1B1-196E-B6F0-430C-1F3148D675BC}"/>
                  </a:ext>
                </a:extLst>
              </p:cNvPr>
              <p:cNvSpPr>
                <a:spLocks noGrp="1" noRot="1" noChangeAspect="1" noMove="1" noResize="1" noEditPoints="1" noAdjustHandles="1" noChangeArrowheads="1" noChangeShapeType="1" noTextEdit="1"/>
              </p:cNvSpPr>
              <p:nvPr>
                <p:ph idx="1"/>
              </p:nvPr>
            </p:nvSpPr>
            <p:spPr>
              <a:xfrm>
                <a:off x="268548" y="1187777"/>
                <a:ext cx="6834710" cy="3761295"/>
              </a:xfrm>
              <a:blipFill>
                <a:blip r:embed="rId2"/>
                <a:stretch>
                  <a:fillRect l="-2052" t="-4052" r="-892"/>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A9F0390A-121D-D633-4BA0-4CA69179F705}"/>
              </a:ext>
            </a:extLst>
          </p:cNvPr>
          <p:cNvSpPr>
            <a:spLocks noGrp="1"/>
          </p:cNvSpPr>
          <p:nvPr>
            <p:ph type="sldNum" sz="quarter" idx="12"/>
          </p:nvPr>
        </p:nvSpPr>
        <p:spPr/>
        <p:txBody>
          <a:bodyPr/>
          <a:lstStyle/>
          <a:p>
            <a:fld id="{3ABE2ED8-2B53-4754-89D0-3FC59BBE9D70}" type="slidenum">
              <a:rPr kumimoji="1" lang="ja-JP" altLang="en-US" smtClean="0"/>
              <a:t>26</a:t>
            </a:fld>
            <a:endParaRPr kumimoji="1" lang="ja-JP" altLang="en-US"/>
          </a:p>
        </p:txBody>
      </p:sp>
      <p:pic>
        <p:nvPicPr>
          <p:cNvPr id="5" name="図 4">
            <a:extLst>
              <a:ext uri="{FF2B5EF4-FFF2-40B4-BE49-F238E27FC236}">
                <a16:creationId xmlns:a16="http://schemas.microsoft.com/office/drawing/2014/main" id="{58183E4D-5166-A43B-EB20-FC0AEC6BDB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553463" y="3822653"/>
            <a:ext cx="4286492" cy="2959203"/>
          </a:xfrm>
          <a:prstGeom prst="rect">
            <a:avLst/>
          </a:prstGeom>
        </p:spPr>
      </p:pic>
      <p:pic>
        <p:nvPicPr>
          <p:cNvPr id="11" name="Picture 4">
            <a:extLst>
              <a:ext uri="{FF2B5EF4-FFF2-40B4-BE49-F238E27FC236}">
                <a16:creationId xmlns:a16="http://schemas.microsoft.com/office/drawing/2014/main" id="{AD27CB6C-9151-06A5-3B15-018CC541A3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4438" y="1110510"/>
            <a:ext cx="2112740" cy="25538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テキスト ボックス 13">
            <a:extLst>
              <a:ext uri="{FF2B5EF4-FFF2-40B4-BE49-F238E27FC236}">
                <a16:creationId xmlns:a16="http://schemas.microsoft.com/office/drawing/2014/main" id="{2C4DE689-80A7-96A7-82CF-8539E4DDC760}"/>
              </a:ext>
            </a:extLst>
          </p:cNvPr>
          <p:cNvSpPr txBox="1"/>
          <p:nvPr/>
        </p:nvSpPr>
        <p:spPr>
          <a:xfrm>
            <a:off x="10364256" y="5009866"/>
            <a:ext cx="1930337" cy="584775"/>
          </a:xfrm>
          <a:prstGeom prst="rect">
            <a:avLst/>
          </a:prstGeom>
          <a:noFill/>
        </p:spPr>
        <p:txBody>
          <a:bodyPr wrap="none" rtlCol="0">
            <a:spAutoFit/>
          </a:bodyPr>
          <a:lstStyle/>
          <a:p>
            <a:pPr algn="ctr"/>
            <a:r>
              <a:rPr lang="ja-JP" altLang="en-US" sz="1600" b="1" dirty="0">
                <a:solidFill>
                  <a:srgbClr val="0070C0"/>
                </a:solidFill>
                <a:effectLst>
                  <a:outerShdw blurRad="38100" dist="38100" dir="2700000" algn="tl">
                    <a:srgbClr val="000000">
                      <a:alpha val="43137"/>
                    </a:srgbClr>
                  </a:outerShdw>
                </a:effectLst>
              </a:rPr>
              <a:t>準弾性</a:t>
            </a:r>
            <a:r>
              <a:rPr lang="en-US" altLang="ja-JP" sz="1600" b="1" dirty="0">
                <a:solidFill>
                  <a:srgbClr val="0070C0"/>
                </a:solidFill>
                <a:effectLst>
                  <a:outerShdw blurRad="38100" dist="38100" dir="2700000" algn="tl">
                    <a:srgbClr val="000000">
                      <a:alpha val="43137"/>
                    </a:srgbClr>
                  </a:outerShdw>
                </a:effectLst>
              </a:rPr>
              <a:t>K</a:t>
            </a:r>
            <a:r>
              <a:rPr lang="en-US" altLang="ja-JP" sz="1600" b="1" baseline="30000" dirty="0">
                <a:solidFill>
                  <a:srgbClr val="0070C0"/>
                </a:solidFill>
                <a:effectLst>
                  <a:outerShdw blurRad="38100" dist="38100" dir="2700000" algn="tl">
                    <a:srgbClr val="000000">
                      <a:alpha val="43137"/>
                    </a:srgbClr>
                  </a:outerShdw>
                </a:effectLst>
              </a:rPr>
              <a:t>-</a:t>
            </a:r>
            <a:r>
              <a:rPr lang="ja-JP" altLang="en-US" sz="1600" b="1" dirty="0">
                <a:solidFill>
                  <a:srgbClr val="0070C0"/>
                </a:solidFill>
                <a:effectLst>
                  <a:outerShdw blurRad="38100" dist="38100" dir="2700000" algn="tl">
                    <a:srgbClr val="000000">
                      <a:alpha val="43137"/>
                    </a:srgbClr>
                  </a:outerShdw>
                </a:effectLst>
              </a:rPr>
              <a:t>散乱</a:t>
            </a:r>
            <a:endParaRPr lang="en-US" altLang="ja-JP" sz="1600" b="1" dirty="0">
              <a:solidFill>
                <a:srgbClr val="0070C0"/>
              </a:solidFill>
              <a:effectLst>
                <a:outerShdw blurRad="38100" dist="38100" dir="2700000" algn="tl">
                  <a:srgbClr val="000000">
                    <a:alpha val="43137"/>
                  </a:srgbClr>
                </a:outerShdw>
              </a:effectLst>
            </a:endParaRPr>
          </a:p>
          <a:p>
            <a:pPr algn="ctr"/>
            <a:r>
              <a:rPr lang="ja-JP" altLang="en-US" sz="1600" b="1" dirty="0">
                <a:solidFill>
                  <a:srgbClr val="0070C0"/>
                </a:solidFill>
                <a:effectLst>
                  <a:outerShdw blurRad="38100" dist="38100" dir="2700000" algn="tl">
                    <a:srgbClr val="000000">
                      <a:alpha val="43137"/>
                    </a:srgbClr>
                  </a:outerShdw>
                </a:effectLst>
              </a:rPr>
              <a:t>（</a:t>
            </a:r>
            <a:r>
              <a:rPr lang="en-US" altLang="ja-JP" sz="1600" b="1" dirty="0">
                <a:solidFill>
                  <a:srgbClr val="0070C0"/>
                </a:solidFill>
                <a:effectLst>
                  <a:outerShdw blurRad="38100" dist="38100" dir="2700000" algn="tl">
                    <a:srgbClr val="000000">
                      <a:alpha val="43137"/>
                    </a:srgbClr>
                  </a:outerShdw>
                </a:effectLst>
              </a:rPr>
              <a:t>2</a:t>
            </a:r>
            <a:r>
              <a:rPr lang="ja-JP" altLang="en-US" sz="1600" b="1" dirty="0">
                <a:solidFill>
                  <a:srgbClr val="0070C0"/>
                </a:solidFill>
                <a:effectLst>
                  <a:outerShdw blurRad="38100" dist="38100" dir="2700000" algn="tl">
                    <a:srgbClr val="000000">
                      <a:alpha val="43137"/>
                    </a:srgbClr>
                  </a:outerShdw>
                </a:effectLst>
              </a:rPr>
              <a:t>核子吸収反応）</a:t>
            </a:r>
          </a:p>
        </p:txBody>
      </p:sp>
      <p:cxnSp>
        <p:nvCxnSpPr>
          <p:cNvPr id="16" name="直線矢印コネクタ 15">
            <a:extLst>
              <a:ext uri="{FF2B5EF4-FFF2-40B4-BE49-F238E27FC236}">
                <a16:creationId xmlns:a16="http://schemas.microsoft.com/office/drawing/2014/main" id="{BF138869-1DA5-8EBD-1046-BB6616C91258}"/>
              </a:ext>
            </a:extLst>
          </p:cNvPr>
          <p:cNvCxnSpPr>
            <a:cxnSpLocks/>
            <a:stCxn id="14" idx="2"/>
          </p:cNvCxnSpPr>
          <p:nvPr/>
        </p:nvCxnSpPr>
        <p:spPr>
          <a:xfrm flipH="1">
            <a:off x="10661715" y="5594641"/>
            <a:ext cx="667710" cy="260248"/>
          </a:xfrm>
          <a:prstGeom prst="straightConnector1">
            <a:avLst/>
          </a:prstGeom>
          <a:ln w="381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6C223632-9F5D-4869-5CE2-1E763F234A44}"/>
              </a:ext>
            </a:extLst>
          </p:cNvPr>
          <p:cNvSpPr txBox="1"/>
          <p:nvPr/>
        </p:nvSpPr>
        <p:spPr>
          <a:xfrm>
            <a:off x="8182887" y="6498128"/>
            <a:ext cx="3560526" cy="369332"/>
          </a:xfrm>
          <a:prstGeom prst="rect">
            <a:avLst/>
          </a:prstGeom>
          <a:solidFill>
            <a:schemeClr val="bg1"/>
          </a:solidFill>
        </p:spPr>
        <p:txBody>
          <a:bodyPr wrap="none" rtlCol="0">
            <a:spAutoFit/>
          </a:bodyPr>
          <a:lstStyle/>
          <a:p>
            <a:pPr algn="ctr"/>
            <a:r>
              <a:rPr kumimoji="1" lang="ja-JP" altLang="en-US" dirty="0"/>
              <a:t>崩壊粒子から求めた質量</a:t>
            </a:r>
            <a:r>
              <a:rPr kumimoji="1" lang="en-US" altLang="ja-JP" dirty="0"/>
              <a:t> (GeV/c</a:t>
            </a:r>
            <a:r>
              <a:rPr kumimoji="1" lang="en-US" altLang="ja-JP" baseline="30000" dirty="0"/>
              <a:t>2</a:t>
            </a:r>
            <a:r>
              <a:rPr kumimoji="1" lang="en-US" altLang="ja-JP" dirty="0"/>
              <a:t>)</a:t>
            </a:r>
            <a:endParaRPr kumimoji="1" lang="ja-JP" altLang="en-US" dirty="0"/>
          </a:p>
        </p:txBody>
      </p:sp>
      <p:sp>
        <p:nvSpPr>
          <p:cNvPr id="28" name="テキスト ボックス 27">
            <a:extLst>
              <a:ext uri="{FF2B5EF4-FFF2-40B4-BE49-F238E27FC236}">
                <a16:creationId xmlns:a16="http://schemas.microsoft.com/office/drawing/2014/main" id="{810866C2-892A-E8EF-B650-8E5A0A242C90}"/>
              </a:ext>
            </a:extLst>
          </p:cNvPr>
          <p:cNvSpPr txBox="1"/>
          <p:nvPr/>
        </p:nvSpPr>
        <p:spPr>
          <a:xfrm rot="16200000">
            <a:off x="6883553" y="5313402"/>
            <a:ext cx="1612694" cy="369332"/>
          </a:xfrm>
          <a:prstGeom prst="rect">
            <a:avLst/>
          </a:prstGeom>
          <a:solidFill>
            <a:schemeClr val="bg1"/>
          </a:solidFill>
        </p:spPr>
        <p:txBody>
          <a:bodyPr wrap="square" rtlCol="0">
            <a:spAutoFit/>
          </a:bodyPr>
          <a:lstStyle/>
          <a:p>
            <a:pPr algn="ctr"/>
            <a:r>
              <a:rPr kumimoji="1" lang="ja-JP" altLang="en-US" dirty="0"/>
              <a:t>生成断面積</a:t>
            </a:r>
          </a:p>
        </p:txBody>
      </p:sp>
      <mc:AlternateContent xmlns:mc="http://schemas.openxmlformats.org/markup-compatibility/2006" xmlns:a14="http://schemas.microsoft.com/office/drawing/2010/main">
        <mc:Choice Requires="a14">
          <p:sp>
            <p:nvSpPr>
              <p:cNvPr id="38" name="テキスト ボックス 37">
                <a:extLst>
                  <a:ext uri="{FF2B5EF4-FFF2-40B4-BE49-F238E27FC236}">
                    <a16:creationId xmlns:a16="http://schemas.microsoft.com/office/drawing/2014/main" id="{C024528D-E508-FFFB-C15D-2055C2ABBDED}"/>
                  </a:ext>
                </a:extLst>
              </p:cNvPr>
              <p:cNvSpPr txBox="1"/>
              <p:nvPr/>
            </p:nvSpPr>
            <p:spPr>
              <a:xfrm>
                <a:off x="1841661" y="4739744"/>
                <a:ext cx="5144643" cy="707886"/>
              </a:xfrm>
              <a:prstGeom prst="rect">
                <a:avLst/>
              </a:prstGeom>
              <a:noFill/>
            </p:spPr>
            <p:txBody>
              <a:bodyPr wrap="square" rtlCol="0">
                <a:spAutoFit/>
              </a:bodyPr>
              <a:lstStyle/>
              <a:p>
                <a:r>
                  <a:rPr kumimoji="1" lang="ja-JP" altLang="en-US" sz="2000" dirty="0"/>
                  <a:t>低エネルギー</a:t>
                </a:r>
                <a:r>
                  <a:rPr kumimoji="1" lang="en-US" altLang="ja-JP" sz="2000" dirty="0"/>
                  <a:t>QCD</a:t>
                </a:r>
                <a:r>
                  <a:rPr kumimoji="1" lang="ja-JP" altLang="en-US" sz="2000" dirty="0"/>
                  <a:t>の理解には、基礎となる</a:t>
                </a:r>
                <a14:m>
                  <m:oMath xmlns:m="http://schemas.openxmlformats.org/officeDocument/2006/math">
                    <m:acc>
                      <m:accPr>
                        <m:chr m:val="̅"/>
                        <m:ctrlPr>
                          <a:rPr lang="en-US" altLang="ja-JP" sz="2000" i="1" dirty="0">
                            <a:latin typeface="Cambria Math" panose="02040503050406030204" pitchFamily="18" charset="0"/>
                          </a:rPr>
                        </m:ctrlPr>
                      </m:accPr>
                      <m:e>
                        <m:r>
                          <a:rPr lang="en-US" altLang="ja-JP" sz="2000" i="1" dirty="0">
                            <a:latin typeface="Cambria Math" panose="02040503050406030204" pitchFamily="18" charset="0"/>
                          </a:rPr>
                          <m:t>𝐾</m:t>
                        </m:r>
                      </m:e>
                    </m:acc>
                    <m:r>
                      <m:rPr>
                        <m:sty m:val="p"/>
                      </m:rPr>
                      <a:rPr lang="en-US" altLang="ja-JP" sz="2000" i="1" dirty="0">
                        <a:latin typeface="Cambria Math" panose="02040503050406030204" pitchFamily="18" charset="0"/>
                      </a:rPr>
                      <m:t>N</m:t>
                    </m:r>
                  </m:oMath>
                </a14:m>
                <a:r>
                  <a:rPr kumimoji="1" lang="ja-JP" altLang="en-US" sz="2000" dirty="0"/>
                  <a:t>相互作用の</a:t>
                </a:r>
                <a:r>
                  <a:rPr kumimoji="1" lang="ja-JP" altLang="en-US" sz="2000" b="1" u="sng" dirty="0"/>
                  <a:t>第一原理計算</a:t>
                </a:r>
                <a:r>
                  <a:rPr kumimoji="1" lang="ja-JP" altLang="en-US" sz="2000" dirty="0"/>
                  <a:t>が不可欠</a:t>
                </a:r>
              </a:p>
            </p:txBody>
          </p:sp>
        </mc:Choice>
        <mc:Fallback xmlns="">
          <p:sp>
            <p:nvSpPr>
              <p:cNvPr id="38" name="テキスト ボックス 37">
                <a:extLst>
                  <a:ext uri="{FF2B5EF4-FFF2-40B4-BE49-F238E27FC236}">
                    <a16:creationId xmlns:a16="http://schemas.microsoft.com/office/drawing/2014/main" id="{C024528D-E508-FFFB-C15D-2055C2ABBDED}"/>
                  </a:ext>
                </a:extLst>
              </p:cNvPr>
              <p:cNvSpPr txBox="1">
                <a:spLocks noRot="1" noChangeAspect="1" noMove="1" noResize="1" noEditPoints="1" noAdjustHandles="1" noChangeArrowheads="1" noChangeShapeType="1" noTextEdit="1"/>
              </p:cNvSpPr>
              <p:nvPr/>
            </p:nvSpPr>
            <p:spPr>
              <a:xfrm>
                <a:off x="1841661" y="4739744"/>
                <a:ext cx="5144643" cy="707886"/>
              </a:xfrm>
              <a:prstGeom prst="rect">
                <a:avLst/>
              </a:prstGeom>
              <a:blipFill>
                <a:blip r:embed="rId6"/>
                <a:stretch>
                  <a:fillRect l="-1185" t="-7759" b="-1551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9" name="テキスト ボックス 38">
                <a:extLst>
                  <a:ext uri="{FF2B5EF4-FFF2-40B4-BE49-F238E27FC236}">
                    <a16:creationId xmlns:a16="http://schemas.microsoft.com/office/drawing/2014/main" id="{BA2B19B3-660F-C5B6-DD3A-AAA07D8B6344}"/>
                  </a:ext>
                </a:extLst>
              </p:cNvPr>
              <p:cNvSpPr txBox="1"/>
              <p:nvPr/>
            </p:nvSpPr>
            <p:spPr>
              <a:xfrm>
                <a:off x="2020098" y="5491110"/>
                <a:ext cx="5315294" cy="369332"/>
              </a:xfrm>
              <a:prstGeom prst="rect">
                <a:avLst/>
              </a:prstGeom>
              <a:noFill/>
            </p:spPr>
            <p:txBody>
              <a:bodyPr wrap="square" rtlCol="0">
                <a:spAutoFit/>
              </a:bodyPr>
              <a:lstStyle/>
              <a:p>
                <a:r>
                  <a:rPr kumimoji="1" lang="ja-JP" altLang="en-US" b="1" u="sng" dirty="0"/>
                  <a:t>格子</a:t>
                </a:r>
                <a:r>
                  <a:rPr kumimoji="1" lang="en-US" altLang="ja-JP" b="1" u="sng" dirty="0"/>
                  <a:t>QCD</a:t>
                </a:r>
                <a:r>
                  <a:rPr kumimoji="1" lang="ja-JP" altLang="en-US" dirty="0"/>
                  <a:t>に基づく</a:t>
                </a:r>
                <a14:m>
                  <m:oMath xmlns:m="http://schemas.openxmlformats.org/officeDocument/2006/math">
                    <m:acc>
                      <m:accPr>
                        <m:chr m:val="̅"/>
                        <m:ctrlPr>
                          <a:rPr lang="en-US" altLang="ja-JP" i="1" dirty="0">
                            <a:latin typeface="Cambria Math" panose="02040503050406030204" pitchFamily="18" charset="0"/>
                          </a:rPr>
                        </m:ctrlPr>
                      </m:accPr>
                      <m:e>
                        <m:r>
                          <a:rPr lang="en-US" altLang="ja-JP" i="1" dirty="0">
                            <a:latin typeface="Cambria Math" panose="02040503050406030204" pitchFamily="18" charset="0"/>
                          </a:rPr>
                          <m:t>𝐾</m:t>
                        </m:r>
                      </m:e>
                    </m:acc>
                    <m:r>
                      <m:rPr>
                        <m:sty m:val="p"/>
                      </m:rPr>
                      <a:rPr lang="en-US" altLang="ja-JP" i="1" dirty="0">
                        <a:latin typeface="Cambria Math" panose="02040503050406030204" pitchFamily="18" charset="0"/>
                      </a:rPr>
                      <m:t>N</m:t>
                    </m:r>
                  </m:oMath>
                </a14:m>
                <a:r>
                  <a:rPr kumimoji="1" lang="ja-JP" altLang="en-US" dirty="0"/>
                  <a:t>相互作用導出の新たな試み</a:t>
                </a:r>
              </a:p>
            </p:txBody>
          </p:sp>
        </mc:Choice>
        <mc:Fallback xmlns="">
          <p:sp>
            <p:nvSpPr>
              <p:cNvPr id="39" name="テキスト ボックス 38">
                <a:extLst>
                  <a:ext uri="{FF2B5EF4-FFF2-40B4-BE49-F238E27FC236}">
                    <a16:creationId xmlns:a16="http://schemas.microsoft.com/office/drawing/2014/main" id="{BA2B19B3-660F-C5B6-DD3A-AAA07D8B6344}"/>
                  </a:ext>
                </a:extLst>
              </p:cNvPr>
              <p:cNvSpPr txBox="1">
                <a:spLocks noRot="1" noChangeAspect="1" noMove="1" noResize="1" noEditPoints="1" noAdjustHandles="1" noChangeArrowheads="1" noChangeShapeType="1" noTextEdit="1"/>
              </p:cNvSpPr>
              <p:nvPr/>
            </p:nvSpPr>
            <p:spPr>
              <a:xfrm>
                <a:off x="2020098" y="5491110"/>
                <a:ext cx="5315294" cy="369332"/>
              </a:xfrm>
              <a:prstGeom prst="rect">
                <a:avLst/>
              </a:prstGeom>
              <a:blipFill>
                <a:blip r:embed="rId7"/>
                <a:stretch>
                  <a:fillRect l="-917" t="-13333" b="-30000"/>
                </a:stretch>
              </a:blipFill>
            </p:spPr>
            <p:txBody>
              <a:bodyPr/>
              <a:lstStyle/>
              <a:p>
                <a:r>
                  <a:rPr lang="ja-JP" altLang="en-US">
                    <a:noFill/>
                  </a:rPr>
                  <a:t> </a:t>
                </a:r>
              </a:p>
            </p:txBody>
          </p:sp>
        </mc:Fallback>
      </mc:AlternateContent>
      <p:sp>
        <p:nvSpPr>
          <p:cNvPr id="40" name="テキスト ボックス 39">
            <a:extLst>
              <a:ext uri="{FF2B5EF4-FFF2-40B4-BE49-F238E27FC236}">
                <a16:creationId xmlns:a16="http://schemas.microsoft.com/office/drawing/2014/main" id="{A22D52A9-C19D-6614-EFE6-0EBCEDFFC413}"/>
              </a:ext>
            </a:extLst>
          </p:cNvPr>
          <p:cNvSpPr txBox="1"/>
          <p:nvPr/>
        </p:nvSpPr>
        <p:spPr>
          <a:xfrm>
            <a:off x="7200819" y="3831358"/>
            <a:ext cx="3262432" cy="400110"/>
          </a:xfrm>
          <a:prstGeom prst="rect">
            <a:avLst/>
          </a:prstGeom>
          <a:noFill/>
        </p:spPr>
        <p:txBody>
          <a:bodyPr wrap="none" rtlCol="0">
            <a:spAutoFit/>
          </a:bodyPr>
          <a:lstStyle/>
          <a:p>
            <a:r>
              <a:rPr kumimoji="1" lang="ja-JP" altLang="en-US" sz="2000" b="1" dirty="0">
                <a:solidFill>
                  <a:schemeClr val="bg1"/>
                </a:solidFill>
                <a:highlight>
                  <a:srgbClr val="FF0000"/>
                </a:highlight>
              </a:rPr>
              <a:t>理論的に実験データを再現</a:t>
            </a:r>
          </a:p>
        </p:txBody>
      </p:sp>
      <p:sp>
        <p:nvSpPr>
          <p:cNvPr id="13" name="テキスト ボックス 12">
            <a:extLst>
              <a:ext uri="{FF2B5EF4-FFF2-40B4-BE49-F238E27FC236}">
                <a16:creationId xmlns:a16="http://schemas.microsoft.com/office/drawing/2014/main" id="{A121D38E-3154-EB69-532A-6F71E3E64A55}"/>
              </a:ext>
            </a:extLst>
          </p:cNvPr>
          <p:cNvSpPr txBox="1"/>
          <p:nvPr/>
        </p:nvSpPr>
        <p:spPr>
          <a:xfrm>
            <a:off x="7201417" y="4237585"/>
            <a:ext cx="1415772" cy="707886"/>
          </a:xfrm>
          <a:prstGeom prst="rect">
            <a:avLst/>
          </a:prstGeom>
          <a:solidFill>
            <a:schemeClr val="bg1"/>
          </a:solidFill>
        </p:spPr>
        <p:txBody>
          <a:bodyPr wrap="square" rtlCol="0">
            <a:spAutoFit/>
          </a:bodyPr>
          <a:lstStyle/>
          <a:p>
            <a:pPr algn="ctr"/>
            <a:r>
              <a:rPr lang="en-US" altLang="ja-JP" sz="2000" b="1" dirty="0">
                <a:solidFill>
                  <a:srgbClr val="0070C0"/>
                </a:solidFill>
                <a:effectLst>
                  <a:outerShdw blurRad="38100" dist="38100" dir="2700000" algn="tl">
                    <a:srgbClr val="000000">
                      <a:alpha val="43137"/>
                    </a:srgbClr>
                  </a:outerShdw>
                </a:effectLst>
              </a:rPr>
              <a:t>“K</a:t>
            </a:r>
            <a:r>
              <a:rPr lang="en-US" altLang="ja-JP" sz="2000" b="1" baseline="30000" dirty="0">
                <a:solidFill>
                  <a:srgbClr val="0070C0"/>
                </a:solidFill>
                <a:effectLst>
                  <a:outerShdw blurRad="38100" dist="38100" dir="2700000" algn="tl">
                    <a:srgbClr val="000000">
                      <a:alpha val="43137"/>
                    </a:srgbClr>
                  </a:outerShdw>
                </a:effectLst>
              </a:rPr>
              <a:t>-</a:t>
            </a:r>
            <a:r>
              <a:rPr lang="en-US" altLang="ja-JP" sz="2000" b="1" dirty="0">
                <a:solidFill>
                  <a:srgbClr val="0070C0"/>
                </a:solidFill>
                <a:effectLst>
                  <a:outerShdw blurRad="38100" dist="38100" dir="2700000" algn="tl">
                    <a:srgbClr val="000000">
                      <a:alpha val="43137"/>
                    </a:srgbClr>
                  </a:outerShdw>
                </a:effectLst>
              </a:rPr>
              <a:t>pp”</a:t>
            </a:r>
          </a:p>
          <a:p>
            <a:pPr algn="ctr"/>
            <a:r>
              <a:rPr lang="ja-JP" altLang="en-US" sz="2000" b="1" dirty="0">
                <a:solidFill>
                  <a:srgbClr val="0070C0"/>
                </a:solidFill>
                <a:effectLst>
                  <a:outerShdw blurRad="38100" dist="38100" dir="2700000" algn="tl">
                    <a:srgbClr val="000000">
                      <a:alpha val="43137"/>
                    </a:srgbClr>
                  </a:outerShdw>
                </a:effectLst>
              </a:rPr>
              <a:t>束縛状態</a:t>
            </a:r>
            <a:endParaRPr lang="en-US" altLang="ja-JP" sz="2000" b="1" dirty="0">
              <a:solidFill>
                <a:srgbClr val="0070C0"/>
              </a:solidFill>
              <a:effectLst>
                <a:outerShdw blurRad="38100" dist="38100" dir="2700000" algn="tl">
                  <a:srgbClr val="000000">
                    <a:alpha val="43137"/>
                  </a:srgbClr>
                </a:outerShdw>
              </a:effectLst>
            </a:endParaRPr>
          </a:p>
        </p:txBody>
      </p:sp>
      <p:cxnSp>
        <p:nvCxnSpPr>
          <p:cNvPr id="15" name="直線矢印コネクタ 14">
            <a:extLst>
              <a:ext uri="{FF2B5EF4-FFF2-40B4-BE49-F238E27FC236}">
                <a16:creationId xmlns:a16="http://schemas.microsoft.com/office/drawing/2014/main" id="{CB735667-04F1-55A3-7F8F-E3700356D5AA}"/>
              </a:ext>
            </a:extLst>
          </p:cNvPr>
          <p:cNvCxnSpPr>
            <a:cxnSpLocks/>
          </p:cNvCxnSpPr>
          <p:nvPr/>
        </p:nvCxnSpPr>
        <p:spPr>
          <a:xfrm>
            <a:off x="8304792" y="4926084"/>
            <a:ext cx="487050" cy="292044"/>
          </a:xfrm>
          <a:prstGeom prst="straightConnector1">
            <a:avLst/>
          </a:prstGeom>
          <a:ln w="381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DA81DCF3-0E05-363B-20F2-35C0E282B570}"/>
              </a:ext>
            </a:extLst>
          </p:cNvPr>
          <p:cNvSpPr txBox="1"/>
          <p:nvPr/>
        </p:nvSpPr>
        <p:spPr>
          <a:xfrm>
            <a:off x="2621240" y="5837937"/>
            <a:ext cx="4730374" cy="923330"/>
          </a:xfrm>
          <a:prstGeom prst="rect">
            <a:avLst/>
          </a:prstGeom>
          <a:noFill/>
        </p:spPr>
        <p:txBody>
          <a:bodyPr wrap="square" rtlCol="0">
            <a:spAutoFit/>
          </a:bodyPr>
          <a:lstStyle/>
          <a:p>
            <a:r>
              <a:rPr lang="ja-JP" altLang="en-US" dirty="0"/>
              <a:t>格子</a:t>
            </a:r>
            <a:r>
              <a:rPr lang="en-US" altLang="ja-JP" dirty="0"/>
              <a:t>QCD</a:t>
            </a:r>
            <a:r>
              <a:rPr lang="ja-JP" altLang="en-US" dirty="0"/>
              <a:t>ｰ有効理論ｰ実験を繋ぐ</a:t>
            </a:r>
            <a:r>
              <a:rPr lang="ja-JP" altLang="en-US" b="1" u="sng" dirty="0"/>
              <a:t>理論的枠組みの構築</a:t>
            </a:r>
            <a:r>
              <a:rPr lang="ja-JP" altLang="en-US" dirty="0"/>
              <a:t>を行い、反</a:t>
            </a:r>
            <a:r>
              <a:rPr lang="en-US" altLang="ja-JP" dirty="0"/>
              <a:t>K</a:t>
            </a:r>
            <a:r>
              <a:rPr lang="ja-JP" altLang="en-US" dirty="0"/>
              <a:t>中間子原子核の第一原理計算に基づく理解へ繋げる</a:t>
            </a:r>
          </a:p>
        </p:txBody>
      </p:sp>
      <p:pic>
        <p:nvPicPr>
          <p:cNvPr id="1026" name="Picture 2" descr="光の三原色イラスト｜無料イラスト・フリー素材なら「イラストAC」">
            <a:extLst>
              <a:ext uri="{FF2B5EF4-FFF2-40B4-BE49-F238E27FC236}">
                <a16:creationId xmlns:a16="http://schemas.microsoft.com/office/drawing/2014/main" id="{9876B420-DF8A-40B3-8F65-93C3B5283F9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547" t="7196" r="15899" b="7811"/>
          <a:stretch/>
        </p:blipFill>
        <p:spPr bwMode="auto">
          <a:xfrm>
            <a:off x="114244" y="4896348"/>
            <a:ext cx="1712721" cy="1593747"/>
          </a:xfrm>
          <a:prstGeom prst="rect">
            <a:avLst/>
          </a:prstGeom>
          <a:noFill/>
          <a:extLst>
            <a:ext uri="{909E8E84-426E-40DD-AFC4-6F175D3DCCD1}">
              <a14:hiddenFill xmlns:a14="http://schemas.microsoft.com/office/drawing/2010/main">
                <a:solidFill>
                  <a:srgbClr val="FFFFFF"/>
                </a:solidFill>
              </a14:hiddenFill>
            </a:ext>
          </a:extLst>
        </p:spPr>
      </p:pic>
      <p:sp>
        <p:nvSpPr>
          <p:cNvPr id="50" name="矢印: 右 49">
            <a:extLst>
              <a:ext uri="{FF2B5EF4-FFF2-40B4-BE49-F238E27FC236}">
                <a16:creationId xmlns:a16="http://schemas.microsoft.com/office/drawing/2014/main" id="{566676B1-D7EB-C6D9-5B38-0E29C881C3AF}"/>
              </a:ext>
            </a:extLst>
          </p:cNvPr>
          <p:cNvSpPr/>
          <p:nvPr/>
        </p:nvSpPr>
        <p:spPr>
          <a:xfrm>
            <a:off x="2067233" y="6018640"/>
            <a:ext cx="502983" cy="5265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D150EECE-7A30-DCF6-5D4B-0A4756EAD037}"/>
              </a:ext>
            </a:extLst>
          </p:cNvPr>
          <p:cNvSpPr txBox="1"/>
          <p:nvPr/>
        </p:nvSpPr>
        <p:spPr>
          <a:xfrm>
            <a:off x="657052" y="5022145"/>
            <a:ext cx="646331" cy="369332"/>
          </a:xfrm>
          <a:prstGeom prst="rect">
            <a:avLst/>
          </a:prstGeom>
          <a:noFill/>
        </p:spPr>
        <p:txBody>
          <a:bodyPr wrap="none" rtlCol="0">
            <a:spAutoFit/>
          </a:bodyPr>
          <a:lstStyle/>
          <a:p>
            <a:r>
              <a:rPr kumimoji="1" lang="ja-JP" altLang="en-US" b="1" dirty="0">
                <a:solidFill>
                  <a:schemeClr val="bg1"/>
                </a:solidFill>
              </a:rPr>
              <a:t>実験</a:t>
            </a:r>
          </a:p>
        </p:txBody>
      </p:sp>
      <p:sp>
        <p:nvSpPr>
          <p:cNvPr id="52" name="テキスト ボックス 51">
            <a:extLst>
              <a:ext uri="{FF2B5EF4-FFF2-40B4-BE49-F238E27FC236}">
                <a16:creationId xmlns:a16="http://schemas.microsoft.com/office/drawing/2014/main" id="{D23DA544-1D19-C579-4527-2EFA470CD70D}"/>
              </a:ext>
            </a:extLst>
          </p:cNvPr>
          <p:cNvSpPr txBox="1"/>
          <p:nvPr/>
        </p:nvSpPr>
        <p:spPr>
          <a:xfrm>
            <a:off x="1179071" y="5747694"/>
            <a:ext cx="646331" cy="646331"/>
          </a:xfrm>
          <a:prstGeom prst="rect">
            <a:avLst/>
          </a:prstGeom>
          <a:noFill/>
        </p:spPr>
        <p:txBody>
          <a:bodyPr wrap="none" rtlCol="0">
            <a:spAutoFit/>
          </a:bodyPr>
          <a:lstStyle/>
          <a:p>
            <a:pPr algn="ctr"/>
            <a:r>
              <a:rPr kumimoji="1" lang="ja-JP" altLang="en-US" b="1" dirty="0"/>
              <a:t>格子</a:t>
            </a:r>
            <a:endParaRPr kumimoji="1" lang="en-US" altLang="ja-JP" b="1" dirty="0"/>
          </a:p>
          <a:p>
            <a:pPr algn="ctr"/>
            <a:r>
              <a:rPr kumimoji="1" lang="en-US" altLang="ja-JP" b="1" dirty="0"/>
              <a:t>QCD</a:t>
            </a:r>
            <a:endParaRPr kumimoji="1" lang="ja-JP" altLang="en-US" b="1" dirty="0"/>
          </a:p>
        </p:txBody>
      </p:sp>
      <p:sp>
        <p:nvSpPr>
          <p:cNvPr id="53" name="テキスト ボックス 52">
            <a:extLst>
              <a:ext uri="{FF2B5EF4-FFF2-40B4-BE49-F238E27FC236}">
                <a16:creationId xmlns:a16="http://schemas.microsoft.com/office/drawing/2014/main" id="{8C3B0226-4910-B2D2-E53B-791F071AFC7C}"/>
              </a:ext>
            </a:extLst>
          </p:cNvPr>
          <p:cNvSpPr txBox="1"/>
          <p:nvPr/>
        </p:nvSpPr>
        <p:spPr>
          <a:xfrm>
            <a:off x="151770" y="5747694"/>
            <a:ext cx="646331" cy="646331"/>
          </a:xfrm>
          <a:prstGeom prst="rect">
            <a:avLst/>
          </a:prstGeom>
          <a:noFill/>
        </p:spPr>
        <p:txBody>
          <a:bodyPr wrap="none" rtlCol="0">
            <a:spAutoFit/>
          </a:bodyPr>
          <a:lstStyle/>
          <a:p>
            <a:r>
              <a:rPr kumimoji="1" lang="ja-JP" altLang="en-US" b="1" dirty="0">
                <a:solidFill>
                  <a:schemeClr val="bg1"/>
                </a:solidFill>
              </a:rPr>
              <a:t>有効</a:t>
            </a:r>
            <a:endParaRPr kumimoji="1" lang="en-US" altLang="ja-JP" b="1" dirty="0">
              <a:solidFill>
                <a:schemeClr val="bg1"/>
              </a:solidFill>
            </a:endParaRPr>
          </a:p>
          <a:p>
            <a:r>
              <a:rPr kumimoji="1" lang="ja-JP" altLang="en-US" b="1" dirty="0">
                <a:solidFill>
                  <a:schemeClr val="bg1"/>
                </a:solidFill>
              </a:rPr>
              <a:t>理論</a:t>
            </a:r>
          </a:p>
        </p:txBody>
      </p:sp>
      <p:sp>
        <p:nvSpPr>
          <p:cNvPr id="54" name="四角形: 角を丸くする 53">
            <a:extLst>
              <a:ext uri="{FF2B5EF4-FFF2-40B4-BE49-F238E27FC236}">
                <a16:creationId xmlns:a16="http://schemas.microsoft.com/office/drawing/2014/main" id="{CF583620-B8EE-B12C-AFE0-C1002A715E75}"/>
              </a:ext>
            </a:extLst>
          </p:cNvPr>
          <p:cNvSpPr/>
          <p:nvPr/>
        </p:nvSpPr>
        <p:spPr>
          <a:xfrm>
            <a:off x="114244" y="4720921"/>
            <a:ext cx="7237370" cy="1994946"/>
          </a:xfrm>
          <a:prstGeom prst="round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E726B82A-6704-8AE9-D382-38105C954C3B}"/>
              </a:ext>
            </a:extLst>
          </p:cNvPr>
          <p:cNvSpPr txBox="1"/>
          <p:nvPr/>
        </p:nvSpPr>
        <p:spPr>
          <a:xfrm rot="16200000">
            <a:off x="10901282" y="2147089"/>
            <a:ext cx="1908869" cy="338554"/>
          </a:xfrm>
          <a:prstGeom prst="rect">
            <a:avLst/>
          </a:prstGeom>
          <a:noFill/>
        </p:spPr>
        <p:txBody>
          <a:bodyPr wrap="square" rtlCol="0">
            <a:spAutoFit/>
          </a:bodyPr>
          <a:lstStyle/>
          <a:p>
            <a:r>
              <a:rPr lang="en-US" altLang="ja-JP" sz="1600" dirty="0"/>
              <a:t>PTEP(2016)123D03</a:t>
            </a:r>
          </a:p>
        </p:txBody>
      </p:sp>
      <p:pic>
        <p:nvPicPr>
          <p:cNvPr id="8" name="図 7">
            <a:extLst>
              <a:ext uri="{FF2B5EF4-FFF2-40B4-BE49-F238E27FC236}">
                <a16:creationId xmlns:a16="http://schemas.microsoft.com/office/drawing/2014/main" id="{54D58575-60E1-D55C-9954-3167481D7ABC}"/>
              </a:ext>
            </a:extLst>
          </p:cNvPr>
          <p:cNvPicPr>
            <a:picLocks noChangeAspect="1"/>
          </p:cNvPicPr>
          <p:nvPr/>
        </p:nvPicPr>
        <p:blipFill>
          <a:blip r:embed="rId9"/>
          <a:stretch>
            <a:fillRect/>
          </a:stretch>
        </p:blipFill>
        <p:spPr>
          <a:xfrm>
            <a:off x="7478338" y="968448"/>
            <a:ext cx="1896517" cy="2817836"/>
          </a:xfrm>
          <a:prstGeom prst="rect">
            <a:avLst/>
          </a:prstGeom>
        </p:spPr>
      </p:pic>
      <p:sp>
        <p:nvSpPr>
          <p:cNvPr id="59" name="テキスト ボックス 58">
            <a:extLst>
              <a:ext uri="{FF2B5EF4-FFF2-40B4-BE49-F238E27FC236}">
                <a16:creationId xmlns:a16="http://schemas.microsoft.com/office/drawing/2014/main" id="{76A05FA4-039B-D91D-39CD-CC93D355F13B}"/>
              </a:ext>
            </a:extLst>
          </p:cNvPr>
          <p:cNvSpPr txBox="1"/>
          <p:nvPr/>
        </p:nvSpPr>
        <p:spPr>
          <a:xfrm>
            <a:off x="8723214" y="850262"/>
            <a:ext cx="2178802" cy="338554"/>
          </a:xfrm>
          <a:prstGeom prst="rect">
            <a:avLst/>
          </a:prstGeom>
          <a:noFill/>
        </p:spPr>
        <p:txBody>
          <a:bodyPr wrap="none" rtlCol="0">
            <a:spAutoFit/>
          </a:bodyPr>
          <a:lstStyle/>
          <a:p>
            <a:r>
              <a:rPr kumimoji="1" lang="ja-JP" altLang="en-US" sz="1600" dirty="0"/>
              <a:t>＊絵は</a:t>
            </a:r>
            <a:r>
              <a:rPr kumimoji="1" lang="en-US" altLang="ja-JP" sz="1600" dirty="0"/>
              <a:t>”K</a:t>
            </a:r>
            <a:r>
              <a:rPr kumimoji="1" lang="en-US" altLang="ja-JP" sz="1600" baseline="30000" dirty="0"/>
              <a:t>-</a:t>
            </a:r>
            <a:r>
              <a:rPr kumimoji="1" lang="en-US" altLang="ja-JP" sz="1600" dirty="0"/>
              <a:t>pp”</a:t>
            </a:r>
            <a:r>
              <a:rPr kumimoji="1" lang="ja-JP" altLang="en-US" sz="1600" dirty="0"/>
              <a:t>のケース</a:t>
            </a:r>
          </a:p>
        </p:txBody>
      </p:sp>
    </p:spTree>
    <p:extLst>
      <p:ext uri="{BB962C8B-B14F-4D97-AF65-F5344CB8AC3E}">
        <p14:creationId xmlns:p14="http://schemas.microsoft.com/office/powerpoint/2010/main" val="363451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fade">
                                      <p:cBhvr>
                                        <p:cTn id="53" dur="500"/>
                                        <p:tgtEl>
                                          <p:spTgt spid="49"/>
                                        </p:tgtEl>
                                      </p:cBhvr>
                                    </p:animEffect>
                                  </p:childTnLst>
                                </p:cTn>
                              </p:par>
                              <p:par>
                                <p:cTn id="54" presetID="10" presetClass="entr" presetSubtype="0" fill="hold" nodeType="withEffect">
                                  <p:stCondLst>
                                    <p:cond delay="0"/>
                                  </p:stCondLst>
                                  <p:childTnLst>
                                    <p:set>
                                      <p:cBhvr>
                                        <p:cTn id="55" dur="1" fill="hold">
                                          <p:stCondLst>
                                            <p:cond delay="0"/>
                                          </p:stCondLst>
                                        </p:cTn>
                                        <p:tgtEl>
                                          <p:spTgt spid="1026"/>
                                        </p:tgtEl>
                                        <p:attrNameLst>
                                          <p:attrName>style.visibility</p:attrName>
                                        </p:attrNameLst>
                                      </p:cBhvr>
                                      <p:to>
                                        <p:strVal val="visible"/>
                                      </p:to>
                                    </p:set>
                                    <p:animEffect transition="in" filter="fade">
                                      <p:cBhvr>
                                        <p:cTn id="56" dur="500"/>
                                        <p:tgtEl>
                                          <p:spTgt spid="102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500"/>
                                        <p:tgtEl>
                                          <p:spTgt spid="5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fade">
                                      <p:cBhvr>
                                        <p:cTn id="62" dur="500"/>
                                        <p:tgtEl>
                                          <p:spTgt spid="5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fade">
                                      <p:cBhvr>
                                        <p:cTn id="65" dur="500"/>
                                        <p:tgtEl>
                                          <p:spTgt spid="5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fade">
                                      <p:cBhvr>
                                        <p:cTn id="68" dur="500"/>
                                        <p:tgtEl>
                                          <p:spTgt spid="5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fade">
                                      <p:cBhvr>
                                        <p:cTn id="7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animBg="1"/>
      <p:bldP spid="28" grpId="0" animBg="1"/>
      <p:bldP spid="38" grpId="0"/>
      <p:bldP spid="39" grpId="0"/>
      <p:bldP spid="40" grpId="0"/>
      <p:bldP spid="13" grpId="0" animBg="1"/>
      <p:bldP spid="49" grpId="0"/>
      <p:bldP spid="50" grpId="0" animBg="1"/>
      <p:bldP spid="51" grpId="0"/>
      <p:bldP spid="52" grpId="0"/>
      <p:bldP spid="53" grpId="0"/>
      <p:bldP spid="54"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グループ化 33">
            <a:extLst>
              <a:ext uri="{FF2B5EF4-FFF2-40B4-BE49-F238E27FC236}">
                <a16:creationId xmlns:a16="http://schemas.microsoft.com/office/drawing/2014/main" id="{EE385997-7A83-6BF6-1BD4-CECED16CF14C}"/>
              </a:ext>
            </a:extLst>
          </p:cNvPr>
          <p:cNvGrpSpPr/>
          <p:nvPr/>
        </p:nvGrpSpPr>
        <p:grpSpPr>
          <a:xfrm>
            <a:off x="6966701" y="3758797"/>
            <a:ext cx="3104595" cy="2369692"/>
            <a:chOff x="7827338" y="4808646"/>
            <a:chExt cx="3104595" cy="2369692"/>
          </a:xfrm>
        </p:grpSpPr>
        <p:pic>
          <p:nvPicPr>
            <p:cNvPr id="23" name="図 22">
              <a:extLst>
                <a:ext uri="{FF2B5EF4-FFF2-40B4-BE49-F238E27FC236}">
                  <a16:creationId xmlns:a16="http://schemas.microsoft.com/office/drawing/2014/main" id="{34AF5BBD-98C2-0CAE-6355-C69F040CC312}"/>
                </a:ext>
              </a:extLst>
            </p:cNvPr>
            <p:cNvPicPr>
              <a:picLocks noChangeAspect="1"/>
            </p:cNvPicPr>
            <p:nvPr/>
          </p:nvPicPr>
          <p:blipFill>
            <a:blip r:embed="rId2"/>
            <a:stretch>
              <a:fillRect/>
            </a:stretch>
          </p:blipFill>
          <p:spPr>
            <a:xfrm>
              <a:off x="7827338" y="4808646"/>
              <a:ext cx="3104595" cy="2369692"/>
            </a:xfrm>
            <a:prstGeom prst="rect">
              <a:avLst/>
            </a:prstGeom>
          </p:spPr>
        </p:pic>
        <p:sp>
          <p:nvSpPr>
            <p:cNvPr id="32" name="テキスト ボックス 31">
              <a:extLst>
                <a:ext uri="{FF2B5EF4-FFF2-40B4-BE49-F238E27FC236}">
                  <a16:creationId xmlns:a16="http://schemas.microsoft.com/office/drawing/2014/main" id="{CB385F8E-8870-CA5D-8510-7424BA71B730}"/>
                </a:ext>
              </a:extLst>
            </p:cNvPr>
            <p:cNvSpPr txBox="1"/>
            <p:nvPr/>
          </p:nvSpPr>
          <p:spPr>
            <a:xfrm>
              <a:off x="7870863" y="6829431"/>
              <a:ext cx="2355132" cy="307777"/>
            </a:xfrm>
            <a:prstGeom prst="rect">
              <a:avLst/>
            </a:prstGeom>
            <a:solidFill>
              <a:schemeClr val="bg1"/>
            </a:solidFill>
            <a:ln w="25400">
              <a:solidFill>
                <a:schemeClr val="tx1"/>
              </a:solidFill>
            </a:ln>
          </p:spPr>
          <p:txBody>
            <a:bodyPr wrap="none" rtlCol="0">
              <a:spAutoFit/>
            </a:bodyPr>
            <a:lstStyle/>
            <a:p>
              <a:r>
                <a:rPr kumimoji="1" lang="ja-JP" altLang="en-US" sz="1400" b="1" dirty="0"/>
                <a:t>大型</a:t>
              </a:r>
              <a:r>
                <a:rPr kumimoji="1" lang="en-US" altLang="ja-JP" sz="1400" b="1" dirty="0"/>
                <a:t>4π</a:t>
              </a:r>
              <a:r>
                <a:rPr kumimoji="1" lang="ja-JP" altLang="en-US" sz="1400" b="1" dirty="0"/>
                <a:t>スペクトロメーター</a:t>
              </a:r>
            </a:p>
          </p:txBody>
        </p:sp>
      </p:grpSp>
      <p:grpSp>
        <p:nvGrpSpPr>
          <p:cNvPr id="33" name="グループ化 32">
            <a:extLst>
              <a:ext uri="{FF2B5EF4-FFF2-40B4-BE49-F238E27FC236}">
                <a16:creationId xmlns:a16="http://schemas.microsoft.com/office/drawing/2014/main" id="{EBDD54FD-E68D-A359-2247-0C4F9934E85D}"/>
              </a:ext>
            </a:extLst>
          </p:cNvPr>
          <p:cNvGrpSpPr/>
          <p:nvPr/>
        </p:nvGrpSpPr>
        <p:grpSpPr>
          <a:xfrm>
            <a:off x="8946716" y="2068072"/>
            <a:ext cx="3203415" cy="2381668"/>
            <a:chOff x="7611534" y="2229272"/>
            <a:chExt cx="3203415" cy="2381668"/>
          </a:xfrm>
        </p:grpSpPr>
        <p:pic>
          <p:nvPicPr>
            <p:cNvPr id="24" name="図 23">
              <a:extLst>
                <a:ext uri="{FF2B5EF4-FFF2-40B4-BE49-F238E27FC236}">
                  <a16:creationId xmlns:a16="http://schemas.microsoft.com/office/drawing/2014/main" id="{61BC0AB7-0215-3623-6D79-1B400BFEE82C}"/>
                </a:ext>
              </a:extLst>
            </p:cNvPr>
            <p:cNvPicPr>
              <a:picLocks noChangeAspect="1"/>
            </p:cNvPicPr>
            <p:nvPr/>
          </p:nvPicPr>
          <p:blipFill rotWithShape="1">
            <a:blip r:embed="rId3"/>
            <a:srcRect l="3514" t="4861" b="22124"/>
            <a:stretch/>
          </p:blipFill>
          <p:spPr>
            <a:xfrm>
              <a:off x="7611534" y="2229272"/>
              <a:ext cx="3160623" cy="2374467"/>
            </a:xfrm>
            <a:prstGeom prst="rect">
              <a:avLst/>
            </a:prstGeom>
          </p:spPr>
        </p:pic>
        <p:sp>
          <p:nvSpPr>
            <p:cNvPr id="25" name="テキスト ボックス 24">
              <a:extLst>
                <a:ext uri="{FF2B5EF4-FFF2-40B4-BE49-F238E27FC236}">
                  <a16:creationId xmlns:a16="http://schemas.microsoft.com/office/drawing/2014/main" id="{11E1493F-58D4-65F1-4F1B-F546B7238F98}"/>
                </a:ext>
              </a:extLst>
            </p:cNvPr>
            <p:cNvSpPr txBox="1"/>
            <p:nvPr/>
          </p:nvSpPr>
          <p:spPr>
            <a:xfrm>
              <a:off x="9522608" y="4349330"/>
              <a:ext cx="1292341" cy="261610"/>
            </a:xfrm>
            <a:prstGeom prst="rect">
              <a:avLst/>
            </a:prstGeom>
            <a:noFill/>
          </p:spPr>
          <p:txBody>
            <a:bodyPr wrap="none" rtlCol="0">
              <a:spAutoFit/>
            </a:bodyPr>
            <a:lstStyle/>
            <a:p>
              <a:r>
                <a:rPr lang="en-US" altLang="ja-JP" sz="1100" dirty="0">
                  <a:solidFill>
                    <a:schemeClr val="bg1"/>
                  </a:solidFill>
                </a:rPr>
                <a:t>ÖWA/Harald </a:t>
              </a:r>
              <a:r>
                <a:rPr lang="en-US" altLang="ja-JP" sz="1100" dirty="0" err="1">
                  <a:solidFill>
                    <a:schemeClr val="bg1"/>
                  </a:solidFill>
                </a:rPr>
                <a:t>Ritsch</a:t>
              </a:r>
              <a:endParaRPr lang="ja-JP" altLang="en-US" sz="1100" dirty="0">
                <a:solidFill>
                  <a:schemeClr val="bg1"/>
                </a:solidFill>
              </a:endParaRPr>
            </a:p>
          </p:txBody>
        </p:sp>
        <p:sp>
          <p:nvSpPr>
            <p:cNvPr id="27" name="テキスト ボックス 26">
              <a:extLst>
                <a:ext uri="{FF2B5EF4-FFF2-40B4-BE49-F238E27FC236}">
                  <a16:creationId xmlns:a16="http://schemas.microsoft.com/office/drawing/2014/main" id="{D96DCE05-636A-A5EB-2FC7-F122172D8D40}"/>
                </a:ext>
              </a:extLst>
            </p:cNvPr>
            <p:cNvSpPr txBox="1"/>
            <p:nvPr/>
          </p:nvSpPr>
          <p:spPr>
            <a:xfrm>
              <a:off x="7676027" y="4235921"/>
              <a:ext cx="1124026" cy="307777"/>
            </a:xfrm>
            <a:prstGeom prst="rect">
              <a:avLst/>
            </a:prstGeom>
            <a:solidFill>
              <a:schemeClr val="bg1"/>
            </a:solidFill>
            <a:ln w="25400">
              <a:solidFill>
                <a:schemeClr val="tx1"/>
              </a:solidFill>
            </a:ln>
          </p:spPr>
          <p:txBody>
            <a:bodyPr wrap="none" rtlCol="0">
              <a:spAutoFit/>
            </a:bodyPr>
            <a:lstStyle/>
            <a:p>
              <a:r>
                <a:rPr kumimoji="1" lang="en-US" altLang="ja-JP" sz="1400" b="1" dirty="0"/>
                <a:t>(K</a:t>
              </a:r>
              <a:r>
                <a:rPr kumimoji="1" lang="en-US" altLang="ja-JP" sz="1400" b="1" baseline="30000" dirty="0"/>
                <a:t>-</a:t>
              </a:r>
              <a:r>
                <a:rPr kumimoji="1" lang="en-US" altLang="ja-JP" sz="1400" b="1" dirty="0"/>
                <a:t>,n/d)</a:t>
              </a:r>
              <a:r>
                <a:rPr kumimoji="1" lang="ja-JP" altLang="en-US" sz="1400" b="1" dirty="0"/>
                <a:t>反応</a:t>
              </a:r>
            </a:p>
          </p:txBody>
        </p:sp>
        <p:sp>
          <p:nvSpPr>
            <p:cNvPr id="28" name="テキスト ボックス 27">
              <a:extLst>
                <a:ext uri="{FF2B5EF4-FFF2-40B4-BE49-F238E27FC236}">
                  <a16:creationId xmlns:a16="http://schemas.microsoft.com/office/drawing/2014/main" id="{5126BD6D-F7C9-2F2B-AE66-0B99384592BC}"/>
                </a:ext>
              </a:extLst>
            </p:cNvPr>
            <p:cNvSpPr txBox="1"/>
            <p:nvPr/>
          </p:nvSpPr>
          <p:spPr>
            <a:xfrm>
              <a:off x="8705196" y="2987693"/>
              <a:ext cx="306494" cy="369332"/>
            </a:xfrm>
            <a:prstGeom prst="rect">
              <a:avLst/>
            </a:prstGeom>
            <a:noFill/>
          </p:spPr>
          <p:txBody>
            <a:bodyPr wrap="none" rtlCol="0">
              <a:spAutoFit/>
            </a:bodyPr>
            <a:lstStyle/>
            <a:p>
              <a:r>
                <a:rPr kumimoji="1" lang="en-US" altLang="ja-JP" b="1" dirty="0">
                  <a:solidFill>
                    <a:schemeClr val="bg1"/>
                  </a:solidFill>
                </a:rPr>
                <a:t>p</a:t>
              </a:r>
              <a:endParaRPr kumimoji="1" lang="ja-JP" altLang="en-US" b="1" dirty="0">
                <a:solidFill>
                  <a:schemeClr val="bg1"/>
                </a:solidFill>
              </a:endParaRPr>
            </a:p>
          </p:txBody>
        </p:sp>
        <p:sp>
          <p:nvSpPr>
            <p:cNvPr id="29" name="テキスト ボックス 28">
              <a:extLst>
                <a:ext uri="{FF2B5EF4-FFF2-40B4-BE49-F238E27FC236}">
                  <a16:creationId xmlns:a16="http://schemas.microsoft.com/office/drawing/2014/main" id="{CB8DD769-9E38-EA1C-7C8F-A842583466C1}"/>
                </a:ext>
              </a:extLst>
            </p:cNvPr>
            <p:cNvSpPr txBox="1"/>
            <p:nvPr/>
          </p:nvSpPr>
          <p:spPr>
            <a:xfrm>
              <a:off x="9625569" y="2769776"/>
              <a:ext cx="306494" cy="369332"/>
            </a:xfrm>
            <a:prstGeom prst="rect">
              <a:avLst/>
            </a:prstGeom>
            <a:noFill/>
          </p:spPr>
          <p:txBody>
            <a:bodyPr wrap="none" rtlCol="0">
              <a:spAutoFit/>
            </a:bodyPr>
            <a:lstStyle/>
            <a:p>
              <a:r>
                <a:rPr kumimoji="1" lang="en-US" altLang="ja-JP" b="1" dirty="0">
                  <a:solidFill>
                    <a:schemeClr val="bg1"/>
                  </a:solidFill>
                </a:rPr>
                <a:t>p</a:t>
              </a:r>
              <a:endParaRPr kumimoji="1" lang="ja-JP" altLang="en-US" b="1" dirty="0">
                <a:solidFill>
                  <a:schemeClr val="bg1"/>
                </a:solidFill>
              </a:endParaRPr>
            </a:p>
          </p:txBody>
        </p:sp>
        <p:sp>
          <p:nvSpPr>
            <p:cNvPr id="30" name="テキスト ボックス 29">
              <a:extLst>
                <a:ext uri="{FF2B5EF4-FFF2-40B4-BE49-F238E27FC236}">
                  <a16:creationId xmlns:a16="http://schemas.microsoft.com/office/drawing/2014/main" id="{115DD265-C851-2D64-A86D-E2C88AEB58B5}"/>
                </a:ext>
              </a:extLst>
            </p:cNvPr>
            <p:cNvSpPr txBox="1"/>
            <p:nvPr/>
          </p:nvSpPr>
          <p:spPr>
            <a:xfrm>
              <a:off x="10007479" y="3751719"/>
              <a:ext cx="306494" cy="369332"/>
            </a:xfrm>
            <a:prstGeom prst="rect">
              <a:avLst/>
            </a:prstGeom>
            <a:noFill/>
          </p:spPr>
          <p:txBody>
            <a:bodyPr wrap="none" rtlCol="0">
              <a:spAutoFit/>
            </a:bodyPr>
            <a:lstStyle/>
            <a:p>
              <a:r>
                <a:rPr kumimoji="1" lang="en-US" altLang="ja-JP" b="1" dirty="0"/>
                <a:t>n</a:t>
              </a:r>
              <a:endParaRPr kumimoji="1" lang="ja-JP" altLang="en-US" b="1" dirty="0"/>
            </a:p>
          </p:txBody>
        </p:sp>
        <p:sp>
          <p:nvSpPr>
            <p:cNvPr id="31" name="テキスト ボックス 30">
              <a:extLst>
                <a:ext uri="{FF2B5EF4-FFF2-40B4-BE49-F238E27FC236}">
                  <a16:creationId xmlns:a16="http://schemas.microsoft.com/office/drawing/2014/main" id="{68338958-3F12-7D44-B5DB-C3960CBE538D}"/>
                </a:ext>
              </a:extLst>
            </p:cNvPr>
            <p:cNvSpPr txBox="1"/>
            <p:nvPr/>
          </p:nvSpPr>
          <p:spPr>
            <a:xfrm>
              <a:off x="9429946" y="3761146"/>
              <a:ext cx="357790" cy="369332"/>
            </a:xfrm>
            <a:prstGeom prst="rect">
              <a:avLst/>
            </a:prstGeom>
            <a:noFill/>
          </p:spPr>
          <p:txBody>
            <a:bodyPr wrap="none" rtlCol="0">
              <a:spAutoFit/>
            </a:bodyPr>
            <a:lstStyle/>
            <a:p>
              <a:r>
                <a:rPr kumimoji="1" lang="en-US" altLang="ja-JP" b="1" dirty="0"/>
                <a:t>K</a:t>
              </a:r>
              <a:r>
                <a:rPr kumimoji="1" lang="en-US" altLang="ja-JP" b="1" baseline="30000" dirty="0"/>
                <a:t>-</a:t>
              </a:r>
              <a:endParaRPr kumimoji="1" lang="ja-JP" altLang="en-US" b="1" baseline="30000" dirty="0"/>
            </a:p>
          </p:txBody>
        </p:sp>
      </p:grpSp>
      <p:sp>
        <p:nvSpPr>
          <p:cNvPr id="2" name="タイトル 1">
            <a:extLst>
              <a:ext uri="{FF2B5EF4-FFF2-40B4-BE49-F238E27FC236}">
                <a16:creationId xmlns:a16="http://schemas.microsoft.com/office/drawing/2014/main" id="{7ADB7141-CCA8-74A8-C27C-C9AD02DFC2DD}"/>
              </a:ext>
            </a:extLst>
          </p:cNvPr>
          <p:cNvSpPr>
            <a:spLocks noGrp="1"/>
          </p:cNvSpPr>
          <p:nvPr>
            <p:ph type="title"/>
          </p:nvPr>
        </p:nvSpPr>
        <p:spPr>
          <a:xfrm>
            <a:off x="838200" y="0"/>
            <a:ext cx="6344723" cy="1325563"/>
          </a:xfrm>
        </p:spPr>
        <p:txBody>
          <a:bodyPr/>
          <a:lstStyle/>
          <a:p>
            <a:pPr algn="ctr"/>
            <a:r>
              <a:rPr kumimoji="1" lang="ja-JP" altLang="en-US" b="1" dirty="0"/>
              <a:t>まとめ</a:t>
            </a:r>
          </a:p>
        </p:txBody>
      </p:sp>
      <p:sp>
        <p:nvSpPr>
          <p:cNvPr id="3" name="コンテンツ プレースホルダー 2">
            <a:extLst>
              <a:ext uri="{FF2B5EF4-FFF2-40B4-BE49-F238E27FC236}">
                <a16:creationId xmlns:a16="http://schemas.microsoft.com/office/drawing/2014/main" id="{4B333576-FCCA-4EEF-E8E5-9803CE54F732}"/>
              </a:ext>
            </a:extLst>
          </p:cNvPr>
          <p:cNvSpPr>
            <a:spLocks noGrp="1"/>
          </p:cNvSpPr>
          <p:nvPr>
            <p:ph idx="1"/>
          </p:nvPr>
        </p:nvSpPr>
        <p:spPr>
          <a:xfrm>
            <a:off x="5039" y="1139663"/>
            <a:ext cx="7957256" cy="2925815"/>
          </a:xfrm>
        </p:spPr>
        <p:txBody>
          <a:bodyPr>
            <a:normAutofit/>
          </a:bodyPr>
          <a:lstStyle/>
          <a:p>
            <a:pPr>
              <a:buFont typeface="Wingdings" panose="05000000000000000000" pitchFamily="2" charset="2"/>
              <a:buChar char="l"/>
            </a:pPr>
            <a:r>
              <a:rPr kumimoji="1" lang="ja-JP" altLang="en-US" dirty="0"/>
              <a:t>反</a:t>
            </a:r>
            <a:r>
              <a:rPr kumimoji="1" lang="en-US" altLang="ja-JP" dirty="0"/>
              <a:t>K</a:t>
            </a:r>
            <a:r>
              <a:rPr kumimoji="1" lang="ja-JP" altLang="en-US" dirty="0"/>
              <a:t>中間子原子核“</a:t>
            </a:r>
            <a:r>
              <a:rPr kumimoji="1" lang="en-US" altLang="ja-JP" dirty="0"/>
              <a:t>K</a:t>
            </a:r>
            <a:r>
              <a:rPr kumimoji="1" lang="en-US" altLang="ja-JP" baseline="30000" dirty="0"/>
              <a:t>-</a:t>
            </a:r>
            <a:r>
              <a:rPr kumimoji="1" lang="en-US" altLang="ja-JP" dirty="0"/>
              <a:t>pp</a:t>
            </a:r>
            <a:r>
              <a:rPr kumimoji="1" lang="ja-JP" altLang="en-US" dirty="0"/>
              <a:t>”を発見＠</a:t>
            </a:r>
            <a:r>
              <a:rPr kumimoji="1" lang="en-US" altLang="ja-JP" dirty="0"/>
              <a:t>J-PARC E15</a:t>
            </a:r>
          </a:p>
          <a:p>
            <a:pPr>
              <a:buFont typeface="Wingdings" panose="05000000000000000000" pitchFamily="2" charset="2"/>
              <a:buChar char="l"/>
            </a:pPr>
            <a:endParaRPr kumimoji="1" lang="en-US" altLang="ja-JP" sz="1000" dirty="0"/>
          </a:p>
          <a:p>
            <a:pPr>
              <a:buFont typeface="Wingdings" panose="05000000000000000000" pitchFamily="2" charset="2"/>
              <a:buChar char="l"/>
            </a:pPr>
            <a:r>
              <a:rPr kumimoji="1" lang="ja-JP" altLang="en-US" dirty="0"/>
              <a:t>次のステップ＠</a:t>
            </a:r>
            <a:r>
              <a:rPr kumimoji="1" lang="en-US" altLang="ja-JP" dirty="0"/>
              <a:t>J-PARC E80</a:t>
            </a:r>
          </a:p>
          <a:p>
            <a:pPr lvl="1">
              <a:buFont typeface="Wingdings" panose="05000000000000000000" pitchFamily="2" charset="2"/>
              <a:buChar char="ü"/>
            </a:pPr>
            <a:r>
              <a:rPr kumimoji="1" lang="ja-JP" altLang="en-US" dirty="0"/>
              <a:t> 実験的に</a:t>
            </a:r>
            <a:r>
              <a:rPr kumimoji="1" lang="ja-JP" altLang="en-US" b="1" u="sng" dirty="0"/>
              <a:t>核子数依存性</a:t>
            </a:r>
            <a:r>
              <a:rPr kumimoji="1" lang="ja-JP" altLang="en-US" dirty="0"/>
              <a:t>を導出する</a:t>
            </a:r>
            <a:r>
              <a:rPr kumimoji="1" lang="ja-JP" altLang="en-US" sz="2000" dirty="0"/>
              <a:t>（</a:t>
            </a:r>
            <a:r>
              <a:rPr kumimoji="1" lang="en-US" altLang="ja-JP" sz="2000" dirty="0"/>
              <a:t>”K</a:t>
            </a:r>
            <a:r>
              <a:rPr kumimoji="1" lang="en-US" altLang="ja-JP" sz="2000" baseline="30000" dirty="0"/>
              <a:t>-</a:t>
            </a:r>
            <a:r>
              <a:rPr kumimoji="1" lang="en-US" altLang="ja-JP" sz="2000" dirty="0" err="1"/>
              <a:t>ppn</a:t>
            </a:r>
            <a:r>
              <a:rPr kumimoji="1" lang="en-US" altLang="ja-JP" sz="2000" dirty="0"/>
              <a:t>”, ”K</a:t>
            </a:r>
            <a:r>
              <a:rPr kumimoji="1" lang="en-US" altLang="ja-JP" sz="2000" baseline="30000" dirty="0"/>
              <a:t>-</a:t>
            </a:r>
            <a:r>
              <a:rPr kumimoji="1" lang="en-US" altLang="ja-JP" sz="2000" dirty="0" err="1"/>
              <a:t>ppnn</a:t>
            </a:r>
            <a:r>
              <a:rPr kumimoji="1" lang="en-US" altLang="ja-JP" sz="2000" dirty="0"/>
              <a:t>”</a:t>
            </a:r>
            <a:r>
              <a:rPr kumimoji="1" lang="ja-JP" altLang="en-US" sz="2000" dirty="0"/>
              <a:t>）</a:t>
            </a:r>
            <a:endParaRPr kumimoji="1" lang="en-US" altLang="ja-JP" sz="2000" dirty="0"/>
          </a:p>
          <a:p>
            <a:pPr lvl="2">
              <a:buFont typeface="Wingdings" panose="05000000000000000000" pitchFamily="2" charset="2"/>
              <a:buChar char="Ø"/>
            </a:pPr>
            <a:r>
              <a:rPr kumimoji="1" lang="en-US" altLang="ja-JP" b="1" dirty="0">
                <a:solidFill>
                  <a:srgbClr val="FF0000"/>
                </a:solidFill>
              </a:rPr>
              <a:t> </a:t>
            </a:r>
            <a:r>
              <a:rPr kumimoji="1" lang="en-US" altLang="ja-JP" sz="2400" b="1" dirty="0">
                <a:solidFill>
                  <a:srgbClr val="FF0000"/>
                </a:solidFill>
              </a:rPr>
              <a:t>2026</a:t>
            </a:r>
            <a:r>
              <a:rPr kumimoji="1" lang="ja-JP" altLang="en-US" sz="2400" b="1" dirty="0">
                <a:solidFill>
                  <a:srgbClr val="FF0000"/>
                </a:solidFill>
              </a:rPr>
              <a:t>年度実験開始予定</a:t>
            </a:r>
            <a:endParaRPr kumimoji="1" lang="en-US" altLang="ja-JP" sz="2400" b="1" dirty="0">
              <a:solidFill>
                <a:srgbClr val="FF0000"/>
              </a:solidFill>
            </a:endParaRPr>
          </a:p>
          <a:p>
            <a:pPr lvl="2">
              <a:buFont typeface="Wingdings" panose="05000000000000000000" pitchFamily="2" charset="2"/>
              <a:buChar char="Ø"/>
            </a:pPr>
            <a:r>
              <a:rPr kumimoji="1" lang="ja-JP" altLang="en-US" sz="2400" dirty="0"/>
              <a:t>大強度</a:t>
            </a:r>
            <a:r>
              <a:rPr kumimoji="1" lang="en-US" altLang="ja-JP" sz="2400" dirty="0"/>
              <a:t>K-</a:t>
            </a:r>
            <a:r>
              <a:rPr kumimoji="1" lang="ja-JP" altLang="en-US" sz="2400" dirty="0"/>
              <a:t>ビーム＠ハドロン実験施設が実現</a:t>
            </a:r>
            <a:endParaRPr kumimoji="1" lang="en-US" altLang="ja-JP" sz="2400" dirty="0"/>
          </a:p>
          <a:p>
            <a:pPr lvl="1">
              <a:buFont typeface="Wingdings" panose="05000000000000000000" pitchFamily="2" charset="2"/>
              <a:buChar char="ü"/>
            </a:pPr>
            <a:r>
              <a:rPr kumimoji="1" lang="ja-JP" altLang="en-US" dirty="0"/>
              <a:t> 理論研究と共に</a:t>
            </a:r>
            <a:r>
              <a:rPr kumimoji="1" lang="ja-JP" altLang="en-US" b="1" u="sng" dirty="0"/>
              <a:t>内部構造</a:t>
            </a:r>
            <a:r>
              <a:rPr kumimoji="1" lang="ja-JP" altLang="en-US" dirty="0"/>
              <a:t>の解明を目指す</a:t>
            </a:r>
            <a:endParaRPr kumimoji="1" lang="en-US" altLang="ja-JP" dirty="0"/>
          </a:p>
        </p:txBody>
      </p:sp>
      <p:sp>
        <p:nvSpPr>
          <p:cNvPr id="4" name="スライド番号プレースホルダー 3">
            <a:extLst>
              <a:ext uri="{FF2B5EF4-FFF2-40B4-BE49-F238E27FC236}">
                <a16:creationId xmlns:a16="http://schemas.microsoft.com/office/drawing/2014/main" id="{6CF56510-A6FF-5F4A-92FE-B976DB78528D}"/>
              </a:ext>
            </a:extLst>
          </p:cNvPr>
          <p:cNvSpPr>
            <a:spLocks noGrp="1"/>
          </p:cNvSpPr>
          <p:nvPr>
            <p:ph type="sldNum" sz="quarter" idx="12"/>
          </p:nvPr>
        </p:nvSpPr>
        <p:spPr/>
        <p:txBody>
          <a:bodyPr/>
          <a:lstStyle/>
          <a:p>
            <a:fld id="{3ABE2ED8-2B53-4754-89D0-3FC59BBE9D70}" type="slidenum">
              <a:rPr kumimoji="1" lang="ja-JP" altLang="en-US" smtClean="0">
                <a:solidFill>
                  <a:schemeClr val="bg1">
                    <a:lumMod val="50000"/>
                  </a:schemeClr>
                </a:solidFill>
              </a:rPr>
              <a:t>27</a:t>
            </a:fld>
            <a:endParaRPr kumimoji="1" lang="ja-JP" altLang="en-US" dirty="0">
              <a:solidFill>
                <a:schemeClr val="bg1">
                  <a:lumMod val="50000"/>
                </a:schemeClr>
              </a:solidFill>
            </a:endParaRPr>
          </a:p>
        </p:txBody>
      </p:sp>
      <p:sp>
        <p:nvSpPr>
          <p:cNvPr id="5" name="テキスト ボックス 4">
            <a:extLst>
              <a:ext uri="{FF2B5EF4-FFF2-40B4-BE49-F238E27FC236}">
                <a16:creationId xmlns:a16="http://schemas.microsoft.com/office/drawing/2014/main" id="{A4BCBFB6-7230-01C3-9EF2-D0F896105B3D}"/>
              </a:ext>
            </a:extLst>
          </p:cNvPr>
          <p:cNvSpPr txBox="1"/>
          <p:nvPr/>
        </p:nvSpPr>
        <p:spPr>
          <a:xfrm>
            <a:off x="1335000" y="4943643"/>
            <a:ext cx="4888517" cy="954107"/>
          </a:xfrm>
          <a:prstGeom prst="rect">
            <a:avLst/>
          </a:prstGeom>
          <a:noFill/>
        </p:spPr>
        <p:txBody>
          <a:bodyPr wrap="square" rtlCol="0">
            <a:spAutoFit/>
          </a:bodyPr>
          <a:lstStyle/>
          <a:p>
            <a:pPr marL="342900" indent="-342900" algn="l">
              <a:buFont typeface="Wingdings" panose="05000000000000000000" pitchFamily="2" charset="2"/>
              <a:buChar char="Ø"/>
            </a:pPr>
            <a:r>
              <a:rPr lang="ja-JP" altLang="en-US" sz="2800" i="0" strike="noStrike" baseline="0" dirty="0">
                <a:latin typeface="HaranoAjiGothic-Medium-Identity-H"/>
              </a:rPr>
              <a:t>新しい原子核描像の確立</a:t>
            </a:r>
            <a:endParaRPr lang="en-US" altLang="ja-JP" sz="2800" i="0" strike="noStrike" baseline="0" dirty="0">
              <a:latin typeface="HaranoAjiGothic-Medium-Identity-H"/>
            </a:endParaRPr>
          </a:p>
          <a:p>
            <a:pPr marL="342900" indent="-342900" algn="l">
              <a:buFont typeface="Wingdings" panose="05000000000000000000" pitchFamily="2" charset="2"/>
              <a:buChar char="Ø"/>
            </a:pPr>
            <a:r>
              <a:rPr lang="ja-JP" altLang="en-US" sz="2800" i="0" strike="noStrike" baseline="0" dirty="0">
                <a:latin typeface="HaranoAjiGothic-Medium-Identity-H"/>
              </a:rPr>
              <a:t>ハドロン多体系物性の探究</a:t>
            </a:r>
            <a:endParaRPr kumimoji="1" lang="ja-JP" altLang="en-US" sz="2800" dirty="0"/>
          </a:p>
        </p:txBody>
      </p:sp>
      <p:sp>
        <p:nvSpPr>
          <p:cNvPr id="10" name="矢印: 下 9">
            <a:extLst>
              <a:ext uri="{FF2B5EF4-FFF2-40B4-BE49-F238E27FC236}">
                <a16:creationId xmlns:a16="http://schemas.microsoft.com/office/drawing/2014/main" id="{F62F014A-C27E-5029-0FA0-8EE629CD882D}"/>
              </a:ext>
            </a:extLst>
          </p:cNvPr>
          <p:cNvSpPr/>
          <p:nvPr/>
        </p:nvSpPr>
        <p:spPr>
          <a:xfrm>
            <a:off x="3150933" y="4100394"/>
            <a:ext cx="1256648" cy="698692"/>
          </a:xfrm>
          <a:prstGeom prst="downArrow">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7" name="グループ化 36">
            <a:extLst>
              <a:ext uri="{FF2B5EF4-FFF2-40B4-BE49-F238E27FC236}">
                <a16:creationId xmlns:a16="http://schemas.microsoft.com/office/drawing/2014/main" id="{E6769961-CB61-D587-FB6B-5E6BF0206270}"/>
              </a:ext>
            </a:extLst>
          </p:cNvPr>
          <p:cNvGrpSpPr/>
          <p:nvPr/>
        </p:nvGrpSpPr>
        <p:grpSpPr>
          <a:xfrm>
            <a:off x="7503536" y="23379"/>
            <a:ext cx="4620689" cy="2025342"/>
            <a:chOff x="7503536" y="23379"/>
            <a:chExt cx="4620689" cy="2025342"/>
          </a:xfrm>
        </p:grpSpPr>
        <p:pic>
          <p:nvPicPr>
            <p:cNvPr id="19" name="図 18">
              <a:extLst>
                <a:ext uri="{FF2B5EF4-FFF2-40B4-BE49-F238E27FC236}">
                  <a16:creationId xmlns:a16="http://schemas.microsoft.com/office/drawing/2014/main" id="{EB04836B-F07C-F869-9DB8-0E92E7A65C9C}"/>
                </a:ext>
              </a:extLst>
            </p:cNvPr>
            <p:cNvPicPr>
              <a:picLocks noChangeAspect="1"/>
            </p:cNvPicPr>
            <p:nvPr/>
          </p:nvPicPr>
          <p:blipFill rotWithShape="1">
            <a:blip r:embed="rId4">
              <a:extLst>
                <a:ext uri="{28A0092B-C50C-407E-A947-70E740481C1C}">
                  <a14:useLocalDpi xmlns:a14="http://schemas.microsoft.com/office/drawing/2010/main" val="0"/>
                </a:ext>
              </a:extLst>
            </a:blip>
            <a:srcRect t="22743"/>
            <a:stretch/>
          </p:blipFill>
          <p:spPr>
            <a:xfrm>
              <a:off x="7503536" y="23379"/>
              <a:ext cx="3871132" cy="2021314"/>
            </a:xfrm>
            <a:prstGeom prst="rect">
              <a:avLst/>
            </a:prstGeom>
          </p:spPr>
        </p:pic>
        <p:pic>
          <p:nvPicPr>
            <p:cNvPr id="36" name="図 35">
              <a:extLst>
                <a:ext uri="{FF2B5EF4-FFF2-40B4-BE49-F238E27FC236}">
                  <a16:creationId xmlns:a16="http://schemas.microsoft.com/office/drawing/2014/main" id="{1C2E24CE-FFE4-5F5D-00BD-21F630D1B9F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363818" y="904973"/>
              <a:ext cx="1760407" cy="1143748"/>
            </a:xfrm>
            <a:prstGeom prst="rect">
              <a:avLst/>
            </a:prstGeom>
          </p:spPr>
        </p:pic>
        <p:sp>
          <p:nvSpPr>
            <p:cNvPr id="26" name="テキスト ボックス 25">
              <a:extLst>
                <a:ext uri="{FF2B5EF4-FFF2-40B4-BE49-F238E27FC236}">
                  <a16:creationId xmlns:a16="http://schemas.microsoft.com/office/drawing/2014/main" id="{F79A0722-7173-6655-5987-83CCD3926736}"/>
                </a:ext>
              </a:extLst>
            </p:cNvPr>
            <p:cNvSpPr txBox="1"/>
            <p:nvPr/>
          </p:nvSpPr>
          <p:spPr>
            <a:xfrm>
              <a:off x="7550289" y="1709664"/>
              <a:ext cx="2939716" cy="307777"/>
            </a:xfrm>
            <a:prstGeom prst="rect">
              <a:avLst/>
            </a:prstGeom>
            <a:solidFill>
              <a:schemeClr val="bg1"/>
            </a:solidFill>
            <a:ln w="25400">
              <a:solidFill>
                <a:schemeClr val="tx1"/>
              </a:solidFill>
            </a:ln>
          </p:spPr>
          <p:txBody>
            <a:bodyPr wrap="none" rtlCol="0">
              <a:spAutoFit/>
            </a:bodyPr>
            <a:lstStyle/>
            <a:p>
              <a:r>
                <a:rPr kumimoji="1" lang="ja-JP" altLang="en-US" sz="1400" b="1" dirty="0"/>
                <a:t>大強度</a:t>
              </a:r>
              <a:r>
                <a:rPr lang="ja-JP" altLang="en-US" sz="1400" b="1" i="0" u="none" strike="noStrike" dirty="0">
                  <a:effectLst/>
                  <a:latin typeface="Arial" panose="020B0604020202020204" pitchFamily="34" charset="0"/>
                </a:rPr>
                <a:t>反</a:t>
              </a:r>
              <a:r>
                <a:rPr lang="en-US" altLang="ja-JP" sz="1400" b="1" i="0" u="none" strike="noStrike" dirty="0">
                  <a:effectLst/>
                  <a:latin typeface="Arial" panose="020B0604020202020204" pitchFamily="34" charset="0"/>
                </a:rPr>
                <a:t>K</a:t>
              </a:r>
              <a:r>
                <a:rPr lang="ja-JP" altLang="en-US" sz="1400" b="1" i="0" u="none" strike="noStrike" dirty="0">
                  <a:effectLst/>
                  <a:latin typeface="Arial" panose="020B0604020202020204" pitchFamily="34" charset="0"/>
                </a:rPr>
                <a:t>中間子ビーム</a:t>
              </a:r>
              <a:r>
                <a:rPr lang="en-US" altLang="ja-JP" sz="1400" b="1" i="0" u="none" strike="noStrike" dirty="0">
                  <a:effectLst/>
                  <a:latin typeface="Arial" panose="020B0604020202020204" pitchFamily="34" charset="0"/>
                </a:rPr>
                <a:t>@J-PARC</a:t>
              </a:r>
              <a:endParaRPr kumimoji="1" lang="ja-JP" altLang="en-US" sz="1400" b="1" dirty="0"/>
            </a:p>
          </p:txBody>
        </p:sp>
      </p:grpSp>
      <p:sp>
        <p:nvSpPr>
          <p:cNvPr id="8" name="テキスト ボックス 7">
            <a:extLst>
              <a:ext uri="{FF2B5EF4-FFF2-40B4-BE49-F238E27FC236}">
                <a16:creationId xmlns:a16="http://schemas.microsoft.com/office/drawing/2014/main" id="{8576DF50-904C-841C-4D83-5FBB1675EE62}"/>
              </a:ext>
            </a:extLst>
          </p:cNvPr>
          <p:cNvSpPr txBox="1"/>
          <p:nvPr/>
        </p:nvSpPr>
        <p:spPr>
          <a:xfrm>
            <a:off x="1052257" y="6197558"/>
            <a:ext cx="10087486" cy="584775"/>
          </a:xfrm>
          <a:prstGeom prst="rect">
            <a:avLst/>
          </a:prstGeom>
          <a:solidFill>
            <a:schemeClr val="tx1"/>
          </a:solidFill>
        </p:spPr>
        <p:txBody>
          <a:bodyPr wrap="square" rtlCol="0">
            <a:spAutoFit/>
          </a:bodyPr>
          <a:lstStyle/>
          <a:p>
            <a:pPr algn="ctr"/>
            <a:r>
              <a:rPr kumimoji="1" lang="ja-JP" altLang="en-US" sz="3200" b="1" dirty="0">
                <a:solidFill>
                  <a:schemeClr val="bg1"/>
                </a:solidFill>
              </a:rPr>
              <a:t>クォークから中性子星へ至る、量子多体系の謎に挑む</a:t>
            </a:r>
          </a:p>
        </p:txBody>
      </p:sp>
    </p:spTree>
    <p:extLst>
      <p:ext uri="{BB962C8B-B14F-4D97-AF65-F5344CB8AC3E}">
        <p14:creationId xmlns:p14="http://schemas.microsoft.com/office/powerpoint/2010/main" val="2082870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図 32">
            <a:extLst>
              <a:ext uri="{FF2B5EF4-FFF2-40B4-BE49-F238E27FC236}">
                <a16:creationId xmlns:a16="http://schemas.microsoft.com/office/drawing/2014/main" id="{92F8C844-D618-4A00-9E15-FBA07FDF839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605850"/>
            <a:ext cx="3968323" cy="2578496"/>
          </a:xfrm>
          <a:prstGeom prst="rect">
            <a:avLst/>
          </a:prstGeom>
        </p:spPr>
      </p:pic>
      <p:pic>
        <p:nvPicPr>
          <p:cNvPr id="9" name="図 8">
            <a:extLst>
              <a:ext uri="{FF2B5EF4-FFF2-40B4-BE49-F238E27FC236}">
                <a16:creationId xmlns:a16="http://schemas.microsoft.com/office/drawing/2014/main" id="{A2BA9A4B-FF93-40B9-BD12-80BBD4207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3645" y="1631262"/>
            <a:ext cx="7319446" cy="4391668"/>
          </a:xfrm>
          <a:prstGeom prst="rect">
            <a:avLst/>
          </a:prstGeom>
        </p:spPr>
      </p:pic>
      <p:sp>
        <p:nvSpPr>
          <p:cNvPr id="2" name="タイトル 1">
            <a:extLst>
              <a:ext uri="{FF2B5EF4-FFF2-40B4-BE49-F238E27FC236}">
                <a16:creationId xmlns:a16="http://schemas.microsoft.com/office/drawing/2014/main" id="{127EEF63-4DDB-4E68-8C1C-6CBF01B20C8A}"/>
              </a:ext>
            </a:extLst>
          </p:cNvPr>
          <p:cNvSpPr>
            <a:spLocks noGrp="1"/>
          </p:cNvSpPr>
          <p:nvPr>
            <p:ph type="title"/>
          </p:nvPr>
        </p:nvSpPr>
        <p:spPr>
          <a:xfrm>
            <a:off x="298174" y="0"/>
            <a:ext cx="11622156" cy="1325563"/>
          </a:xfrm>
        </p:spPr>
        <p:txBody>
          <a:bodyPr>
            <a:normAutofit/>
          </a:bodyPr>
          <a:lstStyle/>
          <a:p>
            <a:pPr algn="ctr"/>
            <a:r>
              <a:rPr lang="ja-JP" altLang="en-US" sz="4800" b="1" dirty="0"/>
              <a:t>ハドロン実験施設拡張計画</a:t>
            </a:r>
            <a:endParaRPr kumimoji="1" lang="ja-JP" altLang="en-US" sz="4800" b="1" dirty="0"/>
          </a:p>
        </p:txBody>
      </p:sp>
      <p:sp>
        <p:nvSpPr>
          <p:cNvPr id="6" name="テキスト ボックス 5">
            <a:extLst>
              <a:ext uri="{FF2B5EF4-FFF2-40B4-BE49-F238E27FC236}">
                <a16:creationId xmlns:a16="http://schemas.microsoft.com/office/drawing/2014/main" id="{E3D5094A-139E-4F47-849B-ECE1A2CAA5CE}"/>
              </a:ext>
            </a:extLst>
          </p:cNvPr>
          <p:cNvSpPr txBox="1"/>
          <p:nvPr/>
        </p:nvSpPr>
        <p:spPr>
          <a:xfrm>
            <a:off x="318376" y="1249831"/>
            <a:ext cx="1723549" cy="830997"/>
          </a:xfrm>
          <a:prstGeom prst="rect">
            <a:avLst/>
          </a:prstGeom>
          <a:noFill/>
          <a:ln w="38100">
            <a:solidFill>
              <a:schemeClr val="tx1"/>
            </a:solidFill>
          </a:ln>
        </p:spPr>
        <p:txBody>
          <a:bodyPr wrap="none" rtlCol="0">
            <a:spAutoFit/>
          </a:bodyPr>
          <a:lstStyle/>
          <a:p>
            <a:pPr algn="ctr"/>
            <a:r>
              <a:rPr kumimoji="1" lang="ja-JP" altLang="en-US" sz="2400" b="1" dirty="0">
                <a:effectLst>
                  <a:outerShdw blurRad="38100" dist="38100" dir="2700000" algn="tl">
                    <a:srgbClr val="000000">
                      <a:alpha val="43137"/>
                    </a:srgbClr>
                  </a:outerShdw>
                </a:effectLst>
              </a:rPr>
              <a:t>現在の施設</a:t>
            </a:r>
            <a:endParaRPr kumimoji="1" lang="en-US" altLang="ja-JP" sz="2400" b="1" dirty="0">
              <a:effectLst>
                <a:outerShdw blurRad="38100" dist="38100" dir="2700000" algn="tl">
                  <a:srgbClr val="000000">
                    <a:alpha val="43137"/>
                  </a:srgbClr>
                </a:outerShdw>
              </a:effectLst>
            </a:endParaRPr>
          </a:p>
          <a:p>
            <a:pPr algn="ctr"/>
            <a:r>
              <a:rPr kumimoji="1" lang="en-US" altLang="ja-JP" sz="2400" b="1" dirty="0">
                <a:effectLst>
                  <a:outerShdw blurRad="38100" dist="38100" dir="2700000" algn="tl">
                    <a:srgbClr val="000000">
                      <a:alpha val="43137"/>
                    </a:srgbClr>
                  </a:outerShdw>
                </a:effectLst>
              </a:rPr>
              <a:t>(2009</a:t>
            </a:r>
            <a:r>
              <a:rPr kumimoji="1" lang="ja-JP" altLang="en-US" sz="2400" b="1" dirty="0">
                <a:effectLst>
                  <a:outerShdw blurRad="38100" dist="38100" dir="2700000" algn="tl">
                    <a:srgbClr val="000000">
                      <a:alpha val="43137"/>
                    </a:srgbClr>
                  </a:outerShdw>
                </a:effectLst>
              </a:rPr>
              <a:t>～</a:t>
            </a:r>
            <a:r>
              <a:rPr kumimoji="1" lang="en-US" altLang="ja-JP" sz="2400" b="1" dirty="0">
                <a:effectLst>
                  <a:outerShdw blurRad="38100" dist="38100" dir="2700000" algn="tl">
                    <a:srgbClr val="000000">
                      <a:alpha val="43137"/>
                    </a:srgbClr>
                  </a:outerShdw>
                </a:effectLst>
              </a:rPr>
              <a:t>)</a:t>
            </a:r>
            <a:endParaRPr kumimoji="1" lang="ja-JP" altLang="en-US" sz="2400" b="1" dirty="0">
              <a:effectLst>
                <a:outerShdw blurRad="38100" dist="38100" dir="2700000" algn="tl">
                  <a:srgbClr val="000000">
                    <a:alpha val="43137"/>
                  </a:srgbClr>
                </a:outerShdw>
              </a:effectLst>
            </a:endParaRPr>
          </a:p>
        </p:txBody>
      </p:sp>
      <p:sp>
        <p:nvSpPr>
          <p:cNvPr id="7" name="矢印: 右 6">
            <a:extLst>
              <a:ext uri="{FF2B5EF4-FFF2-40B4-BE49-F238E27FC236}">
                <a16:creationId xmlns:a16="http://schemas.microsoft.com/office/drawing/2014/main" id="{373D2EDE-7F84-45D5-9B98-3234FA41A26B}"/>
              </a:ext>
            </a:extLst>
          </p:cNvPr>
          <p:cNvSpPr/>
          <p:nvPr/>
        </p:nvSpPr>
        <p:spPr>
          <a:xfrm>
            <a:off x="4110683" y="3051251"/>
            <a:ext cx="1220991" cy="1948636"/>
          </a:xfrm>
          <a:prstGeom prst="rightArrow">
            <a:avLst/>
          </a:prstGeom>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62C77196-B2B7-4B5F-ABE6-1E06BD6573C4}"/>
              </a:ext>
            </a:extLst>
          </p:cNvPr>
          <p:cNvSpPr txBox="1"/>
          <p:nvPr/>
        </p:nvSpPr>
        <p:spPr>
          <a:xfrm>
            <a:off x="5765309" y="5810253"/>
            <a:ext cx="6247800" cy="1015663"/>
          </a:xfrm>
          <a:prstGeom prst="rect">
            <a:avLst/>
          </a:prstGeom>
          <a:noFill/>
        </p:spPr>
        <p:txBody>
          <a:bodyPr wrap="none" rtlCol="0">
            <a:spAutoFit/>
          </a:bodyPr>
          <a:lstStyle/>
          <a:p>
            <a:pPr algn="ctr"/>
            <a:r>
              <a:rPr lang="ja-JP" altLang="en-US" sz="2000" b="1" dirty="0"/>
              <a:t>新二次粒子生成標的</a:t>
            </a:r>
            <a:r>
              <a:rPr lang="en-US" altLang="ja-JP" sz="2000" b="1" dirty="0"/>
              <a:t> (T2)</a:t>
            </a:r>
          </a:p>
          <a:p>
            <a:pPr algn="ctr"/>
            <a:r>
              <a:rPr lang="ja-JP" altLang="en-US" sz="2000" b="1" dirty="0"/>
              <a:t>新ビームライン</a:t>
            </a:r>
            <a:r>
              <a:rPr lang="en-US" altLang="ja-JP" sz="2000" b="1" dirty="0"/>
              <a:t> (HIHR, K1.1/K1.1BR, KL2, K10)</a:t>
            </a:r>
          </a:p>
          <a:p>
            <a:pPr algn="ctr"/>
            <a:r>
              <a:rPr lang="ja-JP" altLang="en-US" sz="2000" b="1" dirty="0"/>
              <a:t>機能を向上させたビームライン</a:t>
            </a:r>
            <a:r>
              <a:rPr lang="en-US" altLang="ja-JP" sz="2000" b="1" dirty="0"/>
              <a:t> (High-p (</a:t>
            </a:r>
            <a:r>
              <a:rPr lang="en-US" altLang="ja-JP" sz="2000" b="1" dirty="0">
                <a:latin typeface="Symbol" panose="05050102010706020507" pitchFamily="18" charset="2"/>
              </a:rPr>
              <a:t>p</a:t>
            </a:r>
            <a:r>
              <a:rPr lang="en-US" altLang="ja-JP" sz="2000" b="1" dirty="0"/>
              <a:t>20), Test-BL)</a:t>
            </a:r>
          </a:p>
        </p:txBody>
      </p:sp>
      <p:sp>
        <p:nvSpPr>
          <p:cNvPr id="31" name="テキスト ボックス 30">
            <a:extLst>
              <a:ext uri="{FF2B5EF4-FFF2-40B4-BE49-F238E27FC236}">
                <a16:creationId xmlns:a16="http://schemas.microsoft.com/office/drawing/2014/main" id="{2C0989E9-D06A-4107-BDAE-ACFB65FDE857}"/>
              </a:ext>
            </a:extLst>
          </p:cNvPr>
          <p:cNvSpPr txBox="1"/>
          <p:nvPr/>
        </p:nvSpPr>
        <p:spPr>
          <a:xfrm>
            <a:off x="154212" y="5244723"/>
            <a:ext cx="4305986" cy="1631216"/>
          </a:xfrm>
          <a:prstGeom prst="rect">
            <a:avLst/>
          </a:prstGeom>
          <a:noFill/>
        </p:spPr>
        <p:txBody>
          <a:bodyPr wrap="none" rtlCol="0">
            <a:spAutoFit/>
          </a:bodyPr>
          <a:lstStyle/>
          <a:p>
            <a:pPr algn="ctr"/>
            <a:r>
              <a:rPr lang="ja-JP" altLang="en-US" sz="2000" b="1" dirty="0"/>
              <a:t>二次粒子生成標的</a:t>
            </a:r>
            <a:r>
              <a:rPr lang="en-US" altLang="ja-JP" sz="2000" b="1" dirty="0"/>
              <a:t> (T1)</a:t>
            </a:r>
          </a:p>
          <a:p>
            <a:pPr algn="ctr"/>
            <a:r>
              <a:rPr lang="ja-JP" altLang="en-US" sz="2000" b="1" dirty="0"/>
              <a:t>荷電粒子ビームライン</a:t>
            </a:r>
            <a:r>
              <a:rPr lang="en-US" altLang="ja-JP" sz="2000" b="1" dirty="0"/>
              <a:t> (K1.8/K1.8BR)</a:t>
            </a:r>
          </a:p>
          <a:p>
            <a:pPr algn="ctr"/>
            <a:r>
              <a:rPr lang="ja-JP" altLang="en-US" sz="2000" b="1" dirty="0"/>
              <a:t>高運動量ビームライン</a:t>
            </a:r>
            <a:r>
              <a:rPr lang="en-US" altLang="ja-JP" sz="2000" b="1" dirty="0"/>
              <a:t> (High-p)</a:t>
            </a:r>
          </a:p>
          <a:p>
            <a:pPr algn="ctr"/>
            <a:r>
              <a:rPr lang="ja-JP" altLang="en-US" sz="2000" b="1" dirty="0"/>
              <a:t>中性粒子ビームライン</a:t>
            </a:r>
            <a:r>
              <a:rPr lang="en-US" altLang="ja-JP" sz="2000" b="1" dirty="0"/>
              <a:t> (KL)</a:t>
            </a:r>
          </a:p>
          <a:p>
            <a:pPr algn="ctr"/>
            <a:r>
              <a:rPr lang="ja-JP" altLang="en-US" sz="2000" b="1" dirty="0"/>
              <a:t>ミューオンビームライン</a:t>
            </a:r>
            <a:r>
              <a:rPr lang="en-US" altLang="ja-JP" sz="2000" b="1" dirty="0"/>
              <a:t> (COMET)</a:t>
            </a:r>
          </a:p>
        </p:txBody>
      </p:sp>
      <p:sp>
        <p:nvSpPr>
          <p:cNvPr id="20" name="テキスト ボックス 19">
            <a:extLst>
              <a:ext uri="{FF2B5EF4-FFF2-40B4-BE49-F238E27FC236}">
                <a16:creationId xmlns:a16="http://schemas.microsoft.com/office/drawing/2014/main" id="{5C2D39A3-5400-41AD-9F3C-5D897724885C}"/>
              </a:ext>
            </a:extLst>
          </p:cNvPr>
          <p:cNvSpPr txBox="1"/>
          <p:nvPr/>
        </p:nvSpPr>
        <p:spPr>
          <a:xfrm>
            <a:off x="8973789" y="5372444"/>
            <a:ext cx="968278" cy="400110"/>
          </a:xfrm>
          <a:prstGeom prst="rect">
            <a:avLst/>
          </a:prstGeom>
          <a:solidFill>
            <a:schemeClr val="accent6">
              <a:lumMod val="50000"/>
            </a:schemeClr>
          </a:solidFill>
          <a:effectLst/>
          <a:scene3d>
            <a:camera prst="orthographicFront"/>
            <a:lightRig rig="threePt" dir="t"/>
          </a:scene3d>
          <a:sp3d>
            <a:bevelT/>
          </a:sp3d>
        </p:spPr>
        <p:txBody>
          <a:bodyPr wrap="none" rtlCol="0">
            <a:spAutoFit/>
          </a:bodyPr>
          <a:lstStyle/>
          <a:p>
            <a:r>
              <a:rPr kumimoji="1" lang="en-US" altLang="ja-JP" sz="2000" b="1" dirty="0">
                <a:solidFill>
                  <a:schemeClr val="bg1"/>
                </a:solidFill>
              </a:rPr>
              <a:t>COMET</a:t>
            </a:r>
            <a:endParaRPr kumimoji="1" lang="ja-JP" altLang="en-US" sz="2000" b="1" dirty="0">
              <a:solidFill>
                <a:schemeClr val="bg1"/>
              </a:solidFill>
            </a:endParaRPr>
          </a:p>
        </p:txBody>
      </p:sp>
      <p:sp>
        <p:nvSpPr>
          <p:cNvPr id="21" name="テキスト ボックス 20">
            <a:extLst>
              <a:ext uri="{FF2B5EF4-FFF2-40B4-BE49-F238E27FC236}">
                <a16:creationId xmlns:a16="http://schemas.microsoft.com/office/drawing/2014/main" id="{5DB00CD8-F28B-4D87-8BAB-B2C37BCDEA2C}"/>
              </a:ext>
            </a:extLst>
          </p:cNvPr>
          <p:cNvSpPr txBox="1"/>
          <p:nvPr/>
        </p:nvSpPr>
        <p:spPr>
          <a:xfrm>
            <a:off x="5538476" y="3408699"/>
            <a:ext cx="942887" cy="400110"/>
          </a:xfrm>
          <a:prstGeom prst="rect">
            <a:avLst/>
          </a:prstGeom>
          <a:solidFill>
            <a:schemeClr val="accent6">
              <a:lumMod val="50000"/>
            </a:schemeClr>
          </a:solidFill>
          <a:effectLst/>
          <a:scene3d>
            <a:camera prst="orthographicFront"/>
            <a:lightRig rig="threePt" dir="t"/>
          </a:scene3d>
          <a:sp3d>
            <a:bevelT/>
          </a:sp3d>
        </p:spPr>
        <p:txBody>
          <a:bodyPr wrap="none" rtlCol="0">
            <a:spAutoFit/>
          </a:bodyPr>
          <a:lstStyle/>
          <a:p>
            <a:r>
              <a:rPr kumimoji="1" lang="en-US" altLang="ja-JP" sz="2000" b="1" dirty="0">
                <a:solidFill>
                  <a:schemeClr val="bg1"/>
                </a:solidFill>
              </a:rPr>
              <a:t>K1.8BR</a:t>
            </a:r>
            <a:endParaRPr kumimoji="1" lang="ja-JP" altLang="en-US" sz="2000" b="1" dirty="0">
              <a:solidFill>
                <a:schemeClr val="bg1"/>
              </a:solidFill>
            </a:endParaRPr>
          </a:p>
        </p:txBody>
      </p:sp>
      <p:sp>
        <p:nvSpPr>
          <p:cNvPr id="25" name="テキスト ボックス 24">
            <a:extLst>
              <a:ext uri="{FF2B5EF4-FFF2-40B4-BE49-F238E27FC236}">
                <a16:creationId xmlns:a16="http://schemas.microsoft.com/office/drawing/2014/main" id="{95B7F34D-AD0C-441E-9B91-0A0DD1D32A3A}"/>
              </a:ext>
            </a:extLst>
          </p:cNvPr>
          <p:cNvSpPr txBox="1"/>
          <p:nvPr/>
        </p:nvSpPr>
        <p:spPr>
          <a:xfrm>
            <a:off x="5861047" y="4611795"/>
            <a:ext cx="441146" cy="400110"/>
          </a:xfrm>
          <a:prstGeom prst="rect">
            <a:avLst/>
          </a:prstGeom>
          <a:solidFill>
            <a:srgbClr val="002060"/>
          </a:solidFill>
          <a:effectLst/>
          <a:scene3d>
            <a:camera prst="orthographicFront"/>
            <a:lightRig rig="threePt" dir="t"/>
          </a:scene3d>
          <a:sp3d>
            <a:bevelT/>
          </a:sp3d>
        </p:spPr>
        <p:txBody>
          <a:bodyPr wrap="none" rtlCol="0">
            <a:spAutoFit/>
          </a:bodyPr>
          <a:lstStyle/>
          <a:p>
            <a:r>
              <a:rPr kumimoji="1" lang="en-US" altLang="ja-JP" sz="2000" b="1" dirty="0">
                <a:solidFill>
                  <a:schemeClr val="bg1"/>
                </a:solidFill>
              </a:rPr>
              <a:t>T1</a:t>
            </a:r>
            <a:endParaRPr kumimoji="1" lang="ja-JP" altLang="en-US" sz="2000" b="1" dirty="0">
              <a:solidFill>
                <a:schemeClr val="bg1"/>
              </a:solidFill>
            </a:endParaRPr>
          </a:p>
        </p:txBody>
      </p:sp>
      <p:sp>
        <p:nvSpPr>
          <p:cNvPr id="26" name="テキスト ボックス 25">
            <a:extLst>
              <a:ext uri="{FF2B5EF4-FFF2-40B4-BE49-F238E27FC236}">
                <a16:creationId xmlns:a16="http://schemas.microsoft.com/office/drawing/2014/main" id="{BDE6A529-C829-452D-9B25-DF3BC5F8822A}"/>
              </a:ext>
            </a:extLst>
          </p:cNvPr>
          <p:cNvSpPr txBox="1"/>
          <p:nvPr/>
        </p:nvSpPr>
        <p:spPr>
          <a:xfrm>
            <a:off x="8169118" y="3202942"/>
            <a:ext cx="545342" cy="523220"/>
          </a:xfrm>
          <a:prstGeom prst="rect">
            <a:avLst/>
          </a:prstGeom>
          <a:solidFill>
            <a:srgbClr val="0070C0"/>
          </a:solidFill>
          <a:effectLst/>
          <a:scene3d>
            <a:camera prst="orthographicFront"/>
            <a:lightRig rig="threePt" dir="t"/>
          </a:scene3d>
          <a:sp3d>
            <a:bevelT/>
          </a:sp3d>
        </p:spPr>
        <p:txBody>
          <a:bodyPr wrap="none" rtlCol="0">
            <a:spAutoFit/>
          </a:bodyPr>
          <a:lstStyle/>
          <a:p>
            <a:r>
              <a:rPr kumimoji="1" lang="en-US" altLang="ja-JP" sz="2800" b="1" dirty="0">
                <a:solidFill>
                  <a:schemeClr val="bg1"/>
                </a:solidFill>
              </a:rPr>
              <a:t>T2</a:t>
            </a:r>
            <a:endParaRPr kumimoji="1" lang="ja-JP" altLang="en-US" sz="2800" b="1" dirty="0">
              <a:solidFill>
                <a:schemeClr val="bg1"/>
              </a:solidFill>
            </a:endParaRPr>
          </a:p>
        </p:txBody>
      </p:sp>
      <p:sp>
        <p:nvSpPr>
          <p:cNvPr id="27" name="テキスト ボックス 26">
            <a:extLst>
              <a:ext uri="{FF2B5EF4-FFF2-40B4-BE49-F238E27FC236}">
                <a16:creationId xmlns:a16="http://schemas.microsoft.com/office/drawing/2014/main" id="{7988A26D-9E9E-4384-896B-E0258D4E5C45}"/>
              </a:ext>
            </a:extLst>
          </p:cNvPr>
          <p:cNvSpPr txBox="1"/>
          <p:nvPr/>
        </p:nvSpPr>
        <p:spPr>
          <a:xfrm>
            <a:off x="7221469" y="4150130"/>
            <a:ext cx="1090748" cy="461665"/>
          </a:xfrm>
          <a:prstGeom prst="rect">
            <a:avLst/>
          </a:prstGeom>
          <a:solidFill>
            <a:srgbClr val="FFC000"/>
          </a:solidFill>
          <a:effectLst/>
          <a:scene3d>
            <a:camera prst="orthographicFront"/>
            <a:lightRig rig="threePt" dir="t"/>
          </a:scene3d>
          <a:sp3d>
            <a:bevelT/>
          </a:sp3d>
        </p:spPr>
        <p:txBody>
          <a:bodyPr wrap="none" rtlCol="0">
            <a:spAutoFit/>
          </a:bodyPr>
          <a:lstStyle/>
          <a:p>
            <a:r>
              <a:rPr kumimoji="1" lang="en-US" altLang="ja-JP" sz="2400" b="1" dirty="0">
                <a:solidFill>
                  <a:schemeClr val="bg1"/>
                </a:solidFill>
              </a:rPr>
              <a:t>Test-BL</a:t>
            </a:r>
            <a:endParaRPr kumimoji="1" lang="ja-JP" altLang="en-US" sz="2400" b="1" dirty="0">
              <a:solidFill>
                <a:schemeClr val="bg1"/>
              </a:solidFill>
            </a:endParaRPr>
          </a:p>
        </p:txBody>
      </p:sp>
      <p:sp>
        <p:nvSpPr>
          <p:cNvPr id="3" name="テキスト ボックス 2">
            <a:extLst>
              <a:ext uri="{FF2B5EF4-FFF2-40B4-BE49-F238E27FC236}">
                <a16:creationId xmlns:a16="http://schemas.microsoft.com/office/drawing/2014/main" id="{34332F63-1EF1-4677-A067-AA301376D9CE}"/>
              </a:ext>
            </a:extLst>
          </p:cNvPr>
          <p:cNvSpPr txBox="1"/>
          <p:nvPr/>
        </p:nvSpPr>
        <p:spPr>
          <a:xfrm>
            <a:off x="7091212" y="5768850"/>
            <a:ext cx="492443" cy="461665"/>
          </a:xfrm>
          <a:prstGeom prst="rect">
            <a:avLst/>
          </a:prstGeom>
          <a:noFill/>
        </p:spPr>
        <p:txBody>
          <a:bodyPr wrap="none" rtlCol="0">
            <a:spAutoFit/>
          </a:bodyPr>
          <a:lstStyle/>
          <a:p>
            <a:r>
              <a:rPr kumimoji="1" lang="ja-JP" altLang="en-US" sz="2400" b="1" dirty="0"/>
              <a:t>＋</a:t>
            </a:r>
          </a:p>
        </p:txBody>
      </p:sp>
      <p:sp>
        <p:nvSpPr>
          <p:cNvPr id="29" name="テキスト ボックス 28">
            <a:extLst>
              <a:ext uri="{FF2B5EF4-FFF2-40B4-BE49-F238E27FC236}">
                <a16:creationId xmlns:a16="http://schemas.microsoft.com/office/drawing/2014/main" id="{111E71BA-F423-46C8-B3E1-A33C1CDA3519}"/>
              </a:ext>
            </a:extLst>
          </p:cNvPr>
          <p:cNvSpPr txBox="1"/>
          <p:nvPr/>
        </p:nvSpPr>
        <p:spPr>
          <a:xfrm>
            <a:off x="5983421" y="6068080"/>
            <a:ext cx="492443" cy="461665"/>
          </a:xfrm>
          <a:prstGeom prst="rect">
            <a:avLst/>
          </a:prstGeom>
          <a:noFill/>
        </p:spPr>
        <p:txBody>
          <a:bodyPr wrap="none" rtlCol="0">
            <a:spAutoFit/>
          </a:bodyPr>
          <a:lstStyle/>
          <a:p>
            <a:r>
              <a:rPr kumimoji="1" lang="ja-JP" altLang="en-US" sz="2400" b="1" dirty="0"/>
              <a:t>＋</a:t>
            </a:r>
          </a:p>
        </p:txBody>
      </p:sp>
      <p:sp>
        <p:nvSpPr>
          <p:cNvPr id="32" name="テキスト ボックス 31">
            <a:extLst>
              <a:ext uri="{FF2B5EF4-FFF2-40B4-BE49-F238E27FC236}">
                <a16:creationId xmlns:a16="http://schemas.microsoft.com/office/drawing/2014/main" id="{31E9026A-F5DD-4CB3-879B-9FFDB205D294}"/>
              </a:ext>
            </a:extLst>
          </p:cNvPr>
          <p:cNvSpPr txBox="1"/>
          <p:nvPr/>
        </p:nvSpPr>
        <p:spPr>
          <a:xfrm>
            <a:off x="5519087" y="6394219"/>
            <a:ext cx="492443" cy="461665"/>
          </a:xfrm>
          <a:prstGeom prst="rect">
            <a:avLst/>
          </a:prstGeom>
          <a:noFill/>
        </p:spPr>
        <p:txBody>
          <a:bodyPr wrap="none" rtlCol="0">
            <a:spAutoFit/>
          </a:bodyPr>
          <a:lstStyle/>
          <a:p>
            <a:r>
              <a:rPr kumimoji="1" lang="ja-JP" altLang="en-US" sz="2400" b="1" dirty="0"/>
              <a:t>＋</a:t>
            </a:r>
          </a:p>
        </p:txBody>
      </p:sp>
      <p:sp>
        <p:nvSpPr>
          <p:cNvPr id="35" name="テキスト ボックス 34">
            <a:extLst>
              <a:ext uri="{FF2B5EF4-FFF2-40B4-BE49-F238E27FC236}">
                <a16:creationId xmlns:a16="http://schemas.microsoft.com/office/drawing/2014/main" id="{52272399-B093-421F-A19D-8DC855857F48}"/>
              </a:ext>
            </a:extLst>
          </p:cNvPr>
          <p:cNvSpPr txBox="1"/>
          <p:nvPr/>
        </p:nvSpPr>
        <p:spPr>
          <a:xfrm>
            <a:off x="3055871" y="3140563"/>
            <a:ext cx="434734" cy="400110"/>
          </a:xfrm>
          <a:prstGeom prst="rect">
            <a:avLst/>
          </a:prstGeom>
          <a:solidFill>
            <a:schemeClr val="accent6">
              <a:lumMod val="50000"/>
            </a:schemeClr>
          </a:solidFill>
          <a:effectLst/>
          <a:scene3d>
            <a:camera prst="orthographicFront"/>
            <a:lightRig rig="threePt" dir="t"/>
          </a:scene3d>
          <a:sp3d>
            <a:bevelT/>
          </a:sp3d>
        </p:spPr>
        <p:txBody>
          <a:bodyPr wrap="none" rtlCol="0">
            <a:spAutoFit/>
          </a:bodyPr>
          <a:lstStyle/>
          <a:p>
            <a:r>
              <a:rPr kumimoji="1" lang="en-US" altLang="ja-JP" sz="2000" b="1" dirty="0">
                <a:solidFill>
                  <a:schemeClr val="bg1"/>
                </a:solidFill>
              </a:rPr>
              <a:t>KL</a:t>
            </a:r>
            <a:endParaRPr kumimoji="1" lang="ja-JP" altLang="en-US" sz="2000" b="1" dirty="0">
              <a:solidFill>
                <a:schemeClr val="bg1"/>
              </a:solidFill>
            </a:endParaRPr>
          </a:p>
        </p:txBody>
      </p:sp>
      <p:sp>
        <p:nvSpPr>
          <p:cNvPr id="36" name="テキスト ボックス 35">
            <a:extLst>
              <a:ext uri="{FF2B5EF4-FFF2-40B4-BE49-F238E27FC236}">
                <a16:creationId xmlns:a16="http://schemas.microsoft.com/office/drawing/2014/main" id="{9035577E-EFFF-4163-AA84-80FE32FE6724}"/>
              </a:ext>
            </a:extLst>
          </p:cNvPr>
          <p:cNvSpPr txBox="1"/>
          <p:nvPr/>
        </p:nvSpPr>
        <p:spPr>
          <a:xfrm>
            <a:off x="3096984" y="3644589"/>
            <a:ext cx="885179" cy="400110"/>
          </a:xfrm>
          <a:prstGeom prst="rect">
            <a:avLst/>
          </a:prstGeom>
          <a:solidFill>
            <a:schemeClr val="accent6">
              <a:lumMod val="50000"/>
            </a:schemeClr>
          </a:solidFill>
          <a:effectLst/>
          <a:scene3d>
            <a:camera prst="orthographicFront"/>
            <a:lightRig rig="threePt" dir="t"/>
          </a:scene3d>
          <a:sp3d>
            <a:bevelT/>
          </a:sp3d>
        </p:spPr>
        <p:txBody>
          <a:bodyPr wrap="none" rtlCol="0">
            <a:spAutoFit/>
          </a:bodyPr>
          <a:lstStyle/>
          <a:p>
            <a:r>
              <a:rPr kumimoji="1" lang="en-US" altLang="ja-JP" sz="2000" b="1" dirty="0">
                <a:solidFill>
                  <a:schemeClr val="bg1"/>
                </a:solidFill>
              </a:rPr>
              <a:t>High-p</a:t>
            </a:r>
            <a:endParaRPr kumimoji="1" lang="ja-JP" altLang="en-US" sz="2000" b="1" dirty="0">
              <a:solidFill>
                <a:schemeClr val="bg1"/>
              </a:solidFill>
            </a:endParaRPr>
          </a:p>
        </p:txBody>
      </p:sp>
      <p:sp>
        <p:nvSpPr>
          <p:cNvPr id="37" name="テキスト ボックス 36">
            <a:extLst>
              <a:ext uri="{FF2B5EF4-FFF2-40B4-BE49-F238E27FC236}">
                <a16:creationId xmlns:a16="http://schemas.microsoft.com/office/drawing/2014/main" id="{6CD350F7-4F0A-4F71-B079-D8111B14880B}"/>
              </a:ext>
            </a:extLst>
          </p:cNvPr>
          <p:cNvSpPr txBox="1"/>
          <p:nvPr/>
        </p:nvSpPr>
        <p:spPr>
          <a:xfrm>
            <a:off x="3316331" y="4765570"/>
            <a:ext cx="968278" cy="400110"/>
          </a:xfrm>
          <a:prstGeom prst="rect">
            <a:avLst/>
          </a:prstGeom>
          <a:solidFill>
            <a:schemeClr val="accent6">
              <a:lumMod val="50000"/>
            </a:schemeClr>
          </a:solidFill>
          <a:effectLst/>
          <a:scene3d>
            <a:camera prst="orthographicFront"/>
            <a:lightRig rig="threePt" dir="t"/>
          </a:scene3d>
          <a:sp3d>
            <a:bevelT/>
          </a:sp3d>
        </p:spPr>
        <p:txBody>
          <a:bodyPr wrap="none" rtlCol="0">
            <a:spAutoFit/>
          </a:bodyPr>
          <a:lstStyle/>
          <a:p>
            <a:r>
              <a:rPr kumimoji="1" lang="en-US" altLang="ja-JP" sz="2000" b="1" dirty="0">
                <a:solidFill>
                  <a:schemeClr val="bg1"/>
                </a:solidFill>
              </a:rPr>
              <a:t>COMET</a:t>
            </a:r>
            <a:endParaRPr kumimoji="1" lang="ja-JP" altLang="en-US" sz="2000" b="1" dirty="0">
              <a:solidFill>
                <a:schemeClr val="bg1"/>
              </a:solidFill>
            </a:endParaRPr>
          </a:p>
        </p:txBody>
      </p:sp>
      <p:sp>
        <p:nvSpPr>
          <p:cNvPr id="38" name="テキスト ボックス 37">
            <a:extLst>
              <a:ext uri="{FF2B5EF4-FFF2-40B4-BE49-F238E27FC236}">
                <a16:creationId xmlns:a16="http://schemas.microsoft.com/office/drawing/2014/main" id="{B55B219F-0CB6-4F6F-A984-176E87E02BC4}"/>
              </a:ext>
            </a:extLst>
          </p:cNvPr>
          <p:cNvSpPr txBox="1"/>
          <p:nvPr/>
        </p:nvSpPr>
        <p:spPr>
          <a:xfrm>
            <a:off x="131672" y="2633169"/>
            <a:ext cx="942887" cy="400110"/>
          </a:xfrm>
          <a:prstGeom prst="rect">
            <a:avLst/>
          </a:prstGeom>
          <a:solidFill>
            <a:schemeClr val="accent6">
              <a:lumMod val="50000"/>
            </a:schemeClr>
          </a:solidFill>
          <a:effectLst/>
          <a:scene3d>
            <a:camera prst="orthographicFront"/>
            <a:lightRig rig="threePt" dir="t"/>
          </a:scene3d>
          <a:sp3d>
            <a:bevelT/>
          </a:sp3d>
        </p:spPr>
        <p:txBody>
          <a:bodyPr wrap="none" rtlCol="0">
            <a:spAutoFit/>
          </a:bodyPr>
          <a:lstStyle/>
          <a:p>
            <a:r>
              <a:rPr kumimoji="1" lang="en-US" altLang="ja-JP" sz="2000" b="1" dirty="0">
                <a:solidFill>
                  <a:schemeClr val="bg1"/>
                </a:solidFill>
              </a:rPr>
              <a:t>K1.8BR</a:t>
            </a:r>
            <a:endParaRPr kumimoji="1" lang="ja-JP" altLang="en-US" sz="2000" b="1" dirty="0">
              <a:solidFill>
                <a:schemeClr val="bg1"/>
              </a:solidFill>
            </a:endParaRPr>
          </a:p>
        </p:txBody>
      </p:sp>
      <p:sp>
        <p:nvSpPr>
          <p:cNvPr id="39" name="テキスト ボックス 38">
            <a:extLst>
              <a:ext uri="{FF2B5EF4-FFF2-40B4-BE49-F238E27FC236}">
                <a16:creationId xmlns:a16="http://schemas.microsoft.com/office/drawing/2014/main" id="{44D5A8B4-73B4-429E-B5E3-1B82B2F5241F}"/>
              </a:ext>
            </a:extLst>
          </p:cNvPr>
          <p:cNvSpPr txBox="1"/>
          <p:nvPr/>
        </p:nvSpPr>
        <p:spPr>
          <a:xfrm>
            <a:off x="1091619" y="2218892"/>
            <a:ext cx="693557" cy="400110"/>
          </a:xfrm>
          <a:prstGeom prst="rect">
            <a:avLst/>
          </a:prstGeom>
          <a:solidFill>
            <a:schemeClr val="accent6">
              <a:lumMod val="50000"/>
            </a:schemeClr>
          </a:solidFill>
          <a:effectLst/>
          <a:scene3d>
            <a:camera prst="orthographicFront"/>
            <a:lightRig rig="threePt" dir="t"/>
          </a:scene3d>
          <a:sp3d>
            <a:bevelT/>
          </a:sp3d>
        </p:spPr>
        <p:txBody>
          <a:bodyPr wrap="square" rtlCol="0">
            <a:spAutoFit/>
          </a:bodyPr>
          <a:lstStyle/>
          <a:p>
            <a:r>
              <a:rPr kumimoji="1" lang="en-US" altLang="ja-JP" sz="2000" b="1" dirty="0">
                <a:solidFill>
                  <a:schemeClr val="bg1"/>
                </a:solidFill>
              </a:rPr>
              <a:t>K1.8</a:t>
            </a:r>
            <a:endParaRPr kumimoji="1" lang="ja-JP" altLang="en-US" sz="2000" b="1" dirty="0">
              <a:solidFill>
                <a:schemeClr val="bg1"/>
              </a:solidFill>
            </a:endParaRPr>
          </a:p>
        </p:txBody>
      </p:sp>
      <p:sp>
        <p:nvSpPr>
          <p:cNvPr id="41" name="矢印: 右 40">
            <a:extLst>
              <a:ext uri="{FF2B5EF4-FFF2-40B4-BE49-F238E27FC236}">
                <a16:creationId xmlns:a16="http://schemas.microsoft.com/office/drawing/2014/main" id="{BC747E4D-CDC1-4362-A1AD-645C40D78F7E}"/>
              </a:ext>
            </a:extLst>
          </p:cNvPr>
          <p:cNvSpPr/>
          <p:nvPr/>
        </p:nvSpPr>
        <p:spPr>
          <a:xfrm rot="20305947">
            <a:off x="72228" y="4493814"/>
            <a:ext cx="410639" cy="2034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B83757BA-06DB-4379-871E-2440D79B163A}"/>
              </a:ext>
            </a:extLst>
          </p:cNvPr>
          <p:cNvSpPr txBox="1"/>
          <p:nvPr/>
        </p:nvSpPr>
        <p:spPr>
          <a:xfrm rot="20250531">
            <a:off x="71135" y="4642459"/>
            <a:ext cx="800219" cy="646331"/>
          </a:xfrm>
          <a:prstGeom prst="rect">
            <a:avLst/>
          </a:prstGeom>
          <a:noFill/>
        </p:spPr>
        <p:txBody>
          <a:bodyPr wrap="none" rtlCol="0">
            <a:spAutoFit/>
          </a:bodyPr>
          <a:lstStyle/>
          <a:p>
            <a:r>
              <a:rPr kumimoji="1" lang="en-US" altLang="ja-JP" sz="1200" dirty="0"/>
              <a:t>30 GeV</a:t>
            </a:r>
          </a:p>
          <a:p>
            <a:r>
              <a:rPr kumimoji="1" lang="ja-JP" altLang="en-US" sz="1200" dirty="0"/>
              <a:t>陽子一次</a:t>
            </a:r>
            <a:endParaRPr kumimoji="1" lang="en-US" altLang="ja-JP" sz="1200" dirty="0"/>
          </a:p>
          <a:p>
            <a:r>
              <a:rPr kumimoji="1" lang="ja-JP" altLang="en-US" sz="1200" dirty="0"/>
              <a:t>ビーム</a:t>
            </a:r>
            <a:endParaRPr kumimoji="1" lang="en-US" altLang="ja-JP" sz="1200" dirty="0"/>
          </a:p>
        </p:txBody>
      </p:sp>
      <p:sp>
        <p:nvSpPr>
          <p:cNvPr id="8" name="平行四辺形 7">
            <a:extLst>
              <a:ext uri="{FF2B5EF4-FFF2-40B4-BE49-F238E27FC236}">
                <a16:creationId xmlns:a16="http://schemas.microsoft.com/office/drawing/2014/main" id="{70A711B1-CD94-43DE-A0A8-B0B19F3F3550}"/>
              </a:ext>
            </a:extLst>
          </p:cNvPr>
          <p:cNvSpPr/>
          <p:nvPr/>
        </p:nvSpPr>
        <p:spPr>
          <a:xfrm rot="2640000">
            <a:off x="7704890" y="1281945"/>
            <a:ext cx="5394169" cy="3863798"/>
          </a:xfrm>
          <a:prstGeom prst="parallelogram">
            <a:avLst>
              <a:gd name="adj" fmla="val 39232"/>
            </a:avLst>
          </a:prstGeom>
          <a:noFill/>
          <a:ln w="889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D6BDE264-6771-4734-BAB5-A201890D4257}"/>
              </a:ext>
            </a:extLst>
          </p:cNvPr>
          <p:cNvSpPr txBox="1"/>
          <p:nvPr/>
        </p:nvSpPr>
        <p:spPr>
          <a:xfrm>
            <a:off x="6643517" y="3088147"/>
            <a:ext cx="661539" cy="400110"/>
          </a:xfrm>
          <a:prstGeom prst="rect">
            <a:avLst/>
          </a:prstGeom>
          <a:solidFill>
            <a:schemeClr val="accent6">
              <a:lumMod val="50000"/>
            </a:schemeClr>
          </a:solidFill>
          <a:effectLst/>
          <a:scene3d>
            <a:camera prst="orthographicFront"/>
            <a:lightRig rig="threePt" dir="t"/>
          </a:scene3d>
          <a:sp3d>
            <a:bevelT/>
          </a:sp3d>
        </p:spPr>
        <p:txBody>
          <a:bodyPr wrap="square" rtlCol="0">
            <a:spAutoFit/>
          </a:bodyPr>
          <a:lstStyle/>
          <a:p>
            <a:pPr algn="ctr"/>
            <a:r>
              <a:rPr kumimoji="1" lang="en-US" altLang="ja-JP" sz="2000" b="1" dirty="0">
                <a:solidFill>
                  <a:schemeClr val="bg1"/>
                </a:solidFill>
              </a:rPr>
              <a:t>K1.8</a:t>
            </a:r>
            <a:endParaRPr kumimoji="1" lang="ja-JP" altLang="en-US" sz="2000" b="1" dirty="0">
              <a:solidFill>
                <a:schemeClr val="bg1"/>
              </a:solidFill>
            </a:endParaRPr>
          </a:p>
        </p:txBody>
      </p:sp>
      <p:sp>
        <p:nvSpPr>
          <p:cNvPr id="16" name="テキスト ボックス 15">
            <a:extLst>
              <a:ext uri="{FF2B5EF4-FFF2-40B4-BE49-F238E27FC236}">
                <a16:creationId xmlns:a16="http://schemas.microsoft.com/office/drawing/2014/main" id="{C01A9705-5863-4C93-9134-F445D2547549}"/>
              </a:ext>
            </a:extLst>
          </p:cNvPr>
          <p:cNvSpPr txBox="1"/>
          <p:nvPr/>
        </p:nvSpPr>
        <p:spPr>
          <a:xfrm>
            <a:off x="8807722" y="2088618"/>
            <a:ext cx="934871" cy="523220"/>
          </a:xfrm>
          <a:prstGeom prst="rect">
            <a:avLst/>
          </a:prstGeom>
          <a:solidFill>
            <a:srgbClr val="00B050"/>
          </a:solidFill>
          <a:effectLst/>
          <a:scene3d>
            <a:camera prst="orthographicFront"/>
            <a:lightRig rig="threePt" dir="t"/>
          </a:scene3d>
          <a:sp3d>
            <a:bevelT/>
          </a:sp3d>
        </p:spPr>
        <p:txBody>
          <a:bodyPr wrap="none" rtlCol="0">
            <a:spAutoFit/>
          </a:bodyPr>
          <a:lstStyle/>
          <a:p>
            <a:r>
              <a:rPr kumimoji="1" lang="en-US" altLang="ja-JP" sz="2800" b="1" dirty="0">
                <a:solidFill>
                  <a:schemeClr val="bg1"/>
                </a:solidFill>
              </a:rPr>
              <a:t>HIHR</a:t>
            </a:r>
            <a:endParaRPr kumimoji="1" lang="ja-JP" altLang="en-US" sz="2800" b="1" dirty="0">
              <a:solidFill>
                <a:schemeClr val="bg1"/>
              </a:solidFill>
            </a:endParaRPr>
          </a:p>
        </p:txBody>
      </p:sp>
      <p:sp>
        <p:nvSpPr>
          <p:cNvPr id="17" name="テキスト ボックス 16">
            <a:extLst>
              <a:ext uri="{FF2B5EF4-FFF2-40B4-BE49-F238E27FC236}">
                <a16:creationId xmlns:a16="http://schemas.microsoft.com/office/drawing/2014/main" id="{971A3AE4-5B43-4CAA-8647-CB9E29A8258C}"/>
              </a:ext>
            </a:extLst>
          </p:cNvPr>
          <p:cNvSpPr txBox="1"/>
          <p:nvPr/>
        </p:nvSpPr>
        <p:spPr>
          <a:xfrm>
            <a:off x="10036088" y="3597315"/>
            <a:ext cx="2060179" cy="523220"/>
          </a:xfrm>
          <a:prstGeom prst="rect">
            <a:avLst/>
          </a:prstGeom>
          <a:solidFill>
            <a:srgbClr val="00B050"/>
          </a:solidFill>
          <a:effectLst/>
          <a:scene3d>
            <a:camera prst="orthographicFront"/>
            <a:lightRig rig="threePt" dir="t"/>
          </a:scene3d>
          <a:sp3d>
            <a:bevelT/>
          </a:sp3d>
        </p:spPr>
        <p:txBody>
          <a:bodyPr wrap="none" rtlCol="0">
            <a:spAutoFit/>
          </a:bodyPr>
          <a:lstStyle/>
          <a:p>
            <a:r>
              <a:rPr kumimoji="1" lang="en-US" altLang="ja-JP" sz="2800" b="1" dirty="0">
                <a:solidFill>
                  <a:schemeClr val="bg1"/>
                </a:solidFill>
              </a:rPr>
              <a:t>K1.1/K1.1BR</a:t>
            </a:r>
            <a:endParaRPr kumimoji="1" lang="ja-JP" altLang="en-US" sz="2800" b="1" dirty="0">
              <a:solidFill>
                <a:schemeClr val="bg1"/>
              </a:solidFill>
            </a:endParaRPr>
          </a:p>
        </p:txBody>
      </p:sp>
      <p:sp>
        <p:nvSpPr>
          <p:cNvPr id="18" name="テキスト ボックス 17">
            <a:extLst>
              <a:ext uri="{FF2B5EF4-FFF2-40B4-BE49-F238E27FC236}">
                <a16:creationId xmlns:a16="http://schemas.microsoft.com/office/drawing/2014/main" id="{B763320F-33BB-40D6-933B-BD1717610F0E}"/>
              </a:ext>
            </a:extLst>
          </p:cNvPr>
          <p:cNvSpPr txBox="1"/>
          <p:nvPr/>
        </p:nvSpPr>
        <p:spPr>
          <a:xfrm>
            <a:off x="10448535" y="1384378"/>
            <a:ext cx="747320" cy="523220"/>
          </a:xfrm>
          <a:prstGeom prst="rect">
            <a:avLst/>
          </a:prstGeom>
          <a:solidFill>
            <a:srgbClr val="00B050"/>
          </a:solidFill>
          <a:effectLst/>
          <a:scene3d>
            <a:camera prst="orthographicFront"/>
            <a:lightRig rig="threePt" dir="t"/>
          </a:scene3d>
          <a:sp3d>
            <a:bevelT/>
          </a:sp3d>
        </p:spPr>
        <p:txBody>
          <a:bodyPr wrap="none" rtlCol="0">
            <a:spAutoFit/>
          </a:bodyPr>
          <a:lstStyle/>
          <a:p>
            <a:r>
              <a:rPr kumimoji="1" lang="en-US" altLang="ja-JP" sz="2800" b="1" dirty="0">
                <a:solidFill>
                  <a:schemeClr val="bg1"/>
                </a:solidFill>
              </a:rPr>
              <a:t>K10</a:t>
            </a:r>
            <a:endParaRPr kumimoji="1" lang="ja-JP" altLang="en-US" sz="2800" b="1" dirty="0">
              <a:solidFill>
                <a:schemeClr val="bg1"/>
              </a:solidFill>
            </a:endParaRPr>
          </a:p>
        </p:txBody>
      </p:sp>
      <p:sp>
        <p:nvSpPr>
          <p:cNvPr id="19" name="テキスト ボックス 18">
            <a:extLst>
              <a:ext uri="{FF2B5EF4-FFF2-40B4-BE49-F238E27FC236}">
                <a16:creationId xmlns:a16="http://schemas.microsoft.com/office/drawing/2014/main" id="{376B114F-E7D9-47ED-8606-AE0A790F5714}"/>
              </a:ext>
            </a:extLst>
          </p:cNvPr>
          <p:cNvSpPr txBox="1"/>
          <p:nvPr/>
        </p:nvSpPr>
        <p:spPr>
          <a:xfrm>
            <a:off x="11379404" y="2729217"/>
            <a:ext cx="716863" cy="523220"/>
          </a:xfrm>
          <a:prstGeom prst="rect">
            <a:avLst/>
          </a:prstGeom>
          <a:solidFill>
            <a:srgbClr val="00B050"/>
          </a:solidFill>
          <a:effectLst/>
          <a:scene3d>
            <a:camera prst="orthographicFront"/>
            <a:lightRig rig="threePt" dir="t"/>
          </a:scene3d>
          <a:sp3d>
            <a:bevelT/>
          </a:sp3d>
        </p:spPr>
        <p:txBody>
          <a:bodyPr wrap="none" rtlCol="0">
            <a:spAutoFit/>
          </a:bodyPr>
          <a:lstStyle/>
          <a:p>
            <a:r>
              <a:rPr kumimoji="1" lang="en-US" altLang="ja-JP" sz="2800" b="1" dirty="0">
                <a:solidFill>
                  <a:schemeClr val="bg1"/>
                </a:solidFill>
              </a:rPr>
              <a:t>KL2</a:t>
            </a:r>
            <a:endParaRPr kumimoji="1" lang="ja-JP" altLang="en-US" sz="2800" b="1" dirty="0">
              <a:solidFill>
                <a:schemeClr val="bg1"/>
              </a:solidFill>
            </a:endParaRPr>
          </a:p>
        </p:txBody>
      </p:sp>
      <p:sp>
        <p:nvSpPr>
          <p:cNvPr id="28" name="テキスト ボックス 27">
            <a:extLst>
              <a:ext uri="{FF2B5EF4-FFF2-40B4-BE49-F238E27FC236}">
                <a16:creationId xmlns:a16="http://schemas.microsoft.com/office/drawing/2014/main" id="{1BA09567-8C78-4910-A094-C4FC9B28FD74}"/>
              </a:ext>
            </a:extLst>
          </p:cNvPr>
          <p:cNvSpPr txBox="1"/>
          <p:nvPr/>
        </p:nvSpPr>
        <p:spPr>
          <a:xfrm>
            <a:off x="8656191" y="4506730"/>
            <a:ext cx="2032929" cy="523220"/>
          </a:xfrm>
          <a:prstGeom prst="rect">
            <a:avLst/>
          </a:prstGeom>
          <a:solidFill>
            <a:srgbClr val="00B050"/>
          </a:solidFill>
          <a:effectLst/>
          <a:scene3d>
            <a:camera prst="orthographicFront"/>
            <a:lightRig rig="threePt" dir="t"/>
          </a:scene3d>
          <a:sp3d>
            <a:bevelT/>
          </a:sp3d>
        </p:spPr>
        <p:txBody>
          <a:bodyPr wrap="none" rtlCol="0">
            <a:spAutoFit/>
          </a:bodyPr>
          <a:lstStyle/>
          <a:p>
            <a:r>
              <a:rPr kumimoji="1" lang="en-US" altLang="ja-JP" sz="2800" b="1" dirty="0">
                <a:solidFill>
                  <a:schemeClr val="bg1"/>
                </a:solidFill>
              </a:rPr>
              <a:t>High-p (</a:t>
            </a:r>
            <a:r>
              <a:rPr kumimoji="1" lang="en-US" altLang="ja-JP" sz="2800" b="1" dirty="0">
                <a:solidFill>
                  <a:schemeClr val="bg1"/>
                </a:solidFill>
                <a:latin typeface="Symbol" panose="05050102010706020507" pitchFamily="18" charset="2"/>
              </a:rPr>
              <a:t>p</a:t>
            </a:r>
            <a:r>
              <a:rPr kumimoji="1" lang="en-US" altLang="ja-JP" sz="2800" b="1" dirty="0">
                <a:solidFill>
                  <a:schemeClr val="bg1"/>
                </a:solidFill>
              </a:rPr>
              <a:t>20)</a:t>
            </a:r>
            <a:endParaRPr kumimoji="1" lang="ja-JP" altLang="en-US" sz="2800" b="1" dirty="0">
              <a:solidFill>
                <a:schemeClr val="bg1"/>
              </a:solidFill>
            </a:endParaRPr>
          </a:p>
        </p:txBody>
      </p:sp>
      <p:sp>
        <p:nvSpPr>
          <p:cNvPr id="40" name="テキスト ボックス 39">
            <a:extLst>
              <a:ext uri="{FF2B5EF4-FFF2-40B4-BE49-F238E27FC236}">
                <a16:creationId xmlns:a16="http://schemas.microsoft.com/office/drawing/2014/main" id="{F040FA17-153D-448F-A83B-6742F184F773}"/>
              </a:ext>
            </a:extLst>
          </p:cNvPr>
          <p:cNvSpPr txBox="1"/>
          <p:nvPr/>
        </p:nvSpPr>
        <p:spPr>
          <a:xfrm>
            <a:off x="8147692" y="1271570"/>
            <a:ext cx="2031325" cy="461665"/>
          </a:xfrm>
          <a:prstGeom prst="rect">
            <a:avLst/>
          </a:prstGeom>
          <a:solidFill>
            <a:schemeClr val="bg1"/>
          </a:solidFill>
          <a:ln w="38100">
            <a:solidFill>
              <a:schemeClr val="tx1"/>
            </a:solidFill>
          </a:ln>
        </p:spPr>
        <p:txBody>
          <a:bodyPr wrap="none" rtlCol="0">
            <a:spAutoFit/>
          </a:bodyPr>
          <a:lstStyle/>
          <a:p>
            <a:pPr algn="ctr"/>
            <a:r>
              <a:rPr kumimoji="1" lang="ja-JP" altLang="en-US" sz="2400" b="1" dirty="0">
                <a:effectLst>
                  <a:outerShdw blurRad="38100" dist="38100" dir="2700000" algn="tl">
                    <a:srgbClr val="000000">
                      <a:alpha val="43137"/>
                    </a:srgbClr>
                  </a:outerShdw>
                </a:effectLst>
              </a:rPr>
              <a:t>拡張後の施設</a:t>
            </a:r>
          </a:p>
        </p:txBody>
      </p:sp>
      <p:sp>
        <p:nvSpPr>
          <p:cNvPr id="11" name="テキスト ボックス 10">
            <a:extLst>
              <a:ext uri="{FF2B5EF4-FFF2-40B4-BE49-F238E27FC236}">
                <a16:creationId xmlns:a16="http://schemas.microsoft.com/office/drawing/2014/main" id="{B0C32EDF-CA07-42B9-9E61-F062BAFC87FF}"/>
              </a:ext>
            </a:extLst>
          </p:cNvPr>
          <p:cNvSpPr txBox="1"/>
          <p:nvPr/>
        </p:nvSpPr>
        <p:spPr>
          <a:xfrm rot="20100000">
            <a:off x="10571663" y="4800360"/>
            <a:ext cx="1694695" cy="461665"/>
          </a:xfrm>
          <a:prstGeom prst="rect">
            <a:avLst/>
          </a:prstGeom>
          <a:noFill/>
        </p:spPr>
        <p:txBody>
          <a:bodyPr wrap="none" rtlCol="0">
            <a:spAutoFit/>
          </a:bodyPr>
          <a:lstStyle/>
          <a:p>
            <a:r>
              <a:rPr kumimoji="1" lang="ja-JP" altLang="en-US" sz="2400" b="1" i="1" dirty="0">
                <a:solidFill>
                  <a:srgbClr val="FF0000"/>
                </a:solidFill>
                <a:latin typeface="ＭＳ Ｐゴシック" panose="020B0600070205080204" pitchFamily="50" charset="-128"/>
                <a:ea typeface="ＭＳ Ｐゴシック" panose="020B0600070205080204" pitchFamily="50" charset="-128"/>
              </a:rPr>
              <a:t>拡張ホール</a:t>
            </a:r>
          </a:p>
        </p:txBody>
      </p:sp>
      <p:sp>
        <p:nvSpPr>
          <p:cNvPr id="30" name="テキスト ボックス 29">
            <a:extLst>
              <a:ext uri="{FF2B5EF4-FFF2-40B4-BE49-F238E27FC236}">
                <a16:creationId xmlns:a16="http://schemas.microsoft.com/office/drawing/2014/main" id="{1CF0F7F3-04A8-40FA-87A3-DA641AE316AF}"/>
              </a:ext>
            </a:extLst>
          </p:cNvPr>
          <p:cNvSpPr txBox="1"/>
          <p:nvPr/>
        </p:nvSpPr>
        <p:spPr>
          <a:xfrm>
            <a:off x="2148623" y="1033990"/>
            <a:ext cx="5881021" cy="1569660"/>
          </a:xfrm>
          <a:prstGeom prst="rect">
            <a:avLst/>
          </a:prstGeom>
          <a:solidFill>
            <a:srgbClr val="0070C0">
              <a:alpha val="90000"/>
            </a:srgbClr>
          </a:solidFill>
          <a:ln w="38100">
            <a:solidFill>
              <a:srgbClr val="002060"/>
            </a:solidFill>
          </a:ln>
        </p:spPr>
        <p:txBody>
          <a:bodyPr wrap="square" rtlCol="0">
            <a:spAutoFit/>
          </a:bodyPr>
          <a:lstStyle/>
          <a:p>
            <a:pPr algn="ctr"/>
            <a:r>
              <a:rPr lang="ja-JP" altLang="en-US"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施設を拡張することにより</a:t>
            </a:r>
            <a:endParaRPr lang="en-US" altLang="ja-JP" sz="32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a:p>
            <a:pPr algn="ctr"/>
            <a:r>
              <a:rPr lang="ja-JP" altLang="en-US"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新たな研究を展開し、</a:t>
            </a:r>
            <a:endParaRPr lang="en-US" altLang="ja-JP" sz="32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a:p>
            <a:pPr algn="ctr"/>
            <a:r>
              <a:rPr lang="ja-JP" altLang="en-US" sz="3200" b="1" dirty="0">
                <a:ln w="9525">
                  <a:solidFill>
                    <a:schemeClr val="bg1"/>
                  </a:solidFill>
                  <a:prstDash val="solid"/>
                </a:ln>
                <a:solidFill>
                  <a:srgbClr val="FFFF00"/>
                </a:solidFill>
                <a:effectLst>
                  <a:outerShdw blurRad="12700" dist="38100" dir="2700000" algn="tl" rotWithShape="0">
                    <a:schemeClr val="bg1">
                      <a:lumMod val="50000"/>
                    </a:schemeClr>
                  </a:outerShdw>
                </a:effectLst>
              </a:rPr>
              <a:t>物質の起源と進化</a:t>
            </a:r>
            <a:r>
              <a:rPr lang="ja-JP" altLang="en-US" sz="3200" b="1" dirty="0">
                <a:ln w="9525">
                  <a:solidFill>
                    <a:schemeClr val="bg1"/>
                  </a:solidFill>
                  <a:prstDash val="solid"/>
                </a:ln>
                <a:solidFill>
                  <a:schemeClr val="bg1"/>
                </a:solidFill>
                <a:effectLst>
                  <a:outerShdw blurRad="12700" dist="38100" dir="2700000" algn="tl" rotWithShape="0">
                    <a:schemeClr val="bg1">
                      <a:lumMod val="50000"/>
                    </a:schemeClr>
                  </a:outerShdw>
                </a:effectLst>
              </a:rPr>
              <a:t>の解明を加速</a:t>
            </a:r>
            <a:endParaRPr lang="en-US" altLang="ja-JP" sz="32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sp>
        <p:nvSpPr>
          <p:cNvPr id="43" name="テキスト ボックス 42">
            <a:extLst>
              <a:ext uri="{FF2B5EF4-FFF2-40B4-BE49-F238E27FC236}">
                <a16:creationId xmlns:a16="http://schemas.microsoft.com/office/drawing/2014/main" id="{2794C17A-B286-4DC1-918F-22928F4A5ADD}"/>
              </a:ext>
            </a:extLst>
          </p:cNvPr>
          <p:cNvSpPr txBox="1"/>
          <p:nvPr/>
        </p:nvSpPr>
        <p:spPr>
          <a:xfrm>
            <a:off x="267012" y="4058526"/>
            <a:ext cx="389850" cy="338554"/>
          </a:xfrm>
          <a:prstGeom prst="rect">
            <a:avLst/>
          </a:prstGeom>
          <a:solidFill>
            <a:srgbClr val="002060"/>
          </a:solidFill>
          <a:effectLst/>
          <a:scene3d>
            <a:camera prst="orthographicFront"/>
            <a:lightRig rig="threePt" dir="t"/>
          </a:scene3d>
          <a:sp3d>
            <a:bevelT/>
          </a:sp3d>
        </p:spPr>
        <p:txBody>
          <a:bodyPr wrap="none" rtlCol="0">
            <a:spAutoFit/>
          </a:bodyPr>
          <a:lstStyle/>
          <a:p>
            <a:r>
              <a:rPr kumimoji="1" lang="en-US" altLang="ja-JP" sz="1600" b="1" dirty="0">
                <a:solidFill>
                  <a:schemeClr val="bg1"/>
                </a:solidFill>
              </a:rPr>
              <a:t>T1</a:t>
            </a:r>
            <a:endParaRPr kumimoji="1" lang="ja-JP" altLang="en-US" sz="1600" b="1" dirty="0">
              <a:solidFill>
                <a:schemeClr val="bg1"/>
              </a:solidFill>
            </a:endParaRPr>
          </a:p>
        </p:txBody>
      </p:sp>
      <p:sp>
        <p:nvSpPr>
          <p:cNvPr id="5" name="スライド番号プレースホルダー 4">
            <a:extLst>
              <a:ext uri="{FF2B5EF4-FFF2-40B4-BE49-F238E27FC236}">
                <a16:creationId xmlns:a16="http://schemas.microsoft.com/office/drawing/2014/main" id="{B4734ED6-DE1F-4050-0B47-399062463564}"/>
              </a:ext>
            </a:extLst>
          </p:cNvPr>
          <p:cNvSpPr>
            <a:spLocks noGrp="1"/>
          </p:cNvSpPr>
          <p:nvPr>
            <p:ph type="sldNum" sz="quarter" idx="12"/>
          </p:nvPr>
        </p:nvSpPr>
        <p:spPr/>
        <p:txBody>
          <a:bodyPr/>
          <a:lstStyle/>
          <a:p>
            <a:fld id="{2F12FD73-3B79-4649-AE7F-26B9A55D462C}" type="slidenum">
              <a:rPr lang="ja-JP" altLang="en-US" smtClean="0"/>
              <a:pPr/>
              <a:t>28</a:t>
            </a:fld>
            <a:endParaRPr lang="ja-JP" altLang="en-US"/>
          </a:p>
        </p:txBody>
      </p:sp>
      <p:sp>
        <p:nvSpPr>
          <p:cNvPr id="4" name="テキスト ボックス 3">
            <a:extLst>
              <a:ext uri="{FF2B5EF4-FFF2-40B4-BE49-F238E27FC236}">
                <a16:creationId xmlns:a16="http://schemas.microsoft.com/office/drawing/2014/main" id="{2FB94BE5-46B4-05F7-6E73-91BBC01ACFDF}"/>
              </a:ext>
            </a:extLst>
          </p:cNvPr>
          <p:cNvSpPr txBox="1"/>
          <p:nvPr/>
        </p:nvSpPr>
        <p:spPr>
          <a:xfrm>
            <a:off x="7844711" y="2639252"/>
            <a:ext cx="4331635" cy="954107"/>
          </a:xfrm>
          <a:prstGeom prst="rect">
            <a:avLst/>
          </a:prstGeom>
          <a:solidFill>
            <a:srgbClr val="FF0000"/>
          </a:solidFill>
          <a:effectLst>
            <a:softEdge rad="63500"/>
          </a:effectLst>
        </p:spPr>
        <p:txBody>
          <a:bodyPr wrap="none" rtlCol="0">
            <a:spAutoFit/>
          </a:bodyPr>
          <a:lstStyle/>
          <a:p>
            <a:pPr algn="ctr"/>
            <a:r>
              <a:rPr kumimoji="1" lang="ja-JP" altLang="en-US" sz="2800" b="1" dirty="0">
                <a:solidFill>
                  <a:srgbClr val="FFFF00"/>
                </a:solidFill>
              </a:rPr>
              <a:t>複数の反</a:t>
            </a:r>
            <a:r>
              <a:rPr kumimoji="1" lang="en-US" altLang="ja-JP" sz="2800" b="1" dirty="0">
                <a:solidFill>
                  <a:srgbClr val="FFFF00"/>
                </a:solidFill>
              </a:rPr>
              <a:t>K</a:t>
            </a:r>
            <a:r>
              <a:rPr kumimoji="1" lang="ja-JP" altLang="en-US" sz="2800" b="1" dirty="0">
                <a:solidFill>
                  <a:srgbClr val="FFFF00"/>
                </a:solidFill>
              </a:rPr>
              <a:t>中間子を含んだ</a:t>
            </a:r>
            <a:endParaRPr kumimoji="1" lang="en-US" altLang="ja-JP" sz="2800" b="1" dirty="0">
              <a:solidFill>
                <a:srgbClr val="FFFF00"/>
              </a:solidFill>
            </a:endParaRPr>
          </a:p>
          <a:p>
            <a:pPr algn="ctr"/>
            <a:r>
              <a:rPr kumimoji="1" lang="ja-JP" altLang="en-US" sz="2800" b="1" dirty="0">
                <a:solidFill>
                  <a:srgbClr val="FFFF00"/>
                </a:solidFill>
              </a:rPr>
              <a:t>反</a:t>
            </a:r>
            <a:r>
              <a:rPr kumimoji="1" lang="en-US" altLang="ja-JP" sz="2800" b="1" dirty="0">
                <a:solidFill>
                  <a:srgbClr val="FFFF00"/>
                </a:solidFill>
              </a:rPr>
              <a:t>K</a:t>
            </a:r>
            <a:r>
              <a:rPr kumimoji="1" lang="ja-JP" altLang="en-US" sz="2800" b="1" dirty="0">
                <a:solidFill>
                  <a:srgbClr val="FFFF00"/>
                </a:solidFill>
              </a:rPr>
              <a:t>中間子原子核へ</a:t>
            </a:r>
          </a:p>
        </p:txBody>
      </p:sp>
    </p:spTree>
    <p:extLst>
      <p:ext uri="{BB962C8B-B14F-4D97-AF65-F5344CB8AC3E}">
        <p14:creationId xmlns:p14="http://schemas.microsoft.com/office/powerpoint/2010/main" val="39601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3443F316-85DE-44E0-9F6A-4A9D5375B87C}"/>
              </a:ext>
            </a:extLst>
          </p:cNvPr>
          <p:cNvPicPr>
            <a:picLocks noChangeAspect="1"/>
          </p:cNvPicPr>
          <p:nvPr/>
        </p:nvPicPr>
        <p:blipFill>
          <a:blip r:embed="rId2"/>
          <a:stretch>
            <a:fillRect/>
          </a:stretch>
        </p:blipFill>
        <p:spPr>
          <a:xfrm>
            <a:off x="2141090" y="4697068"/>
            <a:ext cx="7898260" cy="2160292"/>
          </a:xfrm>
          <a:prstGeom prst="rect">
            <a:avLst/>
          </a:prstGeom>
        </p:spPr>
      </p:pic>
      <p:sp>
        <p:nvSpPr>
          <p:cNvPr id="5" name="タイトル 4">
            <a:extLst>
              <a:ext uri="{FF2B5EF4-FFF2-40B4-BE49-F238E27FC236}">
                <a16:creationId xmlns:a16="http://schemas.microsoft.com/office/drawing/2014/main" id="{2437B17B-255F-4257-A33B-10F78510CAF2}"/>
              </a:ext>
            </a:extLst>
          </p:cNvPr>
          <p:cNvSpPr>
            <a:spLocks noGrp="1"/>
          </p:cNvSpPr>
          <p:nvPr>
            <p:ph type="ctrTitle"/>
          </p:nvPr>
        </p:nvSpPr>
        <p:spPr>
          <a:xfrm>
            <a:off x="1524000" y="3698202"/>
            <a:ext cx="9134632" cy="985704"/>
          </a:xfrm>
        </p:spPr>
        <p:txBody>
          <a:bodyPr>
            <a:normAutofit/>
          </a:bodyPr>
          <a:lstStyle/>
          <a:p>
            <a:r>
              <a:rPr lang="ja-JP" altLang="en-US" sz="5400" b="1" dirty="0">
                <a:effectLst>
                  <a:outerShdw blurRad="38100" dist="38100" dir="2700000" algn="tl">
                    <a:srgbClr val="000000">
                      <a:alpha val="43137"/>
                    </a:srgbClr>
                  </a:outerShdw>
                </a:effectLst>
              </a:rPr>
              <a:t>ありがとございました</a:t>
            </a:r>
            <a:endParaRPr lang="ja-JP" altLang="en-US" sz="5400" dirty="0"/>
          </a:p>
        </p:txBody>
      </p:sp>
      <p:pic>
        <p:nvPicPr>
          <p:cNvPr id="7" name="図 6">
            <a:extLst>
              <a:ext uri="{FF2B5EF4-FFF2-40B4-BE49-F238E27FC236}">
                <a16:creationId xmlns:a16="http://schemas.microsoft.com/office/drawing/2014/main" id="{36A5934D-B402-4C44-8CDA-D9011AFB3B94}"/>
              </a:ext>
            </a:extLst>
          </p:cNvPr>
          <p:cNvPicPr>
            <a:picLocks noChangeAspect="1"/>
          </p:cNvPicPr>
          <p:nvPr/>
        </p:nvPicPr>
        <p:blipFill>
          <a:blip r:embed="rId3"/>
          <a:stretch>
            <a:fillRect/>
          </a:stretch>
        </p:blipFill>
        <p:spPr>
          <a:xfrm>
            <a:off x="8648662" y="-1"/>
            <a:ext cx="3543338" cy="3517687"/>
          </a:xfrm>
          <a:prstGeom prst="rect">
            <a:avLst/>
          </a:prstGeom>
        </p:spPr>
      </p:pic>
      <p:pic>
        <p:nvPicPr>
          <p:cNvPr id="8" name="図 7">
            <a:extLst>
              <a:ext uri="{FF2B5EF4-FFF2-40B4-BE49-F238E27FC236}">
                <a16:creationId xmlns:a16="http://schemas.microsoft.com/office/drawing/2014/main" id="{0AF6F34F-F9C7-48D4-8232-EBA2293FF93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81297" y="640"/>
            <a:ext cx="4564818" cy="3522805"/>
          </a:xfrm>
          <a:prstGeom prst="rect">
            <a:avLst/>
          </a:prstGeom>
        </p:spPr>
      </p:pic>
      <p:pic>
        <p:nvPicPr>
          <p:cNvPr id="13" name="Picture 4">
            <a:extLst>
              <a:ext uri="{FF2B5EF4-FFF2-40B4-BE49-F238E27FC236}">
                <a16:creationId xmlns:a16="http://schemas.microsoft.com/office/drawing/2014/main" id="{1E4EF407-7D0F-47BD-885E-ED9CD57BB71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836" r="25124" b="9309"/>
          <a:stretch/>
        </p:blipFill>
        <p:spPr bwMode="auto">
          <a:xfrm>
            <a:off x="630" y="0"/>
            <a:ext cx="4195130" cy="3530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テキスト ボックス 9">
            <a:extLst>
              <a:ext uri="{FF2B5EF4-FFF2-40B4-BE49-F238E27FC236}">
                <a16:creationId xmlns:a16="http://schemas.microsoft.com/office/drawing/2014/main" id="{E854AB84-1686-497E-A16F-A26871D8F0B5}"/>
              </a:ext>
            </a:extLst>
          </p:cNvPr>
          <p:cNvSpPr txBox="1"/>
          <p:nvPr/>
        </p:nvSpPr>
        <p:spPr>
          <a:xfrm>
            <a:off x="63351" y="111461"/>
            <a:ext cx="3972562" cy="523220"/>
          </a:xfrm>
          <a:prstGeom prst="rect">
            <a:avLst/>
          </a:prstGeom>
          <a:solidFill>
            <a:schemeClr val="bg1">
              <a:alpha val="70000"/>
            </a:schemeClr>
          </a:solidFill>
        </p:spPr>
        <p:txBody>
          <a:bodyPr wrap="none" rtlCol="0">
            <a:spAutoFit/>
          </a:bodyPr>
          <a:lstStyle/>
          <a:p>
            <a:r>
              <a:rPr lang="ja-JP" altLang="en-US" sz="2800" b="1" i="1" dirty="0">
                <a:effectLst>
                  <a:outerShdw blurRad="38100" dist="38100" dir="2700000" algn="tl">
                    <a:srgbClr val="000000">
                      <a:alpha val="43137"/>
                    </a:srgbClr>
                  </a:outerShdw>
                </a:effectLst>
              </a:rPr>
              <a:t>大強度反</a:t>
            </a:r>
            <a:r>
              <a:rPr lang="en-US" altLang="ja-JP" sz="2800" b="1" i="1" dirty="0">
                <a:effectLst>
                  <a:outerShdw blurRad="38100" dist="38100" dir="2700000" algn="tl">
                    <a:srgbClr val="000000">
                      <a:alpha val="43137"/>
                    </a:srgbClr>
                  </a:outerShdw>
                </a:effectLst>
              </a:rPr>
              <a:t>K</a:t>
            </a:r>
            <a:r>
              <a:rPr lang="ja-JP" altLang="en-US" sz="2800" b="1" i="1" dirty="0">
                <a:effectLst>
                  <a:outerShdw blurRad="38100" dist="38100" dir="2700000" algn="tl">
                    <a:srgbClr val="000000">
                      <a:alpha val="43137"/>
                    </a:srgbClr>
                  </a:outerShdw>
                </a:effectLst>
              </a:rPr>
              <a:t>中間子ビーム</a:t>
            </a:r>
          </a:p>
        </p:txBody>
      </p:sp>
      <p:sp>
        <p:nvSpPr>
          <p:cNvPr id="14" name="テキスト ボックス 13">
            <a:extLst>
              <a:ext uri="{FF2B5EF4-FFF2-40B4-BE49-F238E27FC236}">
                <a16:creationId xmlns:a16="http://schemas.microsoft.com/office/drawing/2014/main" id="{A0C4662B-00DE-4B2F-A412-D7FD3553E1B2}"/>
              </a:ext>
            </a:extLst>
          </p:cNvPr>
          <p:cNvSpPr txBox="1"/>
          <p:nvPr/>
        </p:nvSpPr>
        <p:spPr>
          <a:xfrm>
            <a:off x="9060889" y="2521595"/>
            <a:ext cx="2895343" cy="954107"/>
          </a:xfrm>
          <a:prstGeom prst="rect">
            <a:avLst/>
          </a:prstGeom>
          <a:solidFill>
            <a:schemeClr val="bg1">
              <a:alpha val="70000"/>
            </a:schemeClr>
          </a:solidFill>
        </p:spPr>
        <p:txBody>
          <a:bodyPr wrap="none" rtlCol="0">
            <a:spAutoFit/>
          </a:bodyPr>
          <a:lstStyle/>
          <a:p>
            <a:pPr algn="ctr"/>
            <a:r>
              <a:rPr lang="ja-JP" altLang="en-US" sz="2800" b="1" i="1" dirty="0">
                <a:effectLst>
                  <a:outerShdw blurRad="38100" dist="38100" dir="2700000" algn="tl">
                    <a:srgbClr val="000000">
                      <a:alpha val="43137"/>
                    </a:srgbClr>
                  </a:outerShdw>
                </a:effectLst>
              </a:rPr>
              <a:t>反</a:t>
            </a:r>
            <a:r>
              <a:rPr lang="en-US" altLang="ja-JP" sz="2800" b="1" i="1" dirty="0">
                <a:effectLst>
                  <a:outerShdw blurRad="38100" dist="38100" dir="2700000" algn="tl">
                    <a:srgbClr val="000000">
                      <a:alpha val="43137"/>
                    </a:srgbClr>
                  </a:outerShdw>
                </a:effectLst>
              </a:rPr>
              <a:t>K</a:t>
            </a:r>
            <a:r>
              <a:rPr lang="ja-JP" altLang="en-US" sz="2800" b="1" i="1" dirty="0">
                <a:effectLst>
                  <a:outerShdw blurRad="38100" dist="38100" dir="2700000" algn="tl">
                    <a:srgbClr val="000000">
                      <a:alpha val="43137"/>
                    </a:srgbClr>
                  </a:outerShdw>
                </a:effectLst>
              </a:rPr>
              <a:t>中間子原子核</a:t>
            </a:r>
            <a:endParaRPr lang="en-US" altLang="ja-JP" sz="2800" b="1" i="1" dirty="0">
              <a:effectLst>
                <a:outerShdw blurRad="38100" dist="38100" dir="2700000" algn="tl">
                  <a:srgbClr val="000000">
                    <a:alpha val="43137"/>
                  </a:srgbClr>
                </a:outerShdw>
              </a:effectLst>
            </a:endParaRPr>
          </a:p>
          <a:p>
            <a:pPr algn="ctr"/>
            <a:r>
              <a:rPr lang="ja-JP" altLang="en-US" sz="2800" b="1" i="1" dirty="0">
                <a:effectLst>
                  <a:outerShdw blurRad="38100" dist="38100" dir="2700000" algn="tl">
                    <a:srgbClr val="000000">
                      <a:alpha val="43137"/>
                    </a:srgbClr>
                  </a:outerShdw>
                </a:effectLst>
              </a:rPr>
              <a:t>の新たな幕開け</a:t>
            </a:r>
          </a:p>
        </p:txBody>
      </p:sp>
      <p:sp>
        <p:nvSpPr>
          <p:cNvPr id="15" name="テキスト ボックス 14">
            <a:extLst>
              <a:ext uri="{FF2B5EF4-FFF2-40B4-BE49-F238E27FC236}">
                <a16:creationId xmlns:a16="http://schemas.microsoft.com/office/drawing/2014/main" id="{945D559D-CC95-4896-A24C-FF236BFF1D10}"/>
              </a:ext>
            </a:extLst>
          </p:cNvPr>
          <p:cNvSpPr txBox="1"/>
          <p:nvPr/>
        </p:nvSpPr>
        <p:spPr>
          <a:xfrm>
            <a:off x="4931978" y="111461"/>
            <a:ext cx="3057247" cy="523220"/>
          </a:xfrm>
          <a:prstGeom prst="rect">
            <a:avLst/>
          </a:prstGeom>
          <a:solidFill>
            <a:schemeClr val="bg1">
              <a:alpha val="70000"/>
            </a:schemeClr>
          </a:solidFill>
        </p:spPr>
        <p:txBody>
          <a:bodyPr wrap="none" rtlCol="0">
            <a:spAutoFit/>
          </a:bodyPr>
          <a:lstStyle/>
          <a:p>
            <a:r>
              <a:rPr lang="ja-JP" altLang="en-US" sz="2800" b="1" i="1" dirty="0">
                <a:effectLst>
                  <a:outerShdw blurRad="38100" dist="38100" dir="2700000" algn="tl">
                    <a:srgbClr val="000000">
                      <a:alpha val="43137"/>
                    </a:srgbClr>
                  </a:outerShdw>
                </a:effectLst>
              </a:rPr>
              <a:t>新しい大型検出器</a:t>
            </a:r>
          </a:p>
        </p:txBody>
      </p:sp>
      <p:sp>
        <p:nvSpPr>
          <p:cNvPr id="17" name="テキスト ボックス 16">
            <a:extLst>
              <a:ext uri="{FF2B5EF4-FFF2-40B4-BE49-F238E27FC236}">
                <a16:creationId xmlns:a16="http://schemas.microsoft.com/office/drawing/2014/main" id="{70FA0C2B-5CF9-43E0-88D6-8548C5F6A348}"/>
              </a:ext>
            </a:extLst>
          </p:cNvPr>
          <p:cNvSpPr txBox="1"/>
          <p:nvPr/>
        </p:nvSpPr>
        <p:spPr>
          <a:xfrm>
            <a:off x="10899029" y="0"/>
            <a:ext cx="1292341" cy="261610"/>
          </a:xfrm>
          <a:prstGeom prst="rect">
            <a:avLst/>
          </a:prstGeom>
          <a:noFill/>
        </p:spPr>
        <p:txBody>
          <a:bodyPr wrap="none" rtlCol="0">
            <a:spAutoFit/>
          </a:bodyPr>
          <a:lstStyle/>
          <a:p>
            <a:r>
              <a:rPr lang="en-US" altLang="ja-JP" sz="1100" dirty="0">
                <a:solidFill>
                  <a:schemeClr val="bg1"/>
                </a:solidFill>
              </a:rPr>
              <a:t>ÖWA/Harald </a:t>
            </a:r>
            <a:r>
              <a:rPr lang="en-US" altLang="ja-JP" sz="1100" dirty="0" err="1">
                <a:solidFill>
                  <a:schemeClr val="bg1"/>
                </a:solidFill>
              </a:rPr>
              <a:t>Ritsch</a:t>
            </a:r>
            <a:endParaRPr lang="ja-JP" altLang="en-US" sz="1100" dirty="0">
              <a:solidFill>
                <a:schemeClr val="bg1"/>
              </a:solidFill>
            </a:endParaRPr>
          </a:p>
        </p:txBody>
      </p:sp>
    </p:spTree>
    <p:extLst>
      <p:ext uri="{BB962C8B-B14F-4D97-AF65-F5344CB8AC3E}">
        <p14:creationId xmlns:p14="http://schemas.microsoft.com/office/powerpoint/2010/main" val="4257457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 name="直線矢印コネクタ 132">
            <a:extLst>
              <a:ext uri="{FF2B5EF4-FFF2-40B4-BE49-F238E27FC236}">
                <a16:creationId xmlns:a16="http://schemas.microsoft.com/office/drawing/2014/main" id="{834587B8-C234-4931-8833-526CF62F3450}"/>
              </a:ext>
            </a:extLst>
          </p:cNvPr>
          <p:cNvCxnSpPr>
            <a:cxnSpLocks/>
          </p:cNvCxnSpPr>
          <p:nvPr/>
        </p:nvCxnSpPr>
        <p:spPr>
          <a:xfrm>
            <a:off x="4000661" y="4550010"/>
            <a:ext cx="4099584" cy="0"/>
          </a:xfrm>
          <a:prstGeom prst="straightConnector1">
            <a:avLst/>
          </a:prstGeom>
          <a:ln w="127000">
            <a:gradFill flip="none" rotWithShape="1">
              <a:gsLst>
                <a:gs pos="100000">
                  <a:schemeClr val="bg1"/>
                </a:gs>
                <a:gs pos="42000">
                  <a:srgbClr val="92D050"/>
                </a:gs>
                <a:gs pos="0">
                  <a:srgbClr val="00B050"/>
                </a:gs>
                <a:gs pos="83000">
                  <a:schemeClr val="accent6">
                    <a:lumMod val="20000"/>
                    <a:lumOff val="80000"/>
                  </a:schemeClr>
                </a:gs>
              </a:gsLst>
              <a:lin ang="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F26126B7-E07D-4A2B-AD4A-0E68D591BE02}"/>
              </a:ext>
            </a:extLst>
          </p:cNvPr>
          <p:cNvSpPr>
            <a:spLocks noGrp="1"/>
          </p:cNvSpPr>
          <p:nvPr>
            <p:ph type="title"/>
          </p:nvPr>
        </p:nvSpPr>
        <p:spPr>
          <a:xfrm>
            <a:off x="0" y="-66674"/>
            <a:ext cx="12192000" cy="1718440"/>
          </a:xfrm>
        </p:spPr>
        <p:txBody>
          <a:bodyPr>
            <a:normAutofit/>
          </a:bodyPr>
          <a:lstStyle/>
          <a:p>
            <a:pPr algn="ctr"/>
            <a:r>
              <a:rPr kumimoji="1" lang="ja-JP" altLang="en-US" sz="4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j-cs"/>
              </a:rPr>
              <a:t>原子核ハドロン物理</a:t>
            </a:r>
            <a:br>
              <a:rPr kumimoji="1" lang="en-US" altLang="ja-JP" sz="4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j-cs"/>
              </a:rPr>
            </a:br>
            <a:r>
              <a:rPr kumimoji="1" lang="en-US" altLang="ja-JP" sz="3200" dirty="0"/>
              <a:t>= </a:t>
            </a:r>
            <a:r>
              <a:rPr kumimoji="1" lang="ja-JP" altLang="en-US" sz="3200" dirty="0"/>
              <a:t>量子色力学</a:t>
            </a:r>
            <a:r>
              <a:rPr kumimoji="1" lang="en-US" altLang="ja-JP" sz="3200" dirty="0"/>
              <a:t>(QCD)</a:t>
            </a:r>
            <a:r>
              <a:rPr kumimoji="1" lang="ja-JP" altLang="en-US" sz="3200" dirty="0"/>
              <a:t>によって支配される</a:t>
            </a:r>
            <a:r>
              <a:rPr kumimoji="1" lang="ja-JP" altLang="en-US" sz="3200" u="sng" dirty="0"/>
              <a:t>量子多体系</a:t>
            </a:r>
            <a:r>
              <a:rPr kumimoji="1" lang="ja-JP" altLang="en-US" sz="3200" dirty="0"/>
              <a:t>の物理</a:t>
            </a:r>
          </a:p>
        </p:txBody>
      </p:sp>
      <p:pic>
        <p:nvPicPr>
          <p:cNvPr id="4" name="図 3">
            <a:extLst>
              <a:ext uri="{FF2B5EF4-FFF2-40B4-BE49-F238E27FC236}">
                <a16:creationId xmlns:a16="http://schemas.microsoft.com/office/drawing/2014/main" id="{FD70F9FE-7A49-44C5-BF3B-E70E9025E1FB}"/>
              </a:ext>
            </a:extLst>
          </p:cNvPr>
          <p:cNvPicPr>
            <a:picLocks noChangeAspect="1"/>
          </p:cNvPicPr>
          <p:nvPr/>
        </p:nvPicPr>
        <p:blipFill>
          <a:blip r:embed="rId2"/>
          <a:stretch>
            <a:fillRect/>
          </a:stretch>
        </p:blipFill>
        <p:spPr>
          <a:xfrm>
            <a:off x="2719091" y="2631941"/>
            <a:ext cx="6753816" cy="1718439"/>
          </a:xfrm>
          <a:prstGeom prst="rect">
            <a:avLst/>
          </a:prstGeom>
        </p:spPr>
      </p:pic>
      <p:sp>
        <p:nvSpPr>
          <p:cNvPr id="5" name="テキスト ボックス 4">
            <a:extLst>
              <a:ext uri="{FF2B5EF4-FFF2-40B4-BE49-F238E27FC236}">
                <a16:creationId xmlns:a16="http://schemas.microsoft.com/office/drawing/2014/main" id="{256C03D8-524D-42E8-9FFB-FC55011EA59E}"/>
              </a:ext>
            </a:extLst>
          </p:cNvPr>
          <p:cNvSpPr txBox="1"/>
          <p:nvPr/>
        </p:nvSpPr>
        <p:spPr>
          <a:xfrm>
            <a:off x="2927664" y="4300561"/>
            <a:ext cx="10583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10</a:t>
            </a:r>
            <a:r>
              <a:rPr kumimoji="1" lang="en-US" altLang="ja-JP" sz="2400" b="0" i="0" u="none" strike="noStrike" kern="1200" cap="none" spc="0" normalizeH="0" baseline="30000" noProof="0" dirty="0">
                <a:ln>
                  <a:noFill/>
                </a:ln>
                <a:solidFill>
                  <a:prstClr val="black"/>
                </a:solidFill>
                <a:effectLst/>
                <a:uLnTx/>
                <a:uFillTx/>
                <a:latin typeface="Calibri" panose="020F0502020204030204"/>
                <a:ea typeface="メイリオ" panose="020B0604030504040204" pitchFamily="50" charset="-128"/>
                <a:cs typeface="+mn-cs"/>
              </a:rPr>
              <a:t>-15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m</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12" name="テキスト ボックス 11">
            <a:extLst>
              <a:ext uri="{FF2B5EF4-FFF2-40B4-BE49-F238E27FC236}">
                <a16:creationId xmlns:a16="http://schemas.microsoft.com/office/drawing/2014/main" id="{F5907EE0-79C6-49B7-8E7E-D947623CCB3B}"/>
              </a:ext>
            </a:extLst>
          </p:cNvPr>
          <p:cNvSpPr txBox="1"/>
          <p:nvPr/>
        </p:nvSpPr>
        <p:spPr>
          <a:xfrm>
            <a:off x="8100245" y="4300561"/>
            <a:ext cx="8915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10</a:t>
            </a:r>
            <a:r>
              <a:rPr kumimoji="1" lang="en-US" altLang="ja-JP" sz="2400" b="0" i="0" u="none" strike="noStrike" kern="1200" cap="none" spc="0" normalizeH="0" baseline="30000" noProof="0" dirty="0">
                <a:ln>
                  <a:noFill/>
                </a:ln>
                <a:solidFill>
                  <a:prstClr val="black"/>
                </a:solidFill>
                <a:effectLst/>
                <a:uLnTx/>
                <a:uFillTx/>
                <a:latin typeface="Calibri" panose="020F0502020204030204"/>
                <a:ea typeface="メイリオ" panose="020B0604030504040204" pitchFamily="50" charset="-128"/>
                <a:cs typeface="+mn-cs"/>
              </a:rPr>
              <a:t>4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m</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pic>
        <p:nvPicPr>
          <p:cNvPr id="99" name="Picture 36" descr="K:\ns_inside.jpg">
            <a:extLst>
              <a:ext uri="{FF2B5EF4-FFF2-40B4-BE49-F238E27FC236}">
                <a16:creationId xmlns:a16="http://schemas.microsoft.com/office/drawing/2014/main" id="{0C70D967-412B-4720-8988-B7498E63F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1683" y="2809140"/>
            <a:ext cx="1929107" cy="1435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05" name="直線矢印コネクタ 104">
            <a:extLst>
              <a:ext uri="{FF2B5EF4-FFF2-40B4-BE49-F238E27FC236}">
                <a16:creationId xmlns:a16="http://schemas.microsoft.com/office/drawing/2014/main" id="{57F55943-B27B-4B87-B64A-2DAAF1F3146C}"/>
              </a:ext>
            </a:extLst>
          </p:cNvPr>
          <p:cNvCxnSpPr>
            <a:cxnSpLocks/>
            <a:stCxn id="94" idx="1"/>
          </p:cNvCxnSpPr>
          <p:nvPr/>
        </p:nvCxnSpPr>
        <p:spPr>
          <a:xfrm flipH="1">
            <a:off x="8748074" y="3438684"/>
            <a:ext cx="1306797" cy="8553"/>
          </a:xfrm>
          <a:prstGeom prst="straightConnector1">
            <a:avLst/>
          </a:prstGeom>
          <a:ln w="1270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07" name="テキスト ボックス 106">
            <a:extLst>
              <a:ext uri="{FF2B5EF4-FFF2-40B4-BE49-F238E27FC236}">
                <a16:creationId xmlns:a16="http://schemas.microsoft.com/office/drawing/2014/main" id="{988FC85F-5DB6-4C2A-8817-52363ED7C922}"/>
              </a:ext>
            </a:extLst>
          </p:cNvPr>
          <p:cNvSpPr txBox="1"/>
          <p:nvPr/>
        </p:nvSpPr>
        <p:spPr>
          <a:xfrm>
            <a:off x="8411632" y="2985639"/>
            <a:ext cx="44595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400" b="1" i="0" u="none" strike="noStrike" kern="1200" cap="none" spc="0" normalizeH="0" baseline="0" noProof="0" dirty="0">
                <a:ln>
                  <a:noFill/>
                </a:ln>
                <a:solidFill>
                  <a:srgbClr val="FFC000"/>
                </a:solidFill>
                <a:effectLst/>
                <a:uLnTx/>
                <a:uFillTx/>
                <a:latin typeface="Calibri" panose="020F0502020204030204"/>
                <a:ea typeface="メイリオ" panose="020B0604030504040204" pitchFamily="50" charset="-128"/>
                <a:cs typeface="+mn-cs"/>
              </a:rPr>
              <a:t>?</a:t>
            </a:r>
            <a:endParaRPr kumimoji="1" lang="ja-JP" altLang="en-US" sz="4400" b="1" i="0" u="none" strike="noStrike" kern="1200" cap="none" spc="0" normalizeH="0" baseline="0" noProof="0" dirty="0">
              <a:ln>
                <a:noFill/>
              </a:ln>
              <a:solidFill>
                <a:srgbClr val="FFC000"/>
              </a:solidFill>
              <a:effectLst/>
              <a:uLnTx/>
              <a:uFillTx/>
              <a:latin typeface="Calibri" panose="020F0502020204030204"/>
              <a:ea typeface="メイリオ" panose="020B0604030504040204" pitchFamily="50" charset="-128"/>
              <a:cs typeface="+mn-cs"/>
            </a:endParaRPr>
          </a:p>
        </p:txBody>
      </p:sp>
      <p:cxnSp>
        <p:nvCxnSpPr>
          <p:cNvPr id="118" name="直線矢印コネクタ 117">
            <a:extLst>
              <a:ext uri="{FF2B5EF4-FFF2-40B4-BE49-F238E27FC236}">
                <a16:creationId xmlns:a16="http://schemas.microsoft.com/office/drawing/2014/main" id="{F56CFACD-CB0A-4115-8BDC-93DCE70948A4}"/>
              </a:ext>
            </a:extLst>
          </p:cNvPr>
          <p:cNvCxnSpPr>
            <a:cxnSpLocks/>
            <a:stCxn id="117" idx="3"/>
          </p:cNvCxnSpPr>
          <p:nvPr/>
        </p:nvCxnSpPr>
        <p:spPr>
          <a:xfrm>
            <a:off x="2407035" y="3321543"/>
            <a:ext cx="749102" cy="260466"/>
          </a:xfrm>
          <a:prstGeom prst="straightConnector1">
            <a:avLst/>
          </a:prstGeom>
          <a:ln w="127000">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0" name="テキスト ボックス 99">
            <a:extLst>
              <a:ext uri="{FF2B5EF4-FFF2-40B4-BE49-F238E27FC236}">
                <a16:creationId xmlns:a16="http://schemas.microsoft.com/office/drawing/2014/main" id="{E96E436B-93CB-4939-88FC-B7DE503A918E}"/>
              </a:ext>
            </a:extLst>
          </p:cNvPr>
          <p:cNvSpPr txBox="1"/>
          <p:nvPr/>
        </p:nvSpPr>
        <p:spPr>
          <a:xfrm>
            <a:off x="7368460" y="1759692"/>
            <a:ext cx="2356735"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中性子星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巨大な原子核</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101" name="テキスト ボックス 100">
            <a:extLst>
              <a:ext uri="{FF2B5EF4-FFF2-40B4-BE49-F238E27FC236}">
                <a16:creationId xmlns:a16="http://schemas.microsoft.com/office/drawing/2014/main" id="{444FC28B-0C2F-4A92-80F3-F59B3408DE51}"/>
              </a:ext>
            </a:extLst>
          </p:cNvPr>
          <p:cNvSpPr txBox="1"/>
          <p:nvPr/>
        </p:nvSpPr>
        <p:spPr>
          <a:xfrm>
            <a:off x="5160739" y="1955437"/>
            <a:ext cx="11079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原子核</a:t>
            </a:r>
          </a:p>
        </p:txBody>
      </p:sp>
      <p:sp>
        <p:nvSpPr>
          <p:cNvPr id="106" name="テキスト ボックス 105">
            <a:extLst>
              <a:ext uri="{FF2B5EF4-FFF2-40B4-BE49-F238E27FC236}">
                <a16:creationId xmlns:a16="http://schemas.microsoft.com/office/drawing/2014/main" id="{FEBC2162-49C1-4195-8738-5C1E413C5D0D}"/>
              </a:ext>
            </a:extLst>
          </p:cNvPr>
          <p:cNvSpPr txBox="1"/>
          <p:nvPr/>
        </p:nvSpPr>
        <p:spPr>
          <a:xfrm>
            <a:off x="2569234" y="1770772"/>
            <a:ext cx="172354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陽子などの</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ハドロン</a:t>
            </a:r>
          </a:p>
        </p:txBody>
      </p:sp>
      <p:sp>
        <p:nvSpPr>
          <p:cNvPr id="120" name="テキスト ボックス 119">
            <a:extLst>
              <a:ext uri="{FF2B5EF4-FFF2-40B4-BE49-F238E27FC236}">
                <a16:creationId xmlns:a16="http://schemas.microsoft.com/office/drawing/2014/main" id="{B0462F4B-33D6-4173-ACF5-6F3BE726598A}"/>
              </a:ext>
            </a:extLst>
          </p:cNvPr>
          <p:cNvSpPr txBox="1"/>
          <p:nvPr/>
        </p:nvSpPr>
        <p:spPr>
          <a:xfrm>
            <a:off x="2625154" y="3685706"/>
            <a:ext cx="9028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rPr>
              <a:t>クォーク</a:t>
            </a:r>
          </a:p>
        </p:txBody>
      </p:sp>
      <p:grpSp>
        <p:nvGrpSpPr>
          <p:cNvPr id="18" name="グループ化 17">
            <a:extLst>
              <a:ext uri="{FF2B5EF4-FFF2-40B4-BE49-F238E27FC236}">
                <a16:creationId xmlns:a16="http://schemas.microsoft.com/office/drawing/2014/main" id="{43CA80AF-7919-4443-8135-51D36995FB89}"/>
              </a:ext>
            </a:extLst>
          </p:cNvPr>
          <p:cNvGrpSpPr/>
          <p:nvPr/>
        </p:nvGrpSpPr>
        <p:grpSpPr>
          <a:xfrm>
            <a:off x="6273662" y="5003580"/>
            <a:ext cx="4906644" cy="1815881"/>
            <a:chOff x="6549887" y="5003580"/>
            <a:chExt cx="4906644" cy="1815881"/>
          </a:xfrm>
        </p:grpSpPr>
        <p:pic>
          <p:nvPicPr>
            <p:cNvPr id="109" name="図 123">
              <a:extLst>
                <a:ext uri="{FF2B5EF4-FFF2-40B4-BE49-F238E27FC236}">
                  <a16:creationId xmlns:a16="http://schemas.microsoft.com/office/drawing/2014/main" id="{C65DEB50-0217-4C5A-ADC1-D031184AC5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487035" y="5041399"/>
              <a:ext cx="2770672" cy="1769593"/>
            </a:xfrm>
            <a:prstGeom prst="rect">
              <a:avLst/>
            </a:prstGeom>
          </p:spPr>
        </p:pic>
        <p:pic>
          <p:nvPicPr>
            <p:cNvPr id="110" name="Picture 9" descr="Figure caption">
              <a:extLst>
                <a:ext uri="{FF2B5EF4-FFF2-40B4-BE49-F238E27FC236}">
                  <a16:creationId xmlns:a16="http://schemas.microsoft.com/office/drawing/2014/main" id="{A946284D-AA60-4002-A401-17FBD32445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0744" y="5078547"/>
              <a:ext cx="1568397" cy="870460"/>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5">
              <a:extLst>
                <a:ext uri="{FF2B5EF4-FFF2-40B4-BE49-F238E27FC236}">
                  <a16:creationId xmlns:a16="http://schemas.microsoft.com/office/drawing/2014/main" id="{F81F3804-8C53-47FB-9D26-4D64B5DEBD29}"/>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750744" y="5968432"/>
              <a:ext cx="1568396" cy="784198"/>
            </a:xfrm>
            <a:prstGeom prst="rect">
              <a:avLst/>
            </a:prstGeom>
            <a:noFill/>
            <a:extLst>
              <a:ext uri="{909E8E84-426E-40DD-AFC4-6F175D3DCCD1}">
                <a14:hiddenFill xmlns:a14="http://schemas.microsoft.com/office/drawing/2010/main">
                  <a:solidFill>
                    <a:srgbClr val="FFFFFF"/>
                  </a:solidFill>
                </a14:hiddenFill>
              </a:ext>
            </a:extLst>
          </p:spPr>
        </p:pic>
        <p:sp>
          <p:nvSpPr>
            <p:cNvPr id="124" name="四角形: 角を丸くする 123">
              <a:extLst>
                <a:ext uri="{FF2B5EF4-FFF2-40B4-BE49-F238E27FC236}">
                  <a16:creationId xmlns:a16="http://schemas.microsoft.com/office/drawing/2014/main" id="{2A789883-580C-4243-A6BB-6CE2FBB6B56B}"/>
                </a:ext>
              </a:extLst>
            </p:cNvPr>
            <p:cNvSpPr/>
            <p:nvPr/>
          </p:nvSpPr>
          <p:spPr>
            <a:xfrm>
              <a:off x="6549887" y="5003580"/>
              <a:ext cx="4906644" cy="1815881"/>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grpSp>
      <p:sp>
        <p:nvSpPr>
          <p:cNvPr id="125" name="テキスト ボックス 124">
            <a:extLst>
              <a:ext uri="{FF2B5EF4-FFF2-40B4-BE49-F238E27FC236}">
                <a16:creationId xmlns:a16="http://schemas.microsoft.com/office/drawing/2014/main" id="{AD07E742-36E4-44ED-A757-04EABB4FB8DD}"/>
              </a:ext>
            </a:extLst>
          </p:cNvPr>
          <p:cNvSpPr txBox="1"/>
          <p:nvPr/>
        </p:nvSpPr>
        <p:spPr>
          <a:xfrm>
            <a:off x="7071672" y="4604325"/>
            <a:ext cx="2031325" cy="461665"/>
          </a:xfrm>
          <a:prstGeom prst="rect">
            <a:avLst/>
          </a:prstGeom>
          <a:noFill/>
        </p:spPr>
        <p:txBody>
          <a:bodyPr wrap="none" rtlCol="0">
            <a:spAutoFit/>
          </a:bodyPr>
          <a:lstStyle/>
          <a:p>
            <a:pPr lvl="0">
              <a:defRPr/>
            </a:pPr>
            <a:r>
              <a:rPr lang="ja-JP" altLang="en-US" sz="2400" b="1" dirty="0">
                <a:solidFill>
                  <a:srgbClr val="FF0000"/>
                </a:solidFill>
              </a:rPr>
              <a:t>巨視的な情報</a:t>
            </a:r>
          </a:p>
        </p:txBody>
      </p:sp>
      <p:cxnSp>
        <p:nvCxnSpPr>
          <p:cNvPr id="126" name="直線矢印コネクタ 125">
            <a:extLst>
              <a:ext uri="{FF2B5EF4-FFF2-40B4-BE49-F238E27FC236}">
                <a16:creationId xmlns:a16="http://schemas.microsoft.com/office/drawing/2014/main" id="{CD2C335E-57FE-4C42-BD55-E213024C2EA9}"/>
              </a:ext>
            </a:extLst>
          </p:cNvPr>
          <p:cNvCxnSpPr>
            <a:cxnSpLocks/>
          </p:cNvCxnSpPr>
          <p:nvPr/>
        </p:nvCxnSpPr>
        <p:spPr>
          <a:xfrm flipH="1" flipV="1">
            <a:off x="8707531" y="4179823"/>
            <a:ext cx="900198" cy="754343"/>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08" name="グループ化 107">
            <a:extLst>
              <a:ext uri="{FF2B5EF4-FFF2-40B4-BE49-F238E27FC236}">
                <a16:creationId xmlns:a16="http://schemas.microsoft.com/office/drawing/2014/main" id="{217E71A9-51F1-4CCB-87E7-7F2CAB8ECCBE}"/>
              </a:ext>
            </a:extLst>
          </p:cNvPr>
          <p:cNvGrpSpPr/>
          <p:nvPr/>
        </p:nvGrpSpPr>
        <p:grpSpPr>
          <a:xfrm>
            <a:off x="9607617" y="1858937"/>
            <a:ext cx="2274976" cy="3252907"/>
            <a:chOff x="9607617" y="1858937"/>
            <a:chExt cx="2274976" cy="3252907"/>
          </a:xfrm>
        </p:grpSpPr>
        <p:grpSp>
          <p:nvGrpSpPr>
            <p:cNvPr id="17" name="グループ化 16">
              <a:extLst>
                <a:ext uri="{FF2B5EF4-FFF2-40B4-BE49-F238E27FC236}">
                  <a16:creationId xmlns:a16="http://schemas.microsoft.com/office/drawing/2014/main" id="{B8E319B2-6AA0-4877-811A-FED0226283CC}"/>
                </a:ext>
              </a:extLst>
            </p:cNvPr>
            <p:cNvGrpSpPr/>
            <p:nvPr/>
          </p:nvGrpSpPr>
          <p:grpSpPr>
            <a:xfrm>
              <a:off x="10230014" y="4038560"/>
              <a:ext cx="1469341" cy="1073284"/>
              <a:chOff x="8763491" y="3001429"/>
              <a:chExt cx="1777904" cy="1298675"/>
            </a:xfrm>
          </p:grpSpPr>
          <p:grpSp>
            <p:nvGrpSpPr>
              <p:cNvPr id="25" name="グループ化 24">
                <a:extLst>
                  <a:ext uri="{FF2B5EF4-FFF2-40B4-BE49-F238E27FC236}">
                    <a16:creationId xmlns:a16="http://schemas.microsoft.com/office/drawing/2014/main" id="{F70E8024-D2FC-4B4C-BFAB-452D3D4D0F9F}"/>
                  </a:ext>
                </a:extLst>
              </p:cNvPr>
              <p:cNvGrpSpPr/>
              <p:nvPr/>
            </p:nvGrpSpPr>
            <p:grpSpPr>
              <a:xfrm>
                <a:off x="8959341" y="3085802"/>
                <a:ext cx="402239" cy="402239"/>
                <a:chOff x="8959341" y="3085802"/>
                <a:chExt cx="402239" cy="402239"/>
              </a:xfrm>
            </p:grpSpPr>
            <p:sp>
              <p:nvSpPr>
                <p:cNvPr id="90" name="円/楕円 206">
                  <a:extLst>
                    <a:ext uri="{FF2B5EF4-FFF2-40B4-BE49-F238E27FC236}">
                      <a16:creationId xmlns:a16="http://schemas.microsoft.com/office/drawing/2014/main" id="{E9B04084-A719-451B-B1B4-A7C5F6496E45}"/>
                    </a:ext>
                  </a:extLst>
                </p:cNvPr>
                <p:cNvSpPr/>
                <p:nvPr/>
              </p:nvSpPr>
              <p:spPr>
                <a:xfrm>
                  <a:off x="8995678" y="3203214"/>
                  <a:ext cx="129272" cy="129272"/>
                </a:xfrm>
                <a:prstGeom prst="ellipse">
                  <a:avLst/>
                </a:prstGeom>
                <a:gradFill flip="none" rotWithShape="1">
                  <a:gsLst>
                    <a:gs pos="0">
                      <a:schemeClr val="bg1"/>
                    </a:gs>
                    <a:gs pos="50000">
                      <a:srgbClr val="0070C0"/>
                    </a:gs>
                    <a:gs pos="100000">
                      <a:srgbClr val="0432FF"/>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91" name="円/楕円 207">
                  <a:extLst>
                    <a:ext uri="{FF2B5EF4-FFF2-40B4-BE49-F238E27FC236}">
                      <a16:creationId xmlns:a16="http://schemas.microsoft.com/office/drawing/2014/main" id="{4275D7CD-3D01-42B2-8722-183732A1B3C9}"/>
                    </a:ext>
                  </a:extLst>
                </p:cNvPr>
                <p:cNvSpPr/>
                <p:nvPr/>
              </p:nvSpPr>
              <p:spPr>
                <a:xfrm>
                  <a:off x="9182711" y="3178843"/>
                  <a:ext cx="129272" cy="129272"/>
                </a:xfrm>
                <a:prstGeom prst="ellipse">
                  <a:avLst/>
                </a:prstGeom>
                <a:gradFill flip="none" rotWithShape="1">
                  <a:gsLst>
                    <a:gs pos="0">
                      <a:schemeClr val="bg1"/>
                    </a:gs>
                    <a:gs pos="50000">
                      <a:srgbClr val="FF0000"/>
                    </a:gs>
                    <a:gs pos="100000">
                      <a:srgbClr val="FF0000"/>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92" name="円/楕円 208">
                  <a:extLst>
                    <a:ext uri="{FF2B5EF4-FFF2-40B4-BE49-F238E27FC236}">
                      <a16:creationId xmlns:a16="http://schemas.microsoft.com/office/drawing/2014/main" id="{4D23477C-E0DA-431D-8081-9D31E9759B35}"/>
                    </a:ext>
                  </a:extLst>
                </p:cNvPr>
                <p:cNvSpPr/>
                <p:nvPr/>
              </p:nvSpPr>
              <p:spPr>
                <a:xfrm>
                  <a:off x="9124950" y="3324455"/>
                  <a:ext cx="129272" cy="129272"/>
                </a:xfrm>
                <a:prstGeom prst="ellipse">
                  <a:avLst/>
                </a:prstGeom>
                <a:gradFill flip="none" rotWithShape="1">
                  <a:gsLst>
                    <a:gs pos="0">
                      <a:schemeClr val="bg1"/>
                    </a:gs>
                    <a:gs pos="50000">
                      <a:srgbClr val="00B050"/>
                    </a:gs>
                    <a:gs pos="100000">
                      <a:srgbClr val="00B050"/>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93" name="円/楕円 209">
                  <a:extLst>
                    <a:ext uri="{FF2B5EF4-FFF2-40B4-BE49-F238E27FC236}">
                      <a16:creationId xmlns:a16="http://schemas.microsoft.com/office/drawing/2014/main" id="{ED262A51-A846-4632-BC4B-ABC516D82273}"/>
                    </a:ext>
                  </a:extLst>
                </p:cNvPr>
                <p:cNvSpPr/>
                <p:nvPr/>
              </p:nvSpPr>
              <p:spPr>
                <a:xfrm>
                  <a:off x="8959341" y="3085802"/>
                  <a:ext cx="402239" cy="402239"/>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grpSp>
          <p:grpSp>
            <p:nvGrpSpPr>
              <p:cNvPr id="26" name="グループ化 25">
                <a:extLst>
                  <a:ext uri="{FF2B5EF4-FFF2-40B4-BE49-F238E27FC236}">
                    <a16:creationId xmlns:a16="http://schemas.microsoft.com/office/drawing/2014/main" id="{23D54CF3-225F-45FC-B98D-B17AA9533D50}"/>
                  </a:ext>
                </a:extLst>
              </p:cNvPr>
              <p:cNvGrpSpPr/>
              <p:nvPr/>
            </p:nvGrpSpPr>
            <p:grpSpPr>
              <a:xfrm>
                <a:off x="9111741" y="3238202"/>
                <a:ext cx="402239" cy="402239"/>
                <a:chOff x="8959341" y="3085802"/>
                <a:chExt cx="402239" cy="402239"/>
              </a:xfrm>
            </p:grpSpPr>
            <p:sp>
              <p:nvSpPr>
                <p:cNvPr id="86" name="円/楕円 202">
                  <a:extLst>
                    <a:ext uri="{FF2B5EF4-FFF2-40B4-BE49-F238E27FC236}">
                      <a16:creationId xmlns:a16="http://schemas.microsoft.com/office/drawing/2014/main" id="{7503467E-B4C1-4F25-8942-9491B1C0DC9B}"/>
                    </a:ext>
                  </a:extLst>
                </p:cNvPr>
                <p:cNvSpPr/>
                <p:nvPr/>
              </p:nvSpPr>
              <p:spPr>
                <a:xfrm>
                  <a:off x="8995678" y="3203214"/>
                  <a:ext cx="129272" cy="129272"/>
                </a:xfrm>
                <a:prstGeom prst="ellipse">
                  <a:avLst/>
                </a:prstGeom>
                <a:gradFill flip="none" rotWithShape="1">
                  <a:gsLst>
                    <a:gs pos="0">
                      <a:schemeClr val="bg1"/>
                    </a:gs>
                    <a:gs pos="50000">
                      <a:srgbClr val="0070C0"/>
                    </a:gs>
                    <a:gs pos="100000">
                      <a:srgbClr val="0432FF"/>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87" name="円/楕円 203">
                  <a:extLst>
                    <a:ext uri="{FF2B5EF4-FFF2-40B4-BE49-F238E27FC236}">
                      <a16:creationId xmlns:a16="http://schemas.microsoft.com/office/drawing/2014/main" id="{AFBF2492-525B-41DD-80FF-58018D898C5B}"/>
                    </a:ext>
                  </a:extLst>
                </p:cNvPr>
                <p:cNvSpPr/>
                <p:nvPr/>
              </p:nvSpPr>
              <p:spPr>
                <a:xfrm>
                  <a:off x="9182711" y="3178843"/>
                  <a:ext cx="129272" cy="129272"/>
                </a:xfrm>
                <a:prstGeom prst="ellipse">
                  <a:avLst/>
                </a:prstGeom>
                <a:gradFill flip="none" rotWithShape="1">
                  <a:gsLst>
                    <a:gs pos="0">
                      <a:schemeClr val="bg1"/>
                    </a:gs>
                    <a:gs pos="50000">
                      <a:srgbClr val="FF0000"/>
                    </a:gs>
                    <a:gs pos="100000">
                      <a:srgbClr val="FF0000"/>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88" name="円/楕円 204">
                  <a:extLst>
                    <a:ext uri="{FF2B5EF4-FFF2-40B4-BE49-F238E27FC236}">
                      <a16:creationId xmlns:a16="http://schemas.microsoft.com/office/drawing/2014/main" id="{CCADEE26-7055-432D-85E1-0D1DAA6F3CDB}"/>
                    </a:ext>
                  </a:extLst>
                </p:cNvPr>
                <p:cNvSpPr/>
                <p:nvPr/>
              </p:nvSpPr>
              <p:spPr>
                <a:xfrm>
                  <a:off x="9124950" y="3324455"/>
                  <a:ext cx="129272" cy="129272"/>
                </a:xfrm>
                <a:prstGeom prst="ellipse">
                  <a:avLst/>
                </a:prstGeom>
                <a:gradFill flip="none" rotWithShape="1">
                  <a:gsLst>
                    <a:gs pos="0">
                      <a:schemeClr val="bg1"/>
                    </a:gs>
                    <a:gs pos="50000">
                      <a:srgbClr val="00B050"/>
                    </a:gs>
                    <a:gs pos="100000">
                      <a:srgbClr val="00B050"/>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89" name="円/楕円 205">
                  <a:extLst>
                    <a:ext uri="{FF2B5EF4-FFF2-40B4-BE49-F238E27FC236}">
                      <a16:creationId xmlns:a16="http://schemas.microsoft.com/office/drawing/2014/main" id="{D6365BED-BDF6-420B-8549-00CB86B69653}"/>
                    </a:ext>
                  </a:extLst>
                </p:cNvPr>
                <p:cNvSpPr/>
                <p:nvPr/>
              </p:nvSpPr>
              <p:spPr>
                <a:xfrm>
                  <a:off x="8959341" y="3085802"/>
                  <a:ext cx="402239" cy="402239"/>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grpSp>
          <p:grpSp>
            <p:nvGrpSpPr>
              <p:cNvPr id="27" name="グループ化 26">
                <a:extLst>
                  <a:ext uri="{FF2B5EF4-FFF2-40B4-BE49-F238E27FC236}">
                    <a16:creationId xmlns:a16="http://schemas.microsoft.com/office/drawing/2014/main" id="{B4A7910D-8538-4855-96B9-911E493ED03D}"/>
                  </a:ext>
                </a:extLst>
              </p:cNvPr>
              <p:cNvGrpSpPr/>
              <p:nvPr/>
            </p:nvGrpSpPr>
            <p:grpSpPr>
              <a:xfrm>
                <a:off x="9039075" y="3525421"/>
                <a:ext cx="402239" cy="402239"/>
                <a:chOff x="8959341" y="3085802"/>
                <a:chExt cx="402239" cy="402239"/>
              </a:xfrm>
            </p:grpSpPr>
            <p:sp>
              <p:nvSpPr>
                <p:cNvPr id="82" name="円/楕円 198">
                  <a:extLst>
                    <a:ext uri="{FF2B5EF4-FFF2-40B4-BE49-F238E27FC236}">
                      <a16:creationId xmlns:a16="http://schemas.microsoft.com/office/drawing/2014/main" id="{D4B169B8-2E02-4F4F-9209-F3C87989E959}"/>
                    </a:ext>
                  </a:extLst>
                </p:cNvPr>
                <p:cNvSpPr/>
                <p:nvPr/>
              </p:nvSpPr>
              <p:spPr>
                <a:xfrm>
                  <a:off x="8995678" y="3203214"/>
                  <a:ext cx="129272" cy="129272"/>
                </a:xfrm>
                <a:prstGeom prst="ellipse">
                  <a:avLst/>
                </a:prstGeom>
                <a:gradFill flip="none" rotWithShape="1">
                  <a:gsLst>
                    <a:gs pos="0">
                      <a:schemeClr val="bg1"/>
                    </a:gs>
                    <a:gs pos="50000">
                      <a:srgbClr val="0070C0"/>
                    </a:gs>
                    <a:gs pos="100000">
                      <a:srgbClr val="0432FF"/>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83" name="円/楕円 199">
                  <a:extLst>
                    <a:ext uri="{FF2B5EF4-FFF2-40B4-BE49-F238E27FC236}">
                      <a16:creationId xmlns:a16="http://schemas.microsoft.com/office/drawing/2014/main" id="{7FF1991C-8EFC-4B22-825F-39224DBD2AE9}"/>
                    </a:ext>
                  </a:extLst>
                </p:cNvPr>
                <p:cNvSpPr/>
                <p:nvPr/>
              </p:nvSpPr>
              <p:spPr>
                <a:xfrm>
                  <a:off x="9182711" y="3178843"/>
                  <a:ext cx="129272" cy="129272"/>
                </a:xfrm>
                <a:prstGeom prst="ellipse">
                  <a:avLst/>
                </a:prstGeom>
                <a:gradFill flip="none" rotWithShape="1">
                  <a:gsLst>
                    <a:gs pos="0">
                      <a:schemeClr val="bg1"/>
                    </a:gs>
                    <a:gs pos="50000">
                      <a:srgbClr val="FF0000"/>
                    </a:gs>
                    <a:gs pos="100000">
                      <a:srgbClr val="FF0000"/>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84" name="円/楕円 200">
                  <a:extLst>
                    <a:ext uri="{FF2B5EF4-FFF2-40B4-BE49-F238E27FC236}">
                      <a16:creationId xmlns:a16="http://schemas.microsoft.com/office/drawing/2014/main" id="{0DCBD719-4E26-455E-A8BC-4A4D6286EF58}"/>
                    </a:ext>
                  </a:extLst>
                </p:cNvPr>
                <p:cNvSpPr/>
                <p:nvPr/>
              </p:nvSpPr>
              <p:spPr>
                <a:xfrm>
                  <a:off x="9124950" y="3324455"/>
                  <a:ext cx="129272" cy="129272"/>
                </a:xfrm>
                <a:prstGeom prst="ellipse">
                  <a:avLst/>
                </a:prstGeom>
                <a:gradFill flip="none" rotWithShape="1">
                  <a:gsLst>
                    <a:gs pos="0">
                      <a:schemeClr val="bg1"/>
                    </a:gs>
                    <a:gs pos="50000">
                      <a:srgbClr val="00B050"/>
                    </a:gs>
                    <a:gs pos="100000">
                      <a:srgbClr val="00B050"/>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85" name="円/楕円 201">
                  <a:extLst>
                    <a:ext uri="{FF2B5EF4-FFF2-40B4-BE49-F238E27FC236}">
                      <a16:creationId xmlns:a16="http://schemas.microsoft.com/office/drawing/2014/main" id="{4F5418AF-8368-43F4-B687-3A1E88A0CDC0}"/>
                    </a:ext>
                  </a:extLst>
                </p:cNvPr>
                <p:cNvSpPr/>
                <p:nvPr/>
              </p:nvSpPr>
              <p:spPr>
                <a:xfrm>
                  <a:off x="8959341" y="3085802"/>
                  <a:ext cx="402239" cy="402239"/>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grpSp>
          <p:grpSp>
            <p:nvGrpSpPr>
              <p:cNvPr id="28" name="グループ化 27">
                <a:extLst>
                  <a:ext uri="{FF2B5EF4-FFF2-40B4-BE49-F238E27FC236}">
                    <a16:creationId xmlns:a16="http://schemas.microsoft.com/office/drawing/2014/main" id="{B0B06848-EB5C-418E-9F62-ACDC90813370}"/>
                  </a:ext>
                </a:extLst>
              </p:cNvPr>
              <p:cNvGrpSpPr/>
              <p:nvPr/>
            </p:nvGrpSpPr>
            <p:grpSpPr>
              <a:xfrm>
                <a:off x="9373000" y="3439321"/>
                <a:ext cx="402239" cy="402239"/>
                <a:chOff x="8959341" y="3085802"/>
                <a:chExt cx="402239" cy="402239"/>
              </a:xfrm>
            </p:grpSpPr>
            <p:sp>
              <p:nvSpPr>
                <p:cNvPr id="78" name="円/楕円 194">
                  <a:extLst>
                    <a:ext uri="{FF2B5EF4-FFF2-40B4-BE49-F238E27FC236}">
                      <a16:creationId xmlns:a16="http://schemas.microsoft.com/office/drawing/2014/main" id="{EB05F6AE-1A1B-4C67-8B1D-0089877B3276}"/>
                    </a:ext>
                  </a:extLst>
                </p:cNvPr>
                <p:cNvSpPr/>
                <p:nvPr/>
              </p:nvSpPr>
              <p:spPr>
                <a:xfrm>
                  <a:off x="8995678" y="3203214"/>
                  <a:ext cx="129272" cy="129272"/>
                </a:xfrm>
                <a:prstGeom prst="ellipse">
                  <a:avLst/>
                </a:prstGeom>
                <a:gradFill flip="none" rotWithShape="1">
                  <a:gsLst>
                    <a:gs pos="0">
                      <a:schemeClr val="bg1"/>
                    </a:gs>
                    <a:gs pos="50000">
                      <a:srgbClr val="0070C0"/>
                    </a:gs>
                    <a:gs pos="100000">
                      <a:srgbClr val="0432FF"/>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79" name="円/楕円 195">
                  <a:extLst>
                    <a:ext uri="{FF2B5EF4-FFF2-40B4-BE49-F238E27FC236}">
                      <a16:creationId xmlns:a16="http://schemas.microsoft.com/office/drawing/2014/main" id="{B710BA3C-913F-4171-A9FF-E920F3751B64}"/>
                    </a:ext>
                  </a:extLst>
                </p:cNvPr>
                <p:cNvSpPr/>
                <p:nvPr/>
              </p:nvSpPr>
              <p:spPr>
                <a:xfrm>
                  <a:off x="9182711" y="3178843"/>
                  <a:ext cx="129272" cy="129272"/>
                </a:xfrm>
                <a:prstGeom prst="ellipse">
                  <a:avLst/>
                </a:prstGeom>
                <a:gradFill flip="none" rotWithShape="1">
                  <a:gsLst>
                    <a:gs pos="0">
                      <a:schemeClr val="bg1"/>
                    </a:gs>
                    <a:gs pos="50000">
                      <a:srgbClr val="FF0000"/>
                    </a:gs>
                    <a:gs pos="100000">
                      <a:srgbClr val="FF0000"/>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80" name="円/楕円 196">
                  <a:extLst>
                    <a:ext uri="{FF2B5EF4-FFF2-40B4-BE49-F238E27FC236}">
                      <a16:creationId xmlns:a16="http://schemas.microsoft.com/office/drawing/2014/main" id="{C91BBCE6-2320-441D-ABEE-37855814D756}"/>
                    </a:ext>
                  </a:extLst>
                </p:cNvPr>
                <p:cNvSpPr/>
                <p:nvPr/>
              </p:nvSpPr>
              <p:spPr>
                <a:xfrm>
                  <a:off x="9124950" y="3324455"/>
                  <a:ext cx="129272" cy="129272"/>
                </a:xfrm>
                <a:prstGeom prst="ellipse">
                  <a:avLst/>
                </a:prstGeom>
                <a:gradFill flip="none" rotWithShape="1">
                  <a:gsLst>
                    <a:gs pos="0">
                      <a:schemeClr val="bg1"/>
                    </a:gs>
                    <a:gs pos="50000">
                      <a:srgbClr val="00B050"/>
                    </a:gs>
                    <a:gs pos="100000">
                      <a:srgbClr val="00B050"/>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81" name="円/楕円 197">
                  <a:extLst>
                    <a:ext uri="{FF2B5EF4-FFF2-40B4-BE49-F238E27FC236}">
                      <a16:creationId xmlns:a16="http://schemas.microsoft.com/office/drawing/2014/main" id="{F54C7D07-D873-4038-830E-E2D4E93CA1B8}"/>
                    </a:ext>
                  </a:extLst>
                </p:cNvPr>
                <p:cNvSpPr/>
                <p:nvPr/>
              </p:nvSpPr>
              <p:spPr>
                <a:xfrm>
                  <a:off x="8959341" y="3085802"/>
                  <a:ext cx="402239" cy="402239"/>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grpSp>
          <p:grpSp>
            <p:nvGrpSpPr>
              <p:cNvPr id="29" name="グループ化 28">
                <a:extLst>
                  <a:ext uri="{FF2B5EF4-FFF2-40B4-BE49-F238E27FC236}">
                    <a16:creationId xmlns:a16="http://schemas.microsoft.com/office/drawing/2014/main" id="{58A6802A-3F9F-483C-8D26-0A451A5979E3}"/>
                  </a:ext>
                </a:extLst>
              </p:cNvPr>
              <p:cNvGrpSpPr/>
              <p:nvPr/>
            </p:nvGrpSpPr>
            <p:grpSpPr>
              <a:xfrm rot="19653572">
                <a:off x="8798093" y="3338261"/>
                <a:ext cx="402239" cy="402239"/>
                <a:chOff x="8959341" y="3085802"/>
                <a:chExt cx="402239" cy="402239"/>
              </a:xfrm>
            </p:grpSpPr>
            <p:sp>
              <p:nvSpPr>
                <p:cNvPr id="74" name="円/楕円 190">
                  <a:extLst>
                    <a:ext uri="{FF2B5EF4-FFF2-40B4-BE49-F238E27FC236}">
                      <a16:creationId xmlns:a16="http://schemas.microsoft.com/office/drawing/2014/main" id="{96EF4D9B-B0B2-4BA4-92BD-991969ED9EE6}"/>
                    </a:ext>
                  </a:extLst>
                </p:cNvPr>
                <p:cNvSpPr/>
                <p:nvPr/>
              </p:nvSpPr>
              <p:spPr>
                <a:xfrm>
                  <a:off x="8995678" y="3203214"/>
                  <a:ext cx="129272" cy="129272"/>
                </a:xfrm>
                <a:prstGeom prst="ellipse">
                  <a:avLst/>
                </a:prstGeom>
                <a:gradFill flip="none" rotWithShape="1">
                  <a:gsLst>
                    <a:gs pos="0">
                      <a:schemeClr val="bg1"/>
                    </a:gs>
                    <a:gs pos="50000">
                      <a:srgbClr val="0070C0"/>
                    </a:gs>
                    <a:gs pos="100000">
                      <a:srgbClr val="0432FF"/>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75" name="円/楕円 191">
                  <a:extLst>
                    <a:ext uri="{FF2B5EF4-FFF2-40B4-BE49-F238E27FC236}">
                      <a16:creationId xmlns:a16="http://schemas.microsoft.com/office/drawing/2014/main" id="{644231A7-EE8D-4824-8F77-C3234435868B}"/>
                    </a:ext>
                  </a:extLst>
                </p:cNvPr>
                <p:cNvSpPr/>
                <p:nvPr/>
              </p:nvSpPr>
              <p:spPr>
                <a:xfrm>
                  <a:off x="9182711" y="3178843"/>
                  <a:ext cx="129272" cy="129272"/>
                </a:xfrm>
                <a:prstGeom prst="ellipse">
                  <a:avLst/>
                </a:prstGeom>
                <a:gradFill flip="none" rotWithShape="1">
                  <a:gsLst>
                    <a:gs pos="0">
                      <a:schemeClr val="bg1"/>
                    </a:gs>
                    <a:gs pos="50000">
                      <a:srgbClr val="FF0000"/>
                    </a:gs>
                    <a:gs pos="100000">
                      <a:srgbClr val="FF0000"/>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76" name="円/楕円 192">
                  <a:extLst>
                    <a:ext uri="{FF2B5EF4-FFF2-40B4-BE49-F238E27FC236}">
                      <a16:creationId xmlns:a16="http://schemas.microsoft.com/office/drawing/2014/main" id="{78992C08-1754-4FE2-9FDD-7F2A4E39C5EA}"/>
                    </a:ext>
                  </a:extLst>
                </p:cNvPr>
                <p:cNvSpPr/>
                <p:nvPr/>
              </p:nvSpPr>
              <p:spPr>
                <a:xfrm>
                  <a:off x="9124950" y="3324455"/>
                  <a:ext cx="129272" cy="129272"/>
                </a:xfrm>
                <a:prstGeom prst="ellipse">
                  <a:avLst/>
                </a:prstGeom>
                <a:gradFill flip="none" rotWithShape="1">
                  <a:gsLst>
                    <a:gs pos="0">
                      <a:schemeClr val="bg1"/>
                    </a:gs>
                    <a:gs pos="50000">
                      <a:srgbClr val="00B050"/>
                    </a:gs>
                    <a:gs pos="100000">
                      <a:srgbClr val="00B050"/>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77" name="円/楕円 193">
                  <a:extLst>
                    <a:ext uri="{FF2B5EF4-FFF2-40B4-BE49-F238E27FC236}">
                      <a16:creationId xmlns:a16="http://schemas.microsoft.com/office/drawing/2014/main" id="{8EBA4021-7F05-475F-9B28-DC8E9D19B11D}"/>
                    </a:ext>
                  </a:extLst>
                </p:cNvPr>
                <p:cNvSpPr/>
                <p:nvPr/>
              </p:nvSpPr>
              <p:spPr>
                <a:xfrm>
                  <a:off x="8959341" y="3085802"/>
                  <a:ext cx="402239" cy="402239"/>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grpSp>
          <p:grpSp>
            <p:nvGrpSpPr>
              <p:cNvPr id="30" name="グループ化 29">
                <a:extLst>
                  <a:ext uri="{FF2B5EF4-FFF2-40B4-BE49-F238E27FC236}">
                    <a16:creationId xmlns:a16="http://schemas.microsoft.com/office/drawing/2014/main" id="{1E278283-BE4C-4B63-B111-CE12FC8CA97D}"/>
                  </a:ext>
                </a:extLst>
              </p:cNvPr>
              <p:cNvGrpSpPr/>
              <p:nvPr/>
            </p:nvGrpSpPr>
            <p:grpSpPr>
              <a:xfrm rot="18665735">
                <a:off x="9592491" y="3219934"/>
                <a:ext cx="402239" cy="402239"/>
                <a:chOff x="8959341" y="3085802"/>
                <a:chExt cx="402239" cy="402239"/>
              </a:xfrm>
            </p:grpSpPr>
            <p:sp>
              <p:nvSpPr>
                <p:cNvPr id="70" name="円/楕円 186">
                  <a:extLst>
                    <a:ext uri="{FF2B5EF4-FFF2-40B4-BE49-F238E27FC236}">
                      <a16:creationId xmlns:a16="http://schemas.microsoft.com/office/drawing/2014/main" id="{FD7CA82A-B3F8-45C9-802D-40FA320D5721}"/>
                    </a:ext>
                  </a:extLst>
                </p:cNvPr>
                <p:cNvSpPr/>
                <p:nvPr/>
              </p:nvSpPr>
              <p:spPr>
                <a:xfrm>
                  <a:off x="8995678" y="3203214"/>
                  <a:ext cx="129272" cy="129272"/>
                </a:xfrm>
                <a:prstGeom prst="ellipse">
                  <a:avLst/>
                </a:prstGeom>
                <a:gradFill flip="none" rotWithShape="1">
                  <a:gsLst>
                    <a:gs pos="0">
                      <a:schemeClr val="bg1"/>
                    </a:gs>
                    <a:gs pos="50000">
                      <a:srgbClr val="0070C0"/>
                    </a:gs>
                    <a:gs pos="100000">
                      <a:srgbClr val="0432FF"/>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71" name="円/楕円 187">
                  <a:extLst>
                    <a:ext uri="{FF2B5EF4-FFF2-40B4-BE49-F238E27FC236}">
                      <a16:creationId xmlns:a16="http://schemas.microsoft.com/office/drawing/2014/main" id="{55F255E2-04B2-427F-AB93-456A27250EA1}"/>
                    </a:ext>
                  </a:extLst>
                </p:cNvPr>
                <p:cNvSpPr/>
                <p:nvPr/>
              </p:nvSpPr>
              <p:spPr>
                <a:xfrm>
                  <a:off x="9182711" y="3178843"/>
                  <a:ext cx="129272" cy="129272"/>
                </a:xfrm>
                <a:prstGeom prst="ellipse">
                  <a:avLst/>
                </a:prstGeom>
                <a:gradFill flip="none" rotWithShape="1">
                  <a:gsLst>
                    <a:gs pos="0">
                      <a:schemeClr val="bg1"/>
                    </a:gs>
                    <a:gs pos="50000">
                      <a:srgbClr val="FF0000"/>
                    </a:gs>
                    <a:gs pos="100000">
                      <a:srgbClr val="FF0000"/>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72" name="円/楕円 188">
                  <a:extLst>
                    <a:ext uri="{FF2B5EF4-FFF2-40B4-BE49-F238E27FC236}">
                      <a16:creationId xmlns:a16="http://schemas.microsoft.com/office/drawing/2014/main" id="{220F06D7-3F99-4A23-92E2-EF3DC1314D25}"/>
                    </a:ext>
                  </a:extLst>
                </p:cNvPr>
                <p:cNvSpPr/>
                <p:nvPr/>
              </p:nvSpPr>
              <p:spPr>
                <a:xfrm>
                  <a:off x="9124950" y="3324455"/>
                  <a:ext cx="129272" cy="129272"/>
                </a:xfrm>
                <a:prstGeom prst="ellipse">
                  <a:avLst/>
                </a:prstGeom>
                <a:gradFill flip="none" rotWithShape="1">
                  <a:gsLst>
                    <a:gs pos="0">
                      <a:schemeClr val="bg1"/>
                    </a:gs>
                    <a:gs pos="50000">
                      <a:srgbClr val="00B050"/>
                    </a:gs>
                    <a:gs pos="100000">
                      <a:srgbClr val="00B050"/>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73" name="円/楕円 189">
                  <a:extLst>
                    <a:ext uri="{FF2B5EF4-FFF2-40B4-BE49-F238E27FC236}">
                      <a16:creationId xmlns:a16="http://schemas.microsoft.com/office/drawing/2014/main" id="{E2ED0877-B4D5-4CEF-AC3C-6A2AAC3AE624}"/>
                    </a:ext>
                  </a:extLst>
                </p:cNvPr>
                <p:cNvSpPr/>
                <p:nvPr/>
              </p:nvSpPr>
              <p:spPr>
                <a:xfrm>
                  <a:off x="8959341" y="3085802"/>
                  <a:ext cx="402239" cy="402239"/>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grpSp>
          <p:grpSp>
            <p:nvGrpSpPr>
              <p:cNvPr id="31" name="グループ化 30">
                <a:extLst>
                  <a:ext uri="{FF2B5EF4-FFF2-40B4-BE49-F238E27FC236}">
                    <a16:creationId xmlns:a16="http://schemas.microsoft.com/office/drawing/2014/main" id="{C5CBBA36-DA96-41AC-9B6D-8D700460BF9E}"/>
                  </a:ext>
                </a:extLst>
              </p:cNvPr>
              <p:cNvGrpSpPr/>
              <p:nvPr/>
            </p:nvGrpSpPr>
            <p:grpSpPr>
              <a:xfrm>
                <a:off x="9572498" y="3001430"/>
                <a:ext cx="402239" cy="402239"/>
                <a:chOff x="8959341" y="3085802"/>
                <a:chExt cx="402239" cy="402239"/>
              </a:xfrm>
            </p:grpSpPr>
            <p:sp>
              <p:nvSpPr>
                <p:cNvPr id="66" name="円/楕円 182">
                  <a:extLst>
                    <a:ext uri="{FF2B5EF4-FFF2-40B4-BE49-F238E27FC236}">
                      <a16:creationId xmlns:a16="http://schemas.microsoft.com/office/drawing/2014/main" id="{1703CDC7-3537-4B5F-8E72-148365C3883E}"/>
                    </a:ext>
                  </a:extLst>
                </p:cNvPr>
                <p:cNvSpPr/>
                <p:nvPr/>
              </p:nvSpPr>
              <p:spPr>
                <a:xfrm>
                  <a:off x="8995678" y="3203214"/>
                  <a:ext cx="129272" cy="129272"/>
                </a:xfrm>
                <a:prstGeom prst="ellipse">
                  <a:avLst/>
                </a:prstGeom>
                <a:gradFill flip="none" rotWithShape="1">
                  <a:gsLst>
                    <a:gs pos="0">
                      <a:schemeClr val="bg1"/>
                    </a:gs>
                    <a:gs pos="50000">
                      <a:srgbClr val="0070C0"/>
                    </a:gs>
                    <a:gs pos="100000">
                      <a:srgbClr val="0432FF"/>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67" name="円/楕円 183">
                  <a:extLst>
                    <a:ext uri="{FF2B5EF4-FFF2-40B4-BE49-F238E27FC236}">
                      <a16:creationId xmlns:a16="http://schemas.microsoft.com/office/drawing/2014/main" id="{C713E81E-7FA0-4383-ADEB-CBDE6613CB2E}"/>
                    </a:ext>
                  </a:extLst>
                </p:cNvPr>
                <p:cNvSpPr/>
                <p:nvPr/>
              </p:nvSpPr>
              <p:spPr>
                <a:xfrm>
                  <a:off x="9182711" y="3178843"/>
                  <a:ext cx="129272" cy="129272"/>
                </a:xfrm>
                <a:prstGeom prst="ellipse">
                  <a:avLst/>
                </a:prstGeom>
                <a:gradFill flip="none" rotWithShape="1">
                  <a:gsLst>
                    <a:gs pos="0">
                      <a:schemeClr val="bg1"/>
                    </a:gs>
                    <a:gs pos="50000">
                      <a:srgbClr val="FF0000"/>
                    </a:gs>
                    <a:gs pos="100000">
                      <a:srgbClr val="FF0000"/>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68" name="円/楕円 184">
                  <a:extLst>
                    <a:ext uri="{FF2B5EF4-FFF2-40B4-BE49-F238E27FC236}">
                      <a16:creationId xmlns:a16="http://schemas.microsoft.com/office/drawing/2014/main" id="{BBB83D8B-EAF2-498D-86D5-69DCFFBF1D2C}"/>
                    </a:ext>
                  </a:extLst>
                </p:cNvPr>
                <p:cNvSpPr/>
                <p:nvPr/>
              </p:nvSpPr>
              <p:spPr>
                <a:xfrm>
                  <a:off x="9124950" y="3324455"/>
                  <a:ext cx="129272" cy="129272"/>
                </a:xfrm>
                <a:prstGeom prst="ellipse">
                  <a:avLst/>
                </a:prstGeom>
                <a:gradFill flip="none" rotWithShape="1">
                  <a:gsLst>
                    <a:gs pos="0">
                      <a:schemeClr val="bg1"/>
                    </a:gs>
                    <a:gs pos="50000">
                      <a:srgbClr val="00B050"/>
                    </a:gs>
                    <a:gs pos="100000">
                      <a:srgbClr val="00B050"/>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69" name="円/楕円 185">
                  <a:extLst>
                    <a:ext uri="{FF2B5EF4-FFF2-40B4-BE49-F238E27FC236}">
                      <a16:creationId xmlns:a16="http://schemas.microsoft.com/office/drawing/2014/main" id="{9FAB6DE2-2B5F-439F-9E4D-F8ED6F138464}"/>
                    </a:ext>
                  </a:extLst>
                </p:cNvPr>
                <p:cNvSpPr/>
                <p:nvPr/>
              </p:nvSpPr>
              <p:spPr>
                <a:xfrm>
                  <a:off x="8959341" y="3085802"/>
                  <a:ext cx="402239" cy="402239"/>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grpSp>
          <p:grpSp>
            <p:nvGrpSpPr>
              <p:cNvPr id="32" name="グループ化 31">
                <a:extLst>
                  <a:ext uri="{FF2B5EF4-FFF2-40B4-BE49-F238E27FC236}">
                    <a16:creationId xmlns:a16="http://schemas.microsoft.com/office/drawing/2014/main" id="{57906590-837A-423F-9E41-2337B4504AA8}"/>
                  </a:ext>
                </a:extLst>
              </p:cNvPr>
              <p:cNvGrpSpPr/>
              <p:nvPr/>
            </p:nvGrpSpPr>
            <p:grpSpPr>
              <a:xfrm rot="2245957">
                <a:off x="9281983" y="3681526"/>
                <a:ext cx="402239" cy="402239"/>
                <a:chOff x="8959341" y="3085802"/>
                <a:chExt cx="402239" cy="402239"/>
              </a:xfrm>
            </p:grpSpPr>
            <p:sp>
              <p:nvSpPr>
                <p:cNvPr id="62" name="円/楕円 178">
                  <a:extLst>
                    <a:ext uri="{FF2B5EF4-FFF2-40B4-BE49-F238E27FC236}">
                      <a16:creationId xmlns:a16="http://schemas.microsoft.com/office/drawing/2014/main" id="{5B0E5F32-7950-4DA8-886A-D7298D61CB44}"/>
                    </a:ext>
                  </a:extLst>
                </p:cNvPr>
                <p:cNvSpPr/>
                <p:nvPr/>
              </p:nvSpPr>
              <p:spPr>
                <a:xfrm>
                  <a:off x="8995678" y="3203214"/>
                  <a:ext cx="129272" cy="129272"/>
                </a:xfrm>
                <a:prstGeom prst="ellipse">
                  <a:avLst/>
                </a:prstGeom>
                <a:gradFill flip="none" rotWithShape="1">
                  <a:gsLst>
                    <a:gs pos="0">
                      <a:schemeClr val="bg1"/>
                    </a:gs>
                    <a:gs pos="50000">
                      <a:srgbClr val="0070C0"/>
                    </a:gs>
                    <a:gs pos="100000">
                      <a:srgbClr val="0432FF"/>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63" name="円/楕円 179">
                  <a:extLst>
                    <a:ext uri="{FF2B5EF4-FFF2-40B4-BE49-F238E27FC236}">
                      <a16:creationId xmlns:a16="http://schemas.microsoft.com/office/drawing/2014/main" id="{94BA4B67-72E6-43D2-93F6-F5C6ECF9B38D}"/>
                    </a:ext>
                  </a:extLst>
                </p:cNvPr>
                <p:cNvSpPr/>
                <p:nvPr/>
              </p:nvSpPr>
              <p:spPr>
                <a:xfrm>
                  <a:off x="9182711" y="3178843"/>
                  <a:ext cx="129272" cy="129272"/>
                </a:xfrm>
                <a:prstGeom prst="ellipse">
                  <a:avLst/>
                </a:prstGeom>
                <a:gradFill flip="none" rotWithShape="1">
                  <a:gsLst>
                    <a:gs pos="0">
                      <a:schemeClr val="bg1"/>
                    </a:gs>
                    <a:gs pos="50000">
                      <a:srgbClr val="FF0000"/>
                    </a:gs>
                    <a:gs pos="100000">
                      <a:srgbClr val="FF0000"/>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64" name="円/楕円 180">
                  <a:extLst>
                    <a:ext uri="{FF2B5EF4-FFF2-40B4-BE49-F238E27FC236}">
                      <a16:creationId xmlns:a16="http://schemas.microsoft.com/office/drawing/2014/main" id="{0B37E491-F816-4716-B6AD-DB893FECFD5E}"/>
                    </a:ext>
                  </a:extLst>
                </p:cNvPr>
                <p:cNvSpPr/>
                <p:nvPr/>
              </p:nvSpPr>
              <p:spPr>
                <a:xfrm>
                  <a:off x="9124950" y="3324455"/>
                  <a:ext cx="129272" cy="129272"/>
                </a:xfrm>
                <a:prstGeom prst="ellipse">
                  <a:avLst/>
                </a:prstGeom>
                <a:gradFill flip="none" rotWithShape="1">
                  <a:gsLst>
                    <a:gs pos="0">
                      <a:schemeClr val="bg1"/>
                    </a:gs>
                    <a:gs pos="50000">
                      <a:srgbClr val="00B050"/>
                    </a:gs>
                    <a:gs pos="100000">
                      <a:srgbClr val="00B050"/>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65" name="円/楕円 181">
                  <a:extLst>
                    <a:ext uri="{FF2B5EF4-FFF2-40B4-BE49-F238E27FC236}">
                      <a16:creationId xmlns:a16="http://schemas.microsoft.com/office/drawing/2014/main" id="{75017BEE-DFF5-49A5-B889-21A80890ECA5}"/>
                    </a:ext>
                  </a:extLst>
                </p:cNvPr>
                <p:cNvSpPr/>
                <p:nvPr/>
              </p:nvSpPr>
              <p:spPr>
                <a:xfrm>
                  <a:off x="8959341" y="3085802"/>
                  <a:ext cx="402239" cy="402239"/>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grpSp>
          <p:grpSp>
            <p:nvGrpSpPr>
              <p:cNvPr id="33" name="グループ化 32">
                <a:extLst>
                  <a:ext uri="{FF2B5EF4-FFF2-40B4-BE49-F238E27FC236}">
                    <a16:creationId xmlns:a16="http://schemas.microsoft.com/office/drawing/2014/main" id="{3AB384EF-DC27-4C80-8A7C-18C667C13B7A}"/>
                  </a:ext>
                </a:extLst>
              </p:cNvPr>
              <p:cNvGrpSpPr/>
              <p:nvPr/>
            </p:nvGrpSpPr>
            <p:grpSpPr>
              <a:xfrm rot="17273289">
                <a:off x="9293266" y="3047069"/>
                <a:ext cx="402239" cy="402239"/>
                <a:chOff x="8959341" y="3085802"/>
                <a:chExt cx="402239" cy="402239"/>
              </a:xfrm>
            </p:grpSpPr>
            <p:sp>
              <p:nvSpPr>
                <p:cNvPr id="58" name="円/楕円 174">
                  <a:extLst>
                    <a:ext uri="{FF2B5EF4-FFF2-40B4-BE49-F238E27FC236}">
                      <a16:creationId xmlns:a16="http://schemas.microsoft.com/office/drawing/2014/main" id="{F6286AFF-3CB9-4693-AB32-0BCECF436040}"/>
                    </a:ext>
                  </a:extLst>
                </p:cNvPr>
                <p:cNvSpPr/>
                <p:nvPr/>
              </p:nvSpPr>
              <p:spPr>
                <a:xfrm>
                  <a:off x="8995678" y="3203214"/>
                  <a:ext cx="129272" cy="129272"/>
                </a:xfrm>
                <a:prstGeom prst="ellipse">
                  <a:avLst/>
                </a:prstGeom>
                <a:gradFill flip="none" rotWithShape="1">
                  <a:gsLst>
                    <a:gs pos="0">
                      <a:schemeClr val="bg1"/>
                    </a:gs>
                    <a:gs pos="50000">
                      <a:srgbClr val="0070C0"/>
                    </a:gs>
                    <a:gs pos="100000">
                      <a:srgbClr val="0432FF"/>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59" name="円/楕円 175">
                  <a:extLst>
                    <a:ext uri="{FF2B5EF4-FFF2-40B4-BE49-F238E27FC236}">
                      <a16:creationId xmlns:a16="http://schemas.microsoft.com/office/drawing/2014/main" id="{11F50B6D-F6B4-4559-B99A-85A0CAC142AB}"/>
                    </a:ext>
                  </a:extLst>
                </p:cNvPr>
                <p:cNvSpPr/>
                <p:nvPr/>
              </p:nvSpPr>
              <p:spPr>
                <a:xfrm>
                  <a:off x="9182711" y="3178843"/>
                  <a:ext cx="129272" cy="129272"/>
                </a:xfrm>
                <a:prstGeom prst="ellipse">
                  <a:avLst/>
                </a:prstGeom>
                <a:gradFill flip="none" rotWithShape="1">
                  <a:gsLst>
                    <a:gs pos="0">
                      <a:schemeClr val="bg1"/>
                    </a:gs>
                    <a:gs pos="50000">
                      <a:srgbClr val="FF0000"/>
                    </a:gs>
                    <a:gs pos="100000">
                      <a:srgbClr val="FF0000"/>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60" name="円/楕円 176">
                  <a:extLst>
                    <a:ext uri="{FF2B5EF4-FFF2-40B4-BE49-F238E27FC236}">
                      <a16:creationId xmlns:a16="http://schemas.microsoft.com/office/drawing/2014/main" id="{5E511D74-2AE3-4CA8-9E69-6CD5ACF74953}"/>
                    </a:ext>
                  </a:extLst>
                </p:cNvPr>
                <p:cNvSpPr/>
                <p:nvPr/>
              </p:nvSpPr>
              <p:spPr>
                <a:xfrm>
                  <a:off x="9124950" y="3324455"/>
                  <a:ext cx="129272" cy="129272"/>
                </a:xfrm>
                <a:prstGeom prst="ellipse">
                  <a:avLst/>
                </a:prstGeom>
                <a:gradFill flip="none" rotWithShape="1">
                  <a:gsLst>
                    <a:gs pos="0">
                      <a:schemeClr val="bg1"/>
                    </a:gs>
                    <a:gs pos="50000">
                      <a:srgbClr val="00B050"/>
                    </a:gs>
                    <a:gs pos="100000">
                      <a:srgbClr val="00B050"/>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61" name="円/楕円 177">
                  <a:extLst>
                    <a:ext uri="{FF2B5EF4-FFF2-40B4-BE49-F238E27FC236}">
                      <a16:creationId xmlns:a16="http://schemas.microsoft.com/office/drawing/2014/main" id="{5CAE5603-141A-4313-8453-1B747AA57979}"/>
                    </a:ext>
                  </a:extLst>
                </p:cNvPr>
                <p:cNvSpPr/>
                <p:nvPr/>
              </p:nvSpPr>
              <p:spPr>
                <a:xfrm>
                  <a:off x="8959341" y="3085802"/>
                  <a:ext cx="402239" cy="402239"/>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grpSp>
          <p:grpSp>
            <p:nvGrpSpPr>
              <p:cNvPr id="34" name="グループ化 33">
                <a:extLst>
                  <a:ext uri="{FF2B5EF4-FFF2-40B4-BE49-F238E27FC236}">
                    <a16:creationId xmlns:a16="http://schemas.microsoft.com/office/drawing/2014/main" id="{E556B5D7-C7CB-43F0-8C4A-23E8A17A61E0}"/>
                  </a:ext>
                </a:extLst>
              </p:cNvPr>
              <p:cNvGrpSpPr/>
              <p:nvPr/>
            </p:nvGrpSpPr>
            <p:grpSpPr>
              <a:xfrm>
                <a:off x="9802545" y="3479217"/>
                <a:ext cx="402239" cy="402239"/>
                <a:chOff x="8959341" y="3085802"/>
                <a:chExt cx="402239" cy="402239"/>
              </a:xfrm>
            </p:grpSpPr>
            <p:sp>
              <p:nvSpPr>
                <p:cNvPr id="54" name="円/楕円 170">
                  <a:extLst>
                    <a:ext uri="{FF2B5EF4-FFF2-40B4-BE49-F238E27FC236}">
                      <a16:creationId xmlns:a16="http://schemas.microsoft.com/office/drawing/2014/main" id="{66A98F70-CA3C-495C-BEAD-EA6A9951E1E6}"/>
                    </a:ext>
                  </a:extLst>
                </p:cNvPr>
                <p:cNvSpPr/>
                <p:nvPr/>
              </p:nvSpPr>
              <p:spPr>
                <a:xfrm>
                  <a:off x="8995678" y="3203214"/>
                  <a:ext cx="129272" cy="129272"/>
                </a:xfrm>
                <a:prstGeom prst="ellipse">
                  <a:avLst/>
                </a:prstGeom>
                <a:gradFill flip="none" rotWithShape="1">
                  <a:gsLst>
                    <a:gs pos="0">
                      <a:schemeClr val="bg1"/>
                    </a:gs>
                    <a:gs pos="50000">
                      <a:srgbClr val="0070C0"/>
                    </a:gs>
                    <a:gs pos="100000">
                      <a:srgbClr val="0432FF"/>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55" name="円/楕円 171">
                  <a:extLst>
                    <a:ext uri="{FF2B5EF4-FFF2-40B4-BE49-F238E27FC236}">
                      <a16:creationId xmlns:a16="http://schemas.microsoft.com/office/drawing/2014/main" id="{7A8653A7-C976-46E8-893B-1E51A799C9A6}"/>
                    </a:ext>
                  </a:extLst>
                </p:cNvPr>
                <p:cNvSpPr/>
                <p:nvPr/>
              </p:nvSpPr>
              <p:spPr>
                <a:xfrm>
                  <a:off x="9182711" y="3178843"/>
                  <a:ext cx="129272" cy="129272"/>
                </a:xfrm>
                <a:prstGeom prst="ellipse">
                  <a:avLst/>
                </a:prstGeom>
                <a:gradFill flip="none" rotWithShape="1">
                  <a:gsLst>
                    <a:gs pos="0">
                      <a:schemeClr val="bg1"/>
                    </a:gs>
                    <a:gs pos="50000">
                      <a:srgbClr val="FF0000"/>
                    </a:gs>
                    <a:gs pos="100000">
                      <a:srgbClr val="FF0000"/>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56" name="円/楕円 172">
                  <a:extLst>
                    <a:ext uri="{FF2B5EF4-FFF2-40B4-BE49-F238E27FC236}">
                      <a16:creationId xmlns:a16="http://schemas.microsoft.com/office/drawing/2014/main" id="{C379A166-FF7C-4CCD-9E8D-1F608F29485E}"/>
                    </a:ext>
                  </a:extLst>
                </p:cNvPr>
                <p:cNvSpPr/>
                <p:nvPr/>
              </p:nvSpPr>
              <p:spPr>
                <a:xfrm>
                  <a:off x="9124950" y="3324455"/>
                  <a:ext cx="129272" cy="129272"/>
                </a:xfrm>
                <a:prstGeom prst="ellipse">
                  <a:avLst/>
                </a:prstGeom>
                <a:gradFill flip="none" rotWithShape="1">
                  <a:gsLst>
                    <a:gs pos="0">
                      <a:schemeClr val="bg1"/>
                    </a:gs>
                    <a:gs pos="50000">
                      <a:srgbClr val="00B050"/>
                    </a:gs>
                    <a:gs pos="100000">
                      <a:srgbClr val="00B050"/>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57" name="円/楕円 173">
                  <a:extLst>
                    <a:ext uri="{FF2B5EF4-FFF2-40B4-BE49-F238E27FC236}">
                      <a16:creationId xmlns:a16="http://schemas.microsoft.com/office/drawing/2014/main" id="{8C3FB47E-FEED-419F-B7E4-52B3B47034C2}"/>
                    </a:ext>
                  </a:extLst>
                </p:cNvPr>
                <p:cNvSpPr/>
                <p:nvPr/>
              </p:nvSpPr>
              <p:spPr>
                <a:xfrm>
                  <a:off x="8959341" y="3085802"/>
                  <a:ext cx="402239" cy="402239"/>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grpSp>
          <p:grpSp>
            <p:nvGrpSpPr>
              <p:cNvPr id="35" name="グループ化 34">
                <a:extLst>
                  <a:ext uri="{FF2B5EF4-FFF2-40B4-BE49-F238E27FC236}">
                    <a16:creationId xmlns:a16="http://schemas.microsoft.com/office/drawing/2014/main" id="{7BCB1387-CF06-4C0C-A18A-6D3A70FABF7C}"/>
                  </a:ext>
                </a:extLst>
              </p:cNvPr>
              <p:cNvGrpSpPr/>
              <p:nvPr/>
            </p:nvGrpSpPr>
            <p:grpSpPr>
              <a:xfrm rot="2686650">
                <a:off x="9954945" y="3631617"/>
                <a:ext cx="402239" cy="402239"/>
                <a:chOff x="8959341" y="3085802"/>
                <a:chExt cx="402239" cy="402239"/>
              </a:xfrm>
            </p:grpSpPr>
            <p:sp>
              <p:nvSpPr>
                <p:cNvPr id="50" name="円/楕円 166">
                  <a:extLst>
                    <a:ext uri="{FF2B5EF4-FFF2-40B4-BE49-F238E27FC236}">
                      <a16:creationId xmlns:a16="http://schemas.microsoft.com/office/drawing/2014/main" id="{225EDF5A-DC4A-4CD7-B3BF-0BFF972DEDD4}"/>
                    </a:ext>
                  </a:extLst>
                </p:cNvPr>
                <p:cNvSpPr/>
                <p:nvPr/>
              </p:nvSpPr>
              <p:spPr>
                <a:xfrm>
                  <a:off x="8995678" y="3203214"/>
                  <a:ext cx="129272" cy="129272"/>
                </a:xfrm>
                <a:prstGeom prst="ellipse">
                  <a:avLst/>
                </a:prstGeom>
                <a:gradFill flip="none" rotWithShape="1">
                  <a:gsLst>
                    <a:gs pos="0">
                      <a:schemeClr val="bg1"/>
                    </a:gs>
                    <a:gs pos="50000">
                      <a:srgbClr val="0070C0"/>
                    </a:gs>
                    <a:gs pos="100000">
                      <a:srgbClr val="0432FF"/>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51" name="円/楕円 167">
                  <a:extLst>
                    <a:ext uri="{FF2B5EF4-FFF2-40B4-BE49-F238E27FC236}">
                      <a16:creationId xmlns:a16="http://schemas.microsoft.com/office/drawing/2014/main" id="{0AFF3B71-FE93-41D6-8EAA-D6A90042C538}"/>
                    </a:ext>
                  </a:extLst>
                </p:cNvPr>
                <p:cNvSpPr/>
                <p:nvPr/>
              </p:nvSpPr>
              <p:spPr>
                <a:xfrm>
                  <a:off x="9182711" y="3178843"/>
                  <a:ext cx="129272" cy="129272"/>
                </a:xfrm>
                <a:prstGeom prst="ellipse">
                  <a:avLst/>
                </a:prstGeom>
                <a:gradFill flip="none" rotWithShape="1">
                  <a:gsLst>
                    <a:gs pos="0">
                      <a:schemeClr val="bg1"/>
                    </a:gs>
                    <a:gs pos="50000">
                      <a:srgbClr val="FF0000"/>
                    </a:gs>
                    <a:gs pos="100000">
                      <a:srgbClr val="FF0000"/>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52" name="円/楕円 168">
                  <a:extLst>
                    <a:ext uri="{FF2B5EF4-FFF2-40B4-BE49-F238E27FC236}">
                      <a16:creationId xmlns:a16="http://schemas.microsoft.com/office/drawing/2014/main" id="{4488C1A0-A067-4E67-B76F-D1F1E63AC805}"/>
                    </a:ext>
                  </a:extLst>
                </p:cNvPr>
                <p:cNvSpPr/>
                <p:nvPr/>
              </p:nvSpPr>
              <p:spPr>
                <a:xfrm>
                  <a:off x="9124950" y="3324455"/>
                  <a:ext cx="129272" cy="129272"/>
                </a:xfrm>
                <a:prstGeom prst="ellipse">
                  <a:avLst/>
                </a:prstGeom>
                <a:gradFill flip="none" rotWithShape="1">
                  <a:gsLst>
                    <a:gs pos="0">
                      <a:schemeClr val="bg1"/>
                    </a:gs>
                    <a:gs pos="50000">
                      <a:srgbClr val="00B050"/>
                    </a:gs>
                    <a:gs pos="100000">
                      <a:srgbClr val="00B050"/>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53" name="円/楕円 169">
                  <a:extLst>
                    <a:ext uri="{FF2B5EF4-FFF2-40B4-BE49-F238E27FC236}">
                      <a16:creationId xmlns:a16="http://schemas.microsoft.com/office/drawing/2014/main" id="{8B72A3EE-F529-42CA-8273-C2273DFCFD92}"/>
                    </a:ext>
                  </a:extLst>
                </p:cNvPr>
                <p:cNvSpPr/>
                <p:nvPr/>
              </p:nvSpPr>
              <p:spPr>
                <a:xfrm>
                  <a:off x="8959341" y="3085802"/>
                  <a:ext cx="402239" cy="402239"/>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grpSp>
          <p:grpSp>
            <p:nvGrpSpPr>
              <p:cNvPr id="36" name="グループ化 35">
                <a:extLst>
                  <a:ext uri="{FF2B5EF4-FFF2-40B4-BE49-F238E27FC236}">
                    <a16:creationId xmlns:a16="http://schemas.microsoft.com/office/drawing/2014/main" id="{A5BA6FD5-FB24-496C-9988-2573C86A02C8}"/>
                  </a:ext>
                </a:extLst>
              </p:cNvPr>
              <p:cNvGrpSpPr/>
              <p:nvPr/>
            </p:nvGrpSpPr>
            <p:grpSpPr>
              <a:xfrm rot="4598116">
                <a:off x="9641297" y="3731676"/>
                <a:ext cx="402239" cy="402239"/>
                <a:chOff x="8959341" y="3085802"/>
                <a:chExt cx="402239" cy="402239"/>
              </a:xfrm>
            </p:grpSpPr>
            <p:sp>
              <p:nvSpPr>
                <p:cNvPr id="46" name="円/楕円 162">
                  <a:extLst>
                    <a:ext uri="{FF2B5EF4-FFF2-40B4-BE49-F238E27FC236}">
                      <a16:creationId xmlns:a16="http://schemas.microsoft.com/office/drawing/2014/main" id="{41FBD52F-6FAE-4064-8966-3F857BCA25A2}"/>
                    </a:ext>
                  </a:extLst>
                </p:cNvPr>
                <p:cNvSpPr/>
                <p:nvPr/>
              </p:nvSpPr>
              <p:spPr>
                <a:xfrm>
                  <a:off x="8995678" y="3203214"/>
                  <a:ext cx="129272" cy="129272"/>
                </a:xfrm>
                <a:prstGeom prst="ellipse">
                  <a:avLst/>
                </a:prstGeom>
                <a:gradFill flip="none" rotWithShape="1">
                  <a:gsLst>
                    <a:gs pos="0">
                      <a:schemeClr val="bg1"/>
                    </a:gs>
                    <a:gs pos="50000">
                      <a:srgbClr val="0070C0"/>
                    </a:gs>
                    <a:gs pos="100000">
                      <a:srgbClr val="0432FF"/>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47" name="円/楕円 163">
                  <a:extLst>
                    <a:ext uri="{FF2B5EF4-FFF2-40B4-BE49-F238E27FC236}">
                      <a16:creationId xmlns:a16="http://schemas.microsoft.com/office/drawing/2014/main" id="{926E855C-ADFB-4054-AE0C-A476055B1D53}"/>
                    </a:ext>
                  </a:extLst>
                </p:cNvPr>
                <p:cNvSpPr/>
                <p:nvPr/>
              </p:nvSpPr>
              <p:spPr>
                <a:xfrm>
                  <a:off x="9182711" y="3178843"/>
                  <a:ext cx="129272" cy="129272"/>
                </a:xfrm>
                <a:prstGeom prst="ellipse">
                  <a:avLst/>
                </a:prstGeom>
                <a:gradFill flip="none" rotWithShape="1">
                  <a:gsLst>
                    <a:gs pos="0">
                      <a:schemeClr val="bg1"/>
                    </a:gs>
                    <a:gs pos="50000">
                      <a:srgbClr val="FF0000"/>
                    </a:gs>
                    <a:gs pos="100000">
                      <a:srgbClr val="FF0000"/>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48" name="円/楕円 164">
                  <a:extLst>
                    <a:ext uri="{FF2B5EF4-FFF2-40B4-BE49-F238E27FC236}">
                      <a16:creationId xmlns:a16="http://schemas.microsoft.com/office/drawing/2014/main" id="{3D9C618F-C61E-4182-8BDB-980A330533FF}"/>
                    </a:ext>
                  </a:extLst>
                </p:cNvPr>
                <p:cNvSpPr/>
                <p:nvPr/>
              </p:nvSpPr>
              <p:spPr>
                <a:xfrm>
                  <a:off x="9124950" y="3324455"/>
                  <a:ext cx="129272" cy="129272"/>
                </a:xfrm>
                <a:prstGeom prst="ellipse">
                  <a:avLst/>
                </a:prstGeom>
                <a:gradFill flip="none" rotWithShape="1">
                  <a:gsLst>
                    <a:gs pos="0">
                      <a:schemeClr val="bg1"/>
                    </a:gs>
                    <a:gs pos="50000">
                      <a:srgbClr val="00B050"/>
                    </a:gs>
                    <a:gs pos="100000">
                      <a:srgbClr val="00B050"/>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49" name="円/楕円 165">
                  <a:extLst>
                    <a:ext uri="{FF2B5EF4-FFF2-40B4-BE49-F238E27FC236}">
                      <a16:creationId xmlns:a16="http://schemas.microsoft.com/office/drawing/2014/main" id="{4B9A46EF-3AB2-4D6D-AB9B-EC248D856D25}"/>
                    </a:ext>
                  </a:extLst>
                </p:cNvPr>
                <p:cNvSpPr/>
                <p:nvPr/>
              </p:nvSpPr>
              <p:spPr>
                <a:xfrm>
                  <a:off x="8959341" y="3085802"/>
                  <a:ext cx="402239" cy="402239"/>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grpSp>
          <p:grpSp>
            <p:nvGrpSpPr>
              <p:cNvPr id="37" name="グループ化 36">
                <a:extLst>
                  <a:ext uri="{FF2B5EF4-FFF2-40B4-BE49-F238E27FC236}">
                    <a16:creationId xmlns:a16="http://schemas.microsoft.com/office/drawing/2014/main" id="{F6C34FFF-75C4-4D42-A90B-BE7ECBE521D4}"/>
                  </a:ext>
                </a:extLst>
              </p:cNvPr>
              <p:cNvGrpSpPr/>
              <p:nvPr/>
            </p:nvGrpSpPr>
            <p:grpSpPr>
              <a:xfrm>
                <a:off x="9882279" y="3203677"/>
                <a:ext cx="402239" cy="402239"/>
                <a:chOff x="8959341" y="3085802"/>
                <a:chExt cx="402239" cy="402239"/>
              </a:xfrm>
            </p:grpSpPr>
            <p:sp>
              <p:nvSpPr>
                <p:cNvPr id="42" name="円/楕円 158">
                  <a:extLst>
                    <a:ext uri="{FF2B5EF4-FFF2-40B4-BE49-F238E27FC236}">
                      <a16:creationId xmlns:a16="http://schemas.microsoft.com/office/drawing/2014/main" id="{AFEBE701-0C9F-4401-AD33-1B82313BD438}"/>
                    </a:ext>
                  </a:extLst>
                </p:cNvPr>
                <p:cNvSpPr/>
                <p:nvPr/>
              </p:nvSpPr>
              <p:spPr>
                <a:xfrm>
                  <a:off x="8995678" y="3203214"/>
                  <a:ext cx="129272" cy="129272"/>
                </a:xfrm>
                <a:prstGeom prst="ellipse">
                  <a:avLst/>
                </a:prstGeom>
                <a:gradFill flip="none" rotWithShape="1">
                  <a:gsLst>
                    <a:gs pos="0">
                      <a:schemeClr val="bg1"/>
                    </a:gs>
                    <a:gs pos="50000">
                      <a:srgbClr val="0070C0"/>
                    </a:gs>
                    <a:gs pos="100000">
                      <a:srgbClr val="0432FF"/>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43" name="円/楕円 159">
                  <a:extLst>
                    <a:ext uri="{FF2B5EF4-FFF2-40B4-BE49-F238E27FC236}">
                      <a16:creationId xmlns:a16="http://schemas.microsoft.com/office/drawing/2014/main" id="{541EADF2-B1FC-4667-8A97-4F7A06D3C671}"/>
                    </a:ext>
                  </a:extLst>
                </p:cNvPr>
                <p:cNvSpPr/>
                <p:nvPr/>
              </p:nvSpPr>
              <p:spPr>
                <a:xfrm>
                  <a:off x="9182711" y="3178843"/>
                  <a:ext cx="129272" cy="129272"/>
                </a:xfrm>
                <a:prstGeom prst="ellipse">
                  <a:avLst/>
                </a:prstGeom>
                <a:gradFill flip="none" rotWithShape="1">
                  <a:gsLst>
                    <a:gs pos="0">
                      <a:schemeClr val="bg1"/>
                    </a:gs>
                    <a:gs pos="50000">
                      <a:srgbClr val="FF0000"/>
                    </a:gs>
                    <a:gs pos="100000">
                      <a:srgbClr val="FF0000"/>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44" name="円/楕円 160">
                  <a:extLst>
                    <a:ext uri="{FF2B5EF4-FFF2-40B4-BE49-F238E27FC236}">
                      <a16:creationId xmlns:a16="http://schemas.microsoft.com/office/drawing/2014/main" id="{50DB0D59-79CB-439E-9867-EE3E46D67BD6}"/>
                    </a:ext>
                  </a:extLst>
                </p:cNvPr>
                <p:cNvSpPr/>
                <p:nvPr/>
              </p:nvSpPr>
              <p:spPr>
                <a:xfrm>
                  <a:off x="9124950" y="3324455"/>
                  <a:ext cx="129272" cy="129272"/>
                </a:xfrm>
                <a:prstGeom prst="ellipse">
                  <a:avLst/>
                </a:prstGeom>
                <a:gradFill flip="none" rotWithShape="1">
                  <a:gsLst>
                    <a:gs pos="0">
                      <a:schemeClr val="bg1"/>
                    </a:gs>
                    <a:gs pos="50000">
                      <a:srgbClr val="00B050"/>
                    </a:gs>
                    <a:gs pos="100000">
                      <a:srgbClr val="00B050"/>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45" name="円/楕円 161">
                  <a:extLst>
                    <a:ext uri="{FF2B5EF4-FFF2-40B4-BE49-F238E27FC236}">
                      <a16:creationId xmlns:a16="http://schemas.microsoft.com/office/drawing/2014/main" id="{9569A17A-F06B-49C9-97AE-480EDCDBF1CD}"/>
                    </a:ext>
                  </a:extLst>
                </p:cNvPr>
                <p:cNvSpPr/>
                <p:nvPr/>
              </p:nvSpPr>
              <p:spPr>
                <a:xfrm>
                  <a:off x="8959341" y="3085802"/>
                  <a:ext cx="402239" cy="402239"/>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grpSp>
          <p:sp>
            <p:nvSpPr>
              <p:cNvPr id="38" name="正方形/長方形 37">
                <a:extLst>
                  <a:ext uri="{FF2B5EF4-FFF2-40B4-BE49-F238E27FC236}">
                    <a16:creationId xmlns:a16="http://schemas.microsoft.com/office/drawing/2014/main" id="{C7035087-960A-4917-841C-8D1FD258CC13}"/>
                  </a:ext>
                </a:extLst>
              </p:cNvPr>
              <p:cNvSpPr/>
              <p:nvPr/>
            </p:nvSpPr>
            <p:spPr>
              <a:xfrm>
                <a:off x="8815242" y="3001429"/>
                <a:ext cx="1469276" cy="232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39" name="正方形/長方形 38">
                <a:extLst>
                  <a:ext uri="{FF2B5EF4-FFF2-40B4-BE49-F238E27FC236}">
                    <a16:creationId xmlns:a16="http://schemas.microsoft.com/office/drawing/2014/main" id="{3CD9F10B-A6E6-4691-912E-C88F18FAF0C8}"/>
                  </a:ext>
                </a:extLst>
              </p:cNvPr>
              <p:cNvSpPr/>
              <p:nvPr/>
            </p:nvSpPr>
            <p:spPr>
              <a:xfrm>
                <a:off x="8789098" y="4030021"/>
                <a:ext cx="1495420" cy="270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40" name="正方形/長方形 39">
                <a:extLst>
                  <a:ext uri="{FF2B5EF4-FFF2-40B4-BE49-F238E27FC236}">
                    <a16:creationId xmlns:a16="http://schemas.microsoft.com/office/drawing/2014/main" id="{315D353F-D82C-4CB9-B1F0-90368E054ED8}"/>
                  </a:ext>
                </a:extLst>
              </p:cNvPr>
              <p:cNvSpPr/>
              <p:nvPr/>
            </p:nvSpPr>
            <p:spPr>
              <a:xfrm rot="5400000">
                <a:off x="8427262" y="3455072"/>
                <a:ext cx="966273" cy="293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41" name="正方形/長方形 40">
                <a:extLst>
                  <a:ext uri="{FF2B5EF4-FFF2-40B4-BE49-F238E27FC236}">
                    <a16:creationId xmlns:a16="http://schemas.microsoft.com/office/drawing/2014/main" id="{E1A58167-7BDA-45F7-8B9B-BAC2C990241A}"/>
                  </a:ext>
                </a:extLst>
              </p:cNvPr>
              <p:cNvSpPr/>
              <p:nvPr/>
            </p:nvSpPr>
            <p:spPr>
              <a:xfrm rot="5400000">
                <a:off x="9911350" y="3495336"/>
                <a:ext cx="966273" cy="293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grpSp>
        <p:sp>
          <p:nvSpPr>
            <p:cNvPr id="22" name="テキスト ボックス 21">
              <a:extLst>
                <a:ext uri="{FF2B5EF4-FFF2-40B4-BE49-F238E27FC236}">
                  <a16:creationId xmlns:a16="http://schemas.microsoft.com/office/drawing/2014/main" id="{6143218E-1DFF-44C4-89CF-E4BD8997E2C2}"/>
                </a:ext>
              </a:extLst>
            </p:cNvPr>
            <p:cNvSpPr txBox="1"/>
            <p:nvPr/>
          </p:nvSpPr>
          <p:spPr>
            <a:xfrm>
              <a:off x="10224903" y="1858937"/>
              <a:ext cx="144622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中性子物質</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23" name="テキスト ボックス 22">
              <a:extLst>
                <a:ext uri="{FF2B5EF4-FFF2-40B4-BE49-F238E27FC236}">
                  <a16:creationId xmlns:a16="http://schemas.microsoft.com/office/drawing/2014/main" id="{E0011BBA-C574-4BA4-84EE-C6BB2F0B35E5}"/>
                </a:ext>
              </a:extLst>
            </p:cNvPr>
            <p:cNvSpPr txBox="1"/>
            <p:nvPr/>
          </p:nvSpPr>
          <p:spPr>
            <a:xfrm>
              <a:off x="9974699" y="2804484"/>
              <a:ext cx="190789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ハイペロン物質</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24" name="テキスト ボックス 23">
              <a:extLst>
                <a:ext uri="{FF2B5EF4-FFF2-40B4-BE49-F238E27FC236}">
                  <a16:creationId xmlns:a16="http://schemas.microsoft.com/office/drawing/2014/main" id="{6D9BE2BB-2431-40EE-9542-DCEE16FE2E94}"/>
                </a:ext>
              </a:extLst>
            </p:cNvPr>
            <p:cNvSpPr txBox="1"/>
            <p:nvPr/>
          </p:nvSpPr>
          <p:spPr>
            <a:xfrm>
              <a:off x="10090114" y="3875928"/>
              <a:ext cx="167706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クォーク物質</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94" name="正方形/長方形 93">
              <a:extLst>
                <a:ext uri="{FF2B5EF4-FFF2-40B4-BE49-F238E27FC236}">
                  <a16:creationId xmlns:a16="http://schemas.microsoft.com/office/drawing/2014/main" id="{0FBEDE58-02BB-47C0-A5E4-FC1688A0B17F}"/>
                </a:ext>
              </a:extLst>
            </p:cNvPr>
            <p:cNvSpPr/>
            <p:nvPr/>
          </p:nvSpPr>
          <p:spPr>
            <a:xfrm>
              <a:off x="10054871" y="1868950"/>
              <a:ext cx="1760547" cy="3139467"/>
            </a:xfrm>
            <a:prstGeom prst="rect">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111" name="テキスト ボックス 110">
              <a:extLst>
                <a:ext uri="{FF2B5EF4-FFF2-40B4-BE49-F238E27FC236}">
                  <a16:creationId xmlns:a16="http://schemas.microsoft.com/office/drawing/2014/main" id="{9850F828-E5C1-4778-90B8-50EBD1503335}"/>
                </a:ext>
              </a:extLst>
            </p:cNvPr>
            <p:cNvSpPr txBox="1"/>
            <p:nvPr/>
          </p:nvSpPr>
          <p:spPr>
            <a:xfrm>
              <a:off x="11404834" y="2199418"/>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7030A0"/>
                  </a:solidFill>
                  <a:effectLst/>
                  <a:uLnTx/>
                  <a:uFillTx/>
                  <a:latin typeface="Calibri" panose="020F0502020204030204"/>
                  <a:ea typeface="メイリオ" panose="020B0604030504040204" pitchFamily="50" charset="-128"/>
                  <a:cs typeface="+mn-cs"/>
                </a:rPr>
                <a:t>n</a:t>
              </a:r>
              <a:endParaRPr kumimoji="1" lang="ja-JP" altLang="en-US" sz="1800" b="1" i="0" u="none" strike="noStrike" kern="1200" cap="none" spc="0" normalizeH="0" baseline="0" noProof="0" dirty="0">
                <a:ln>
                  <a:noFill/>
                </a:ln>
                <a:solidFill>
                  <a:srgbClr val="7030A0"/>
                </a:solidFill>
                <a:effectLst/>
                <a:uLnTx/>
                <a:uFillTx/>
                <a:latin typeface="Calibri" panose="020F0502020204030204"/>
                <a:ea typeface="メイリオ" panose="020B0604030504040204" pitchFamily="50" charset="-128"/>
                <a:cs typeface="+mn-cs"/>
              </a:endParaRPr>
            </a:p>
          </p:txBody>
        </p:sp>
        <p:sp>
          <p:nvSpPr>
            <p:cNvPr id="114" name="テキスト ボックス 113">
              <a:extLst>
                <a:ext uri="{FF2B5EF4-FFF2-40B4-BE49-F238E27FC236}">
                  <a16:creationId xmlns:a16="http://schemas.microsoft.com/office/drawing/2014/main" id="{B7ECEFCA-8CC4-4908-87C1-670B90A1DFE7}"/>
                </a:ext>
              </a:extLst>
            </p:cNvPr>
            <p:cNvSpPr txBox="1"/>
            <p:nvPr/>
          </p:nvSpPr>
          <p:spPr>
            <a:xfrm>
              <a:off x="10183940" y="3517832"/>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7030A0"/>
                  </a:solidFill>
                  <a:effectLst/>
                  <a:uLnTx/>
                  <a:uFillTx/>
                  <a:latin typeface="Calibri" panose="020F0502020204030204"/>
                  <a:ea typeface="メイリオ" panose="020B0604030504040204" pitchFamily="50" charset="-128"/>
                  <a:cs typeface="+mn-cs"/>
                </a:rPr>
                <a:t>n</a:t>
              </a:r>
              <a:endParaRPr kumimoji="1" lang="ja-JP" altLang="en-US" sz="1800" b="1" i="0" u="none" strike="noStrike" kern="1200" cap="none" spc="0" normalizeH="0" baseline="0" noProof="0" dirty="0">
                <a:ln>
                  <a:noFill/>
                </a:ln>
                <a:solidFill>
                  <a:srgbClr val="7030A0"/>
                </a:solidFill>
                <a:effectLst/>
                <a:uLnTx/>
                <a:uFillTx/>
                <a:latin typeface="Calibri" panose="020F0502020204030204"/>
                <a:ea typeface="メイリオ" panose="020B0604030504040204" pitchFamily="50" charset="-128"/>
                <a:cs typeface="+mn-cs"/>
              </a:endParaRPr>
            </a:p>
          </p:txBody>
        </p:sp>
        <p:sp>
          <p:nvSpPr>
            <p:cNvPr id="115" name="テキスト ボックス 114">
              <a:extLst>
                <a:ext uri="{FF2B5EF4-FFF2-40B4-BE49-F238E27FC236}">
                  <a16:creationId xmlns:a16="http://schemas.microsoft.com/office/drawing/2014/main" id="{BA036D50-5816-443D-97C3-B6F368A6546A}"/>
                </a:ext>
              </a:extLst>
            </p:cNvPr>
            <p:cNvSpPr txBox="1"/>
            <p:nvPr/>
          </p:nvSpPr>
          <p:spPr>
            <a:xfrm>
              <a:off x="10166343" y="3096159"/>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B050"/>
                  </a:solidFill>
                  <a:effectLst/>
                  <a:uLnTx/>
                  <a:uFillTx/>
                  <a:latin typeface="Calibri" panose="020F0502020204030204"/>
                  <a:ea typeface="メイリオ" panose="020B0604030504040204" pitchFamily="50" charset="-128"/>
                  <a:cs typeface="+mn-cs"/>
                </a:rPr>
                <a:t>p</a:t>
              </a:r>
              <a:endParaRPr kumimoji="1" lang="ja-JP" altLang="en-US" sz="1800" b="1" i="0" u="none" strike="noStrike" kern="1200" cap="none" spc="0" normalizeH="0" baseline="0" noProof="0">
                <a:ln>
                  <a:noFill/>
                </a:ln>
                <a:solidFill>
                  <a:srgbClr val="00B050"/>
                </a:solidFill>
                <a:effectLst/>
                <a:uLnTx/>
                <a:uFillTx/>
                <a:latin typeface="Calibri" panose="020F0502020204030204"/>
                <a:ea typeface="メイリオ" panose="020B0604030504040204" pitchFamily="50" charset="-128"/>
                <a:cs typeface="+mn-cs"/>
              </a:endParaRPr>
            </a:p>
          </p:txBody>
        </p:sp>
        <p:sp>
          <p:nvSpPr>
            <p:cNvPr id="116" name="テキスト ボックス 115">
              <a:extLst>
                <a:ext uri="{FF2B5EF4-FFF2-40B4-BE49-F238E27FC236}">
                  <a16:creationId xmlns:a16="http://schemas.microsoft.com/office/drawing/2014/main" id="{8934A244-4707-4751-8109-42F2943C42CA}"/>
                </a:ext>
              </a:extLst>
            </p:cNvPr>
            <p:cNvSpPr txBox="1"/>
            <p:nvPr/>
          </p:nvSpPr>
          <p:spPr>
            <a:xfrm>
              <a:off x="11333943" y="2997829"/>
              <a:ext cx="4491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Symbol" pitchFamily="2" charset="2"/>
                  <a:ea typeface="メイリオ" panose="020B0604030504040204" pitchFamily="50" charset="-128"/>
                  <a:cs typeface="+mn-cs"/>
                </a:rPr>
                <a:t>X</a:t>
              </a:r>
              <a:endParaRPr kumimoji="1" lang="ja-JP" alt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Symbol" pitchFamily="2" charset="2"/>
                <a:ea typeface="メイリオ" panose="020B0604030504040204" pitchFamily="50" charset="-128"/>
                <a:cs typeface="+mn-cs"/>
              </a:endParaRPr>
            </a:p>
          </p:txBody>
        </p:sp>
        <p:sp>
          <p:nvSpPr>
            <p:cNvPr id="119" name="テキスト ボックス 118">
              <a:extLst>
                <a:ext uri="{FF2B5EF4-FFF2-40B4-BE49-F238E27FC236}">
                  <a16:creationId xmlns:a16="http://schemas.microsoft.com/office/drawing/2014/main" id="{527F00AE-7031-4AD8-9C49-96B15C66D1F8}"/>
                </a:ext>
              </a:extLst>
            </p:cNvPr>
            <p:cNvSpPr txBox="1"/>
            <p:nvPr/>
          </p:nvSpPr>
          <p:spPr>
            <a:xfrm>
              <a:off x="11316041" y="3385831"/>
              <a:ext cx="46679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ymbol" pitchFamily="2" charset="2"/>
                  <a:ea typeface="メイリオ" panose="020B0604030504040204" pitchFamily="50" charset="-128"/>
                  <a:cs typeface="+mn-cs"/>
                </a:rPr>
                <a:t>L</a:t>
              </a:r>
              <a:endParaRPr kumimoji="1" lang="ja-JP" altLang="en-US" sz="3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ymbol" pitchFamily="2" charset="2"/>
                <a:ea typeface="メイリオ" panose="020B0604030504040204" pitchFamily="50" charset="-128"/>
                <a:cs typeface="+mn-cs"/>
              </a:endParaRPr>
            </a:p>
          </p:txBody>
        </p:sp>
        <p:pic>
          <p:nvPicPr>
            <p:cNvPr id="196" name="Picture 22" descr="n-matter">
              <a:extLst>
                <a:ext uri="{FF2B5EF4-FFF2-40B4-BE49-F238E27FC236}">
                  <a16:creationId xmlns:a16="http://schemas.microsoft.com/office/drawing/2014/main" id="{F7957413-39FE-42A4-82C4-47FDE5C23E8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7519" t="40343" r="15445" b="11420"/>
            <a:stretch/>
          </p:blipFill>
          <p:spPr bwMode="auto">
            <a:xfrm>
              <a:off x="10487800" y="2133403"/>
              <a:ext cx="910534" cy="6740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7" name="Picture 18" descr="strange-matter">
              <a:extLst>
                <a:ext uri="{FF2B5EF4-FFF2-40B4-BE49-F238E27FC236}">
                  <a16:creationId xmlns:a16="http://schemas.microsoft.com/office/drawing/2014/main" id="{ECA3272D-5108-4F0F-ABD0-81019E40FFD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3968" t="34902" r="7639" b="5252"/>
            <a:stretch/>
          </p:blipFill>
          <p:spPr bwMode="auto">
            <a:xfrm>
              <a:off x="10482871" y="3139911"/>
              <a:ext cx="897848" cy="7667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7" name="テキスト ボックス 126">
              <a:extLst>
                <a:ext uri="{FF2B5EF4-FFF2-40B4-BE49-F238E27FC236}">
                  <a16:creationId xmlns:a16="http://schemas.microsoft.com/office/drawing/2014/main" id="{AFEBD664-8E86-4700-BFA8-8CCBAB4D6BC0}"/>
                </a:ext>
              </a:extLst>
            </p:cNvPr>
            <p:cNvSpPr txBox="1"/>
            <p:nvPr/>
          </p:nvSpPr>
          <p:spPr>
            <a:xfrm rot="16200000">
              <a:off x="8822787" y="3199691"/>
              <a:ext cx="20313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メイリオ" panose="020B0604030504040204" pitchFamily="50" charset="-128"/>
                  <a:cs typeface="+mn-cs"/>
                </a:rPr>
                <a:t>微視的に解明</a:t>
              </a:r>
            </a:p>
          </p:txBody>
        </p:sp>
      </p:grpSp>
      <p:sp>
        <p:nvSpPr>
          <p:cNvPr id="9" name="テキスト ボックス 8">
            <a:extLst>
              <a:ext uri="{FF2B5EF4-FFF2-40B4-BE49-F238E27FC236}">
                <a16:creationId xmlns:a16="http://schemas.microsoft.com/office/drawing/2014/main" id="{93AACFF8-0336-4B83-B3D5-C74A5EDED432}"/>
              </a:ext>
            </a:extLst>
          </p:cNvPr>
          <p:cNvSpPr txBox="1"/>
          <p:nvPr/>
        </p:nvSpPr>
        <p:spPr>
          <a:xfrm>
            <a:off x="437867" y="4616555"/>
            <a:ext cx="6039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B050"/>
                </a:solidFill>
                <a:effectLst/>
                <a:uLnTx/>
                <a:uFillTx/>
                <a:latin typeface="Calibri" panose="020F0502020204030204"/>
                <a:ea typeface="メイリオ" panose="020B0604030504040204" pitchFamily="50" charset="-128"/>
                <a:cs typeface="+mn-cs"/>
              </a:rPr>
              <a:t>クォークから中性子星スケールへの橋渡し</a:t>
            </a:r>
          </a:p>
        </p:txBody>
      </p:sp>
      <p:grpSp>
        <p:nvGrpSpPr>
          <p:cNvPr id="19" name="グループ化 18">
            <a:extLst>
              <a:ext uri="{FF2B5EF4-FFF2-40B4-BE49-F238E27FC236}">
                <a16:creationId xmlns:a16="http://schemas.microsoft.com/office/drawing/2014/main" id="{B6DA9769-A4B3-4F90-AD2F-A15B009B744E}"/>
              </a:ext>
            </a:extLst>
          </p:cNvPr>
          <p:cNvGrpSpPr/>
          <p:nvPr/>
        </p:nvGrpSpPr>
        <p:grpSpPr>
          <a:xfrm>
            <a:off x="913436" y="5010595"/>
            <a:ext cx="4906644" cy="1815881"/>
            <a:chOff x="922961" y="5010595"/>
            <a:chExt cx="4906644" cy="1815881"/>
          </a:xfrm>
        </p:grpSpPr>
        <p:pic>
          <p:nvPicPr>
            <p:cNvPr id="1026" name="Picture 2" descr="Focus on lattice QCD - Journal of Physics G: Nuclear and Particle Physics -  IOPscience">
              <a:extLst>
                <a:ext uri="{FF2B5EF4-FFF2-40B4-BE49-F238E27FC236}">
                  <a16:creationId xmlns:a16="http://schemas.microsoft.com/office/drawing/2014/main" id="{E9D4298A-EE66-459D-A4B2-0CCCAC1584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90514" y="5345604"/>
              <a:ext cx="1891656" cy="1420024"/>
            </a:xfrm>
            <a:prstGeom prst="rect">
              <a:avLst/>
            </a:prstGeom>
            <a:noFill/>
            <a:extLst>
              <a:ext uri="{909E8E84-426E-40DD-AFC4-6F175D3DCCD1}">
                <a14:hiddenFill xmlns:a14="http://schemas.microsoft.com/office/drawing/2010/main">
                  <a:solidFill>
                    <a:srgbClr val="FFFFFF"/>
                  </a:solidFill>
                </a14:hiddenFill>
              </a:ext>
            </a:extLst>
          </p:spPr>
        </p:pic>
        <p:sp>
          <p:nvSpPr>
            <p:cNvPr id="132" name="四角形: 角を丸くする 131">
              <a:extLst>
                <a:ext uri="{FF2B5EF4-FFF2-40B4-BE49-F238E27FC236}">
                  <a16:creationId xmlns:a16="http://schemas.microsoft.com/office/drawing/2014/main" id="{7C250D91-EEBF-48E9-BE33-52B6F28C804C}"/>
                </a:ext>
              </a:extLst>
            </p:cNvPr>
            <p:cNvSpPr/>
            <p:nvPr/>
          </p:nvSpPr>
          <p:spPr>
            <a:xfrm>
              <a:off x="922961" y="5010595"/>
              <a:ext cx="4906644" cy="1815881"/>
            </a:xfrm>
            <a:prstGeom prst="roundRect">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pic>
          <p:nvPicPr>
            <p:cNvPr id="129" name="Picture 4" descr="スパコン「富岳」３期連続世界一 「京」超える - 産経ニュース">
              <a:extLst>
                <a:ext uri="{FF2B5EF4-FFF2-40B4-BE49-F238E27FC236}">
                  <a16:creationId xmlns:a16="http://schemas.microsoft.com/office/drawing/2014/main" id="{9E566887-F39D-4FF3-B0FD-859308CED1A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8161" y="5107905"/>
              <a:ext cx="1793785" cy="11038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バリオン間相互作用の現在">
              <a:extLst>
                <a:ext uri="{FF2B5EF4-FFF2-40B4-BE49-F238E27FC236}">
                  <a16:creationId xmlns:a16="http://schemas.microsoft.com/office/drawing/2014/main" id="{AD9F633D-5E74-4448-ABEB-DE5F9A3469D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30448" y="5147037"/>
              <a:ext cx="1071596" cy="623275"/>
            </a:xfrm>
            <a:prstGeom prst="rect">
              <a:avLst/>
            </a:prstGeom>
            <a:noFill/>
            <a:extLst>
              <a:ext uri="{909E8E84-426E-40DD-AFC4-6F175D3DCCD1}">
                <a14:hiddenFill xmlns:a14="http://schemas.microsoft.com/office/drawing/2010/main">
                  <a:solidFill>
                    <a:srgbClr val="FFFFFF"/>
                  </a:solidFill>
                </a14:hiddenFill>
              </a:ext>
            </a:extLst>
          </p:spPr>
        </p:pic>
        <p:pic>
          <p:nvPicPr>
            <p:cNvPr id="128" name="図 127">
              <a:extLst>
                <a:ext uri="{FF2B5EF4-FFF2-40B4-BE49-F238E27FC236}">
                  <a16:creationId xmlns:a16="http://schemas.microsoft.com/office/drawing/2014/main" id="{A7135066-9E86-498C-B950-C4ECC10763A8}"/>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2551148" y="5865694"/>
              <a:ext cx="1203085" cy="945298"/>
            </a:xfrm>
            <a:prstGeom prst="rect">
              <a:avLst/>
            </a:prstGeom>
            <a:ln w="25400">
              <a:noFill/>
            </a:ln>
          </p:spPr>
        </p:pic>
      </p:grpSp>
      <p:sp>
        <p:nvSpPr>
          <p:cNvPr id="134" name="テキスト ボックス 133">
            <a:extLst>
              <a:ext uri="{FF2B5EF4-FFF2-40B4-BE49-F238E27FC236}">
                <a16:creationId xmlns:a16="http://schemas.microsoft.com/office/drawing/2014/main" id="{452ECCBD-B100-4C7A-B6F2-13F616012872}"/>
              </a:ext>
            </a:extLst>
          </p:cNvPr>
          <p:cNvSpPr txBox="1"/>
          <p:nvPr/>
        </p:nvSpPr>
        <p:spPr>
          <a:xfrm>
            <a:off x="8826553" y="1359501"/>
            <a:ext cx="3262432" cy="461665"/>
          </a:xfrm>
          <a:prstGeom prst="rect">
            <a:avLst/>
          </a:prstGeom>
          <a:solidFill>
            <a:schemeClr val="bg1">
              <a:alpha val="80000"/>
            </a:schemeClr>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メイリオ" panose="020B0604030504040204" pitchFamily="50" charset="-128"/>
                <a:cs typeface="+mn-cs"/>
              </a:rPr>
              <a:t>ストレンジネス核物理</a:t>
            </a:r>
            <a:endParaRPr kumimoji="1" lang="en-US" altLang="ja-JP" sz="2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メイリオ" panose="020B0604030504040204" pitchFamily="50" charset="-128"/>
              <a:cs typeface="+mn-cs"/>
            </a:endParaRPr>
          </a:p>
        </p:txBody>
      </p:sp>
      <p:grpSp>
        <p:nvGrpSpPr>
          <p:cNvPr id="98" name="グループ化 97">
            <a:extLst>
              <a:ext uri="{FF2B5EF4-FFF2-40B4-BE49-F238E27FC236}">
                <a16:creationId xmlns:a16="http://schemas.microsoft.com/office/drawing/2014/main" id="{7704A8D5-197E-4FD9-A387-BD8311716E66}"/>
              </a:ext>
            </a:extLst>
          </p:cNvPr>
          <p:cNvGrpSpPr/>
          <p:nvPr/>
        </p:nvGrpSpPr>
        <p:grpSpPr>
          <a:xfrm>
            <a:off x="4859311" y="1400504"/>
            <a:ext cx="2672068" cy="1390786"/>
            <a:chOff x="4610442" y="1382393"/>
            <a:chExt cx="2672068" cy="1390786"/>
          </a:xfrm>
        </p:grpSpPr>
        <p:sp>
          <p:nvSpPr>
            <p:cNvPr id="140" name="四角形: 角を丸くする 139">
              <a:extLst>
                <a:ext uri="{FF2B5EF4-FFF2-40B4-BE49-F238E27FC236}">
                  <a16:creationId xmlns:a16="http://schemas.microsoft.com/office/drawing/2014/main" id="{F62C9F67-93EB-4468-B7B1-F4454E891C80}"/>
                </a:ext>
              </a:extLst>
            </p:cNvPr>
            <p:cNvSpPr/>
            <p:nvPr/>
          </p:nvSpPr>
          <p:spPr>
            <a:xfrm>
              <a:off x="4610442" y="1382393"/>
              <a:ext cx="2672068" cy="1390786"/>
            </a:xfrm>
            <a:prstGeom prst="roundRect">
              <a:avLst/>
            </a:prstGeom>
            <a:solidFill>
              <a:schemeClr val="bg1"/>
            </a:solidFill>
            <a:ln w="635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grpSp>
          <p:nvGrpSpPr>
            <p:cNvPr id="135" name="グループ化 134">
              <a:extLst>
                <a:ext uri="{FF2B5EF4-FFF2-40B4-BE49-F238E27FC236}">
                  <a16:creationId xmlns:a16="http://schemas.microsoft.com/office/drawing/2014/main" id="{CD3A2A42-D699-4604-8B42-0439F9DAF694}"/>
                </a:ext>
              </a:extLst>
            </p:cNvPr>
            <p:cNvGrpSpPr/>
            <p:nvPr/>
          </p:nvGrpSpPr>
          <p:grpSpPr>
            <a:xfrm>
              <a:off x="4846766" y="1546312"/>
              <a:ext cx="2154154" cy="1158174"/>
              <a:chOff x="-1822724" y="2881352"/>
              <a:chExt cx="2154154" cy="1158174"/>
            </a:xfrm>
          </p:grpSpPr>
          <p:pic>
            <p:nvPicPr>
              <p:cNvPr id="136" name="Picture 3">
                <a:extLst>
                  <a:ext uri="{FF2B5EF4-FFF2-40B4-BE49-F238E27FC236}">
                    <a16:creationId xmlns:a16="http://schemas.microsoft.com/office/drawing/2014/main" id="{C1B70A1C-BB0D-453E-85C8-588AB51FE17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a:off x="-1822724" y="2881352"/>
                <a:ext cx="2154154" cy="1158174"/>
              </a:xfrm>
              <a:prstGeom prst="rect">
                <a:avLst/>
              </a:prstGeom>
              <a:noFill/>
              <a:extLst>
                <a:ext uri="{909E8E84-426E-40DD-AFC4-6F175D3DCCD1}">
                  <a14:hiddenFill xmlns:a14="http://schemas.microsoft.com/office/drawing/2010/main">
                    <a:solidFill>
                      <a:srgbClr val="FFFFFF"/>
                    </a:solidFill>
                  </a14:hiddenFill>
                </a:ext>
              </a:extLst>
            </p:spPr>
          </p:pic>
          <p:sp>
            <p:nvSpPr>
              <p:cNvPr id="137" name="正方形/長方形 136">
                <a:extLst>
                  <a:ext uri="{FF2B5EF4-FFF2-40B4-BE49-F238E27FC236}">
                    <a16:creationId xmlns:a16="http://schemas.microsoft.com/office/drawing/2014/main" id="{1DFF0D98-1F76-49A8-9AFE-4C338F643874}"/>
                  </a:ext>
                </a:extLst>
              </p:cNvPr>
              <p:cNvSpPr/>
              <p:nvPr/>
            </p:nvSpPr>
            <p:spPr>
              <a:xfrm>
                <a:off x="-307952" y="3677062"/>
                <a:ext cx="613446" cy="241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grpSp>
      </p:grpSp>
      <p:sp>
        <p:nvSpPr>
          <p:cNvPr id="149" name="テキスト ボックス 148">
            <a:extLst>
              <a:ext uri="{FF2B5EF4-FFF2-40B4-BE49-F238E27FC236}">
                <a16:creationId xmlns:a16="http://schemas.microsoft.com/office/drawing/2014/main" id="{86F82969-CFCF-4AE8-B707-11F6151BD6EC}"/>
              </a:ext>
            </a:extLst>
          </p:cNvPr>
          <p:cNvSpPr txBox="1"/>
          <p:nvPr/>
        </p:nvSpPr>
        <p:spPr>
          <a:xfrm>
            <a:off x="1124903" y="6304387"/>
            <a:ext cx="1369285" cy="461665"/>
          </a:xfrm>
          <a:prstGeom prst="rect">
            <a:avLst/>
          </a:prstGeom>
          <a:solidFill>
            <a:schemeClr val="bg1">
              <a:alpha val="80000"/>
            </a:schemeClr>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メイリオ" panose="020B0604030504040204" pitchFamily="50" charset="-128"/>
                <a:cs typeface="+mn-cs"/>
              </a:rPr>
              <a:t>格子</a:t>
            </a:r>
            <a:r>
              <a:rPr kumimoji="1" lang="en-US" altLang="ja-JP" sz="2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メイリオ" panose="020B0604030504040204" pitchFamily="50" charset="-128"/>
                <a:cs typeface="+mn-cs"/>
              </a:rPr>
              <a:t>QCD</a:t>
            </a:r>
            <a:endParaRPr kumimoji="1" lang="ja-JP" altLang="en-US" sz="2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メイリオ" panose="020B0604030504040204" pitchFamily="50" charset="-128"/>
              <a:cs typeface="+mn-cs"/>
            </a:endParaRPr>
          </a:p>
        </p:txBody>
      </p:sp>
      <p:sp>
        <p:nvSpPr>
          <p:cNvPr id="150" name="テキスト ボックス 149">
            <a:extLst>
              <a:ext uri="{FF2B5EF4-FFF2-40B4-BE49-F238E27FC236}">
                <a16:creationId xmlns:a16="http://schemas.microsoft.com/office/drawing/2014/main" id="{629D5D30-E676-481B-B29E-1B14DB27E0DE}"/>
              </a:ext>
            </a:extLst>
          </p:cNvPr>
          <p:cNvSpPr txBox="1"/>
          <p:nvPr/>
        </p:nvSpPr>
        <p:spPr>
          <a:xfrm>
            <a:off x="7614537" y="6304387"/>
            <a:ext cx="1415772" cy="461665"/>
          </a:xfrm>
          <a:prstGeom prst="rect">
            <a:avLst/>
          </a:prstGeom>
          <a:solidFill>
            <a:schemeClr val="bg1">
              <a:alpha val="80000"/>
            </a:schemeClr>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メイリオ" panose="020B0604030504040204" pitchFamily="50" charset="-128"/>
                <a:cs typeface="+mn-cs"/>
              </a:rPr>
              <a:t>天体物理</a:t>
            </a:r>
          </a:p>
        </p:txBody>
      </p:sp>
      <p:sp>
        <p:nvSpPr>
          <p:cNvPr id="151" name="テキスト ボックス 148">
            <a:extLst>
              <a:ext uri="{FF2B5EF4-FFF2-40B4-BE49-F238E27FC236}">
                <a16:creationId xmlns:a16="http://schemas.microsoft.com/office/drawing/2014/main" id="{86F82969-CFCF-4AE8-B707-11F6151BD6EC}"/>
              </a:ext>
            </a:extLst>
          </p:cNvPr>
          <p:cNvSpPr txBox="1"/>
          <p:nvPr/>
        </p:nvSpPr>
        <p:spPr>
          <a:xfrm>
            <a:off x="4271825" y="1455280"/>
            <a:ext cx="1723549" cy="461665"/>
          </a:xfrm>
          <a:prstGeom prst="rect">
            <a:avLst/>
          </a:prstGeom>
          <a:solidFill>
            <a:schemeClr val="bg1">
              <a:alpha val="80000"/>
            </a:schemeClr>
          </a:solidFill>
          <a:ln>
            <a:solidFill>
              <a:schemeClr val="tx1"/>
            </a:solid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メイリオ" panose="020B0604030504040204" pitchFamily="50" charset="-128"/>
                <a:cs typeface="+mn-cs"/>
              </a:rPr>
              <a:t>原子核物理</a:t>
            </a:r>
          </a:p>
        </p:txBody>
      </p:sp>
      <p:grpSp>
        <p:nvGrpSpPr>
          <p:cNvPr id="147" name="グループ化 146">
            <a:extLst>
              <a:ext uri="{FF2B5EF4-FFF2-40B4-BE49-F238E27FC236}">
                <a16:creationId xmlns:a16="http://schemas.microsoft.com/office/drawing/2014/main" id="{308EFEC8-17C6-4F79-89B3-5DF97E95A942}"/>
              </a:ext>
            </a:extLst>
          </p:cNvPr>
          <p:cNvGrpSpPr/>
          <p:nvPr/>
        </p:nvGrpSpPr>
        <p:grpSpPr>
          <a:xfrm>
            <a:off x="123836" y="1450548"/>
            <a:ext cx="2313624" cy="3283327"/>
            <a:chOff x="123836" y="1450548"/>
            <a:chExt cx="2313624" cy="3283327"/>
          </a:xfrm>
        </p:grpSpPr>
        <p:grpSp>
          <p:nvGrpSpPr>
            <p:cNvPr id="143" name="グループ化 142">
              <a:extLst>
                <a:ext uri="{FF2B5EF4-FFF2-40B4-BE49-F238E27FC236}">
                  <a16:creationId xmlns:a16="http://schemas.microsoft.com/office/drawing/2014/main" id="{9D117C5A-0732-4CCD-888F-D662040E2A28}"/>
                </a:ext>
              </a:extLst>
            </p:cNvPr>
            <p:cNvGrpSpPr/>
            <p:nvPr/>
          </p:nvGrpSpPr>
          <p:grpSpPr>
            <a:xfrm>
              <a:off x="123836" y="1450548"/>
              <a:ext cx="2313624" cy="3283327"/>
              <a:chOff x="123836" y="1450548"/>
              <a:chExt cx="2313624" cy="3283327"/>
            </a:xfrm>
          </p:grpSpPr>
          <p:sp>
            <p:nvSpPr>
              <p:cNvPr id="117" name="正方形/長方形 116">
                <a:extLst>
                  <a:ext uri="{FF2B5EF4-FFF2-40B4-BE49-F238E27FC236}">
                    <a16:creationId xmlns:a16="http://schemas.microsoft.com/office/drawing/2014/main" id="{DA84C454-1C78-40EB-98FF-BB9A1AE913FC}"/>
                  </a:ext>
                </a:extLst>
              </p:cNvPr>
              <p:cNvSpPr/>
              <p:nvPr/>
            </p:nvSpPr>
            <p:spPr>
              <a:xfrm>
                <a:off x="132445" y="1999859"/>
                <a:ext cx="2274590" cy="2643368"/>
              </a:xfrm>
              <a:prstGeom prst="rect">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pic>
            <p:nvPicPr>
              <p:cNvPr id="122" name="図 121">
                <a:extLst>
                  <a:ext uri="{FF2B5EF4-FFF2-40B4-BE49-F238E27FC236}">
                    <a16:creationId xmlns:a16="http://schemas.microsoft.com/office/drawing/2014/main" id="{52D029D8-C586-433F-9B41-14E097247A2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451847" y="3230515"/>
                <a:ext cx="1620000" cy="1503360"/>
              </a:xfrm>
              <a:prstGeom prst="rect">
                <a:avLst/>
              </a:prstGeom>
            </p:spPr>
          </p:pic>
          <p:sp>
            <p:nvSpPr>
              <p:cNvPr id="102" name="テキスト ボックス 101">
                <a:extLst>
                  <a:ext uri="{FF2B5EF4-FFF2-40B4-BE49-F238E27FC236}">
                    <a16:creationId xmlns:a16="http://schemas.microsoft.com/office/drawing/2014/main" id="{4CB704F9-977C-41CD-9E99-9964D5418AC2}"/>
                  </a:ext>
                </a:extLst>
              </p:cNvPr>
              <p:cNvSpPr txBox="1"/>
              <p:nvPr/>
            </p:nvSpPr>
            <p:spPr>
              <a:xfrm>
                <a:off x="302306" y="1450548"/>
                <a:ext cx="2031325" cy="461665"/>
              </a:xfrm>
              <a:prstGeom prst="rect">
                <a:avLst/>
              </a:prstGeom>
              <a:solidFill>
                <a:schemeClr val="bg1">
                  <a:alpha val="80000"/>
                </a:schemeClr>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メイリオ" panose="020B0604030504040204" pitchFamily="50" charset="-128"/>
                    <a:cs typeface="+mn-cs"/>
                  </a:rPr>
                  <a:t>ハドロン物理</a:t>
                </a:r>
              </a:p>
            </p:txBody>
          </p:sp>
          <p:pic>
            <p:nvPicPr>
              <p:cNvPr id="104" name="Picture 2">
                <a:extLst>
                  <a:ext uri="{FF2B5EF4-FFF2-40B4-BE49-F238E27FC236}">
                    <a16:creationId xmlns:a16="http://schemas.microsoft.com/office/drawing/2014/main" id="{BA294FE5-BAFE-479C-BCB5-3C56D21932DD}"/>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8648" b="8648"/>
              <a:stretch/>
            </p:blipFill>
            <p:spPr bwMode="auto">
              <a:xfrm>
                <a:off x="371030" y="2095897"/>
                <a:ext cx="1893875" cy="1137706"/>
              </a:xfrm>
              <a:prstGeom prst="rect">
                <a:avLst/>
              </a:prstGeom>
              <a:noFill/>
              <a:ln w="9525">
                <a:noFill/>
                <a:miter lim="800000"/>
                <a:headEnd/>
                <a:tailEnd/>
              </a:ln>
            </p:spPr>
          </p:pic>
          <p:sp>
            <p:nvSpPr>
              <p:cNvPr id="121" name="テキスト ボックス 120">
                <a:extLst>
                  <a:ext uri="{FF2B5EF4-FFF2-40B4-BE49-F238E27FC236}">
                    <a16:creationId xmlns:a16="http://schemas.microsoft.com/office/drawing/2014/main" id="{42EC7322-E4BF-4856-8328-CE7E83EF78DF}"/>
                  </a:ext>
                </a:extLst>
              </p:cNvPr>
              <p:cNvSpPr txBox="1"/>
              <p:nvPr/>
            </p:nvSpPr>
            <p:spPr>
              <a:xfrm>
                <a:off x="1321449" y="2414861"/>
                <a:ext cx="11160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クォーク</a:t>
                </a:r>
                <a:r>
                  <a:rPr kumimoji="1" lang="en-US" altLang="ja-JP" sz="1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 x3</a:t>
                </a:r>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123" name="テキスト ボックス 122">
                <a:extLst>
                  <a:ext uri="{FF2B5EF4-FFF2-40B4-BE49-F238E27FC236}">
                    <a16:creationId xmlns:a16="http://schemas.microsoft.com/office/drawing/2014/main" id="{64422F8A-63C9-4936-A2E4-48D4B5961E20}"/>
                  </a:ext>
                </a:extLst>
              </p:cNvPr>
              <p:cNvSpPr txBox="1"/>
              <p:nvPr/>
            </p:nvSpPr>
            <p:spPr>
              <a:xfrm>
                <a:off x="123836" y="2437100"/>
                <a:ext cx="54373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陽子</a:t>
                </a:r>
              </a:p>
            </p:txBody>
          </p:sp>
        </p:grpSp>
        <p:sp>
          <p:nvSpPr>
            <p:cNvPr id="155" name="テキスト ボックス 154">
              <a:extLst>
                <a:ext uri="{FF2B5EF4-FFF2-40B4-BE49-F238E27FC236}">
                  <a16:creationId xmlns:a16="http://schemas.microsoft.com/office/drawing/2014/main" id="{7B8682FD-07EC-4D25-B6E3-FA16154C708B}"/>
                </a:ext>
              </a:extLst>
            </p:cNvPr>
            <p:cNvSpPr txBox="1"/>
            <p:nvPr/>
          </p:nvSpPr>
          <p:spPr>
            <a:xfrm>
              <a:off x="178673" y="4375831"/>
              <a:ext cx="126188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ダイクォーク</a:t>
              </a:r>
            </a:p>
          </p:txBody>
        </p:sp>
      </p:grpSp>
      <p:pic>
        <p:nvPicPr>
          <p:cNvPr id="157" name="Picture 5">
            <a:extLst>
              <a:ext uri="{FF2B5EF4-FFF2-40B4-BE49-F238E27FC236}">
                <a16:creationId xmlns:a16="http://schemas.microsoft.com/office/drawing/2014/main" id="{DDAE6877-F506-4449-8F92-0C20E63A91C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839" r="20417"/>
          <a:stretch/>
        </p:blipFill>
        <p:spPr bwMode="auto">
          <a:xfrm>
            <a:off x="7342939" y="2864027"/>
            <a:ext cx="543169" cy="454581"/>
          </a:xfrm>
          <a:prstGeom prst="rect">
            <a:avLst/>
          </a:prstGeom>
          <a:noFill/>
          <a:extLst>
            <a:ext uri="{909E8E84-426E-40DD-AFC4-6F175D3DCCD1}">
              <a14:hiddenFill xmlns:a14="http://schemas.microsoft.com/office/drawing/2010/main">
                <a:solidFill>
                  <a:srgbClr val="FFFFFF"/>
                </a:solidFill>
              </a14:hiddenFill>
            </a:ext>
          </a:extLst>
        </p:spPr>
      </p:pic>
      <p:cxnSp>
        <p:nvCxnSpPr>
          <p:cNvPr id="139" name="直線矢印コネクタ 138">
            <a:extLst>
              <a:ext uri="{FF2B5EF4-FFF2-40B4-BE49-F238E27FC236}">
                <a16:creationId xmlns:a16="http://schemas.microsoft.com/office/drawing/2014/main" id="{CD465FD2-231A-44A2-85BD-F50BF3C9523B}"/>
              </a:ext>
            </a:extLst>
          </p:cNvPr>
          <p:cNvCxnSpPr>
            <a:cxnSpLocks/>
          </p:cNvCxnSpPr>
          <p:nvPr/>
        </p:nvCxnSpPr>
        <p:spPr>
          <a:xfrm flipH="1" flipV="1">
            <a:off x="6474519" y="2864027"/>
            <a:ext cx="1393687" cy="627681"/>
          </a:xfrm>
          <a:prstGeom prst="straightConnector1">
            <a:avLst/>
          </a:prstGeom>
          <a:ln w="889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7" name="スライド番号プレースホルダー 6">
            <a:extLst>
              <a:ext uri="{FF2B5EF4-FFF2-40B4-BE49-F238E27FC236}">
                <a16:creationId xmlns:a16="http://schemas.microsoft.com/office/drawing/2014/main" id="{6A13D76D-FB03-7485-CB6F-B093DADFBFBE}"/>
              </a:ext>
            </a:extLst>
          </p:cNvPr>
          <p:cNvSpPr>
            <a:spLocks noGrp="1"/>
          </p:cNvSpPr>
          <p:nvPr>
            <p:ph type="sldNum" sz="quarter" idx="12"/>
          </p:nvPr>
        </p:nvSpPr>
        <p:spPr/>
        <p:txBody>
          <a:bodyPr/>
          <a:lstStyle/>
          <a:p>
            <a:fld id="{2F12FD73-3B79-4649-AE7F-26B9A55D462C}" type="slidenum">
              <a:rPr lang="ja-JP" altLang="en-US" smtClean="0"/>
              <a:pPr/>
              <a:t>3</a:t>
            </a:fld>
            <a:endParaRPr lang="ja-JP" altLang="en-US"/>
          </a:p>
        </p:txBody>
      </p:sp>
      <p:sp>
        <p:nvSpPr>
          <p:cNvPr id="6" name="テキスト ボックス 5">
            <a:extLst>
              <a:ext uri="{FF2B5EF4-FFF2-40B4-BE49-F238E27FC236}">
                <a16:creationId xmlns:a16="http://schemas.microsoft.com/office/drawing/2014/main" id="{CE8408C8-03E2-BC96-750A-4785F1137BCB}"/>
              </a:ext>
            </a:extLst>
          </p:cNvPr>
          <p:cNvSpPr txBox="1"/>
          <p:nvPr/>
        </p:nvSpPr>
        <p:spPr>
          <a:xfrm>
            <a:off x="10152711" y="4916195"/>
            <a:ext cx="2031326" cy="461665"/>
          </a:xfrm>
          <a:prstGeom prst="rect">
            <a:avLst/>
          </a:prstGeom>
          <a:solidFill>
            <a:schemeClr val="bg1">
              <a:alpha val="80000"/>
            </a:schemeClr>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メイリオ" panose="020B0604030504040204" pitchFamily="50" charset="-128"/>
                <a:cs typeface="+mn-cs"/>
              </a:rPr>
              <a:t>重イオン物理</a:t>
            </a:r>
            <a:endParaRPr kumimoji="1" lang="en-US" altLang="ja-JP" sz="2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メイリオ" panose="020B0604030504040204" pitchFamily="50" charset="-128"/>
              <a:cs typeface="+mn-cs"/>
            </a:endParaRPr>
          </a:p>
        </p:txBody>
      </p:sp>
      <p:cxnSp>
        <p:nvCxnSpPr>
          <p:cNvPr id="3" name="直線矢印コネクタ 2">
            <a:extLst>
              <a:ext uri="{FF2B5EF4-FFF2-40B4-BE49-F238E27FC236}">
                <a16:creationId xmlns:a16="http://schemas.microsoft.com/office/drawing/2014/main" id="{AE7EAA0C-CB04-B682-73D9-22F5C1FFF0D6}"/>
              </a:ext>
            </a:extLst>
          </p:cNvPr>
          <p:cNvCxnSpPr>
            <a:cxnSpLocks/>
          </p:cNvCxnSpPr>
          <p:nvPr/>
        </p:nvCxnSpPr>
        <p:spPr>
          <a:xfrm flipV="1">
            <a:off x="5772645" y="2864027"/>
            <a:ext cx="496090" cy="309789"/>
          </a:xfrm>
          <a:prstGeom prst="straightConnector1">
            <a:avLst/>
          </a:prstGeom>
          <a:ln w="8890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54A2FE77-48EF-EB29-D3C4-C6002AAFF991}"/>
              </a:ext>
            </a:extLst>
          </p:cNvPr>
          <p:cNvSpPr txBox="1"/>
          <p:nvPr/>
        </p:nvSpPr>
        <p:spPr>
          <a:xfrm rot="20138143">
            <a:off x="5837257" y="2298570"/>
            <a:ext cx="21111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B0F0"/>
                </a:solidFill>
                <a:effectLst/>
                <a:uLnTx/>
                <a:uFillTx/>
                <a:latin typeface="Calibri" panose="020F0502020204030204"/>
                <a:ea typeface="メイリオ" panose="020B0604030504040204" pitchFamily="50" charset="-128"/>
                <a:cs typeface="+mn-cs"/>
              </a:rPr>
              <a:t>元素合成</a:t>
            </a:r>
            <a:endParaRPr kumimoji="1" lang="en-US" altLang="ja-JP" sz="2000" b="1" i="0" u="none" strike="noStrike" kern="1200" cap="none" spc="0" normalizeH="0" baseline="0" noProof="0" dirty="0">
              <a:ln>
                <a:noFill/>
              </a:ln>
              <a:solidFill>
                <a:srgbClr val="00B0F0"/>
              </a:solidFill>
              <a:effectLst/>
              <a:uLnTx/>
              <a:uFillTx/>
              <a:latin typeface="Calibri" panose="020F0502020204030204"/>
              <a:ea typeface="メイリオ" panose="020B0604030504040204" pitchFamily="50" charset="-128"/>
              <a:cs typeface="+mn-cs"/>
            </a:endParaRPr>
          </a:p>
        </p:txBody>
      </p:sp>
      <p:sp>
        <p:nvSpPr>
          <p:cNvPr id="10" name="矢印: 右 9">
            <a:extLst>
              <a:ext uri="{FF2B5EF4-FFF2-40B4-BE49-F238E27FC236}">
                <a16:creationId xmlns:a16="http://schemas.microsoft.com/office/drawing/2014/main" id="{C7A41939-0335-0823-5541-55CCF3EA98F9}"/>
              </a:ext>
            </a:extLst>
          </p:cNvPr>
          <p:cNvSpPr/>
          <p:nvPr/>
        </p:nvSpPr>
        <p:spPr>
          <a:xfrm rot="120000">
            <a:off x="1719718" y="3891828"/>
            <a:ext cx="8689730" cy="758412"/>
          </a:xfrm>
          <a:prstGeom prst="rightArrow">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ja-JP" altLang="en-US" sz="2000" b="1" dirty="0">
                <a:solidFill>
                  <a:prstClr val="white"/>
                </a:solidFill>
              </a:rPr>
              <a:t>ダイクォーク </a:t>
            </a:r>
            <a:r>
              <a:rPr lang="en-US" altLang="ja-JP" sz="2000" b="1" dirty="0">
                <a:solidFill>
                  <a:prstClr val="white"/>
                </a:solidFill>
              </a:rPr>
              <a:t>=</a:t>
            </a:r>
            <a:r>
              <a:rPr lang="ja-JP" altLang="en-US" sz="2000" b="1" dirty="0">
                <a:solidFill>
                  <a:prstClr val="white"/>
                </a:solidFill>
              </a:rPr>
              <a:t> クォーク物質の理解へと繋がる重要な手がかり</a:t>
            </a:r>
          </a:p>
        </p:txBody>
      </p:sp>
    </p:spTree>
    <p:extLst>
      <p:ext uri="{BB962C8B-B14F-4D97-AF65-F5344CB8AC3E}">
        <p14:creationId xmlns:p14="http://schemas.microsoft.com/office/powerpoint/2010/main" val="132151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500"/>
                                        <p:tgtEl>
                                          <p:spTgt spid="147"/>
                                        </p:tgtEl>
                                      </p:cBhvr>
                                    </p:animEffect>
                                  </p:childTnLst>
                                </p:cTn>
                              </p:par>
                              <p:par>
                                <p:cTn id="8" presetID="10" presetClass="entr" presetSubtype="0" fill="hold" nodeType="withEffect">
                                  <p:stCondLst>
                                    <p:cond delay="0"/>
                                  </p:stCondLst>
                                  <p:childTnLst>
                                    <p:set>
                                      <p:cBhvr>
                                        <p:cTn id="9" dur="1" fill="hold">
                                          <p:stCondLst>
                                            <p:cond delay="0"/>
                                          </p:stCondLst>
                                        </p:cTn>
                                        <p:tgtEl>
                                          <p:spTgt spid="118"/>
                                        </p:tgtEl>
                                        <p:attrNameLst>
                                          <p:attrName>style.visibility</p:attrName>
                                        </p:attrNameLst>
                                      </p:cBhvr>
                                      <p:to>
                                        <p:strVal val="visible"/>
                                      </p:to>
                                    </p:set>
                                    <p:animEffect transition="in" filter="fade">
                                      <p:cBhvr>
                                        <p:cTn id="10" dur="500"/>
                                        <p:tgtEl>
                                          <p:spTgt spid="1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fade">
                                      <p:cBhvr>
                                        <p:cTn id="15" dur="500"/>
                                        <p:tgtEl>
                                          <p:spTgt spid="9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1"/>
                                        </p:tgtEl>
                                        <p:attrNameLst>
                                          <p:attrName>style.visibility</p:attrName>
                                        </p:attrNameLst>
                                      </p:cBhvr>
                                      <p:to>
                                        <p:strVal val="visible"/>
                                      </p:to>
                                    </p:set>
                                    <p:animEffect transition="in" filter="fade">
                                      <p:cBhvr>
                                        <p:cTn id="18" dur="500"/>
                                        <p:tgtEl>
                                          <p:spTgt spid="151"/>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3"/>
                                        </p:tgtEl>
                                        <p:attrNameLst>
                                          <p:attrName>style.visibility</p:attrName>
                                        </p:attrNameLst>
                                      </p:cBhvr>
                                      <p:to>
                                        <p:strVal val="visible"/>
                                      </p:to>
                                    </p:set>
                                    <p:animEffect transition="in" filter="fade">
                                      <p:cBhvr>
                                        <p:cTn id="26" dur="500"/>
                                        <p:tgtEl>
                                          <p:spTgt spid="13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9"/>
                                        </p:tgtEl>
                                        <p:attrNameLst>
                                          <p:attrName>style.visibility</p:attrName>
                                        </p:attrNameLst>
                                      </p:cBhvr>
                                      <p:to>
                                        <p:strVal val="visible"/>
                                      </p:to>
                                    </p:set>
                                    <p:animEffect transition="in" filter="fade">
                                      <p:cBhvr>
                                        <p:cTn id="35" dur="500"/>
                                        <p:tgtEl>
                                          <p:spTgt spid="14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6"/>
                                        </p:tgtEl>
                                        <p:attrNameLst>
                                          <p:attrName>style.visibility</p:attrName>
                                        </p:attrNameLst>
                                      </p:cBhvr>
                                      <p:to>
                                        <p:strVal val="visible"/>
                                      </p:to>
                                    </p:set>
                                    <p:animEffect transition="in" filter="fade">
                                      <p:cBhvr>
                                        <p:cTn id="40" dur="500"/>
                                        <p:tgtEl>
                                          <p:spTgt spid="1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5"/>
                                        </p:tgtEl>
                                        <p:attrNameLst>
                                          <p:attrName>style.visibility</p:attrName>
                                        </p:attrNameLst>
                                      </p:cBhvr>
                                      <p:to>
                                        <p:strVal val="visible"/>
                                      </p:to>
                                    </p:set>
                                    <p:animEffect transition="in" filter="fade">
                                      <p:cBhvr>
                                        <p:cTn id="43" dur="500"/>
                                        <p:tgtEl>
                                          <p:spTgt spid="125"/>
                                        </p:tgtEl>
                                      </p:cBhvr>
                                    </p:animEffect>
                                  </p:childTnLst>
                                </p:cTn>
                              </p:par>
                              <p:par>
                                <p:cTn id="44" presetID="10"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50"/>
                                        </p:tgtEl>
                                        <p:attrNameLst>
                                          <p:attrName>style.visibility</p:attrName>
                                        </p:attrNameLst>
                                      </p:cBhvr>
                                      <p:to>
                                        <p:strVal val="visible"/>
                                      </p:to>
                                    </p:set>
                                    <p:animEffect transition="in" filter="fade">
                                      <p:cBhvr>
                                        <p:cTn id="49" dur="500"/>
                                        <p:tgtEl>
                                          <p:spTgt spid="15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08"/>
                                        </p:tgtEl>
                                        <p:attrNameLst>
                                          <p:attrName>style.visibility</p:attrName>
                                        </p:attrNameLst>
                                      </p:cBhvr>
                                      <p:to>
                                        <p:strVal val="visible"/>
                                      </p:to>
                                    </p:set>
                                    <p:animEffect transition="in" filter="fade">
                                      <p:cBhvr>
                                        <p:cTn id="54" dur="500"/>
                                        <p:tgtEl>
                                          <p:spTgt spid="10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4"/>
                                        </p:tgtEl>
                                        <p:attrNameLst>
                                          <p:attrName>style.visibility</p:attrName>
                                        </p:attrNameLst>
                                      </p:cBhvr>
                                      <p:to>
                                        <p:strVal val="visible"/>
                                      </p:to>
                                    </p:set>
                                    <p:animEffect transition="in" filter="fade">
                                      <p:cBhvr>
                                        <p:cTn id="57" dur="500"/>
                                        <p:tgtEl>
                                          <p:spTgt spid="134"/>
                                        </p:tgtEl>
                                      </p:cBhvr>
                                    </p:animEffect>
                                  </p:childTnLst>
                                </p:cTn>
                              </p:par>
                              <p:par>
                                <p:cTn id="58" presetID="10" presetClass="entr" presetSubtype="0" fill="hold" nodeType="withEffect">
                                  <p:stCondLst>
                                    <p:cond delay="0"/>
                                  </p:stCondLst>
                                  <p:childTnLst>
                                    <p:set>
                                      <p:cBhvr>
                                        <p:cTn id="59" dur="1" fill="hold">
                                          <p:stCondLst>
                                            <p:cond delay="0"/>
                                          </p:stCondLst>
                                        </p:cTn>
                                        <p:tgtEl>
                                          <p:spTgt spid="105"/>
                                        </p:tgtEl>
                                        <p:attrNameLst>
                                          <p:attrName>style.visibility</p:attrName>
                                        </p:attrNameLst>
                                      </p:cBhvr>
                                      <p:to>
                                        <p:strVal val="visible"/>
                                      </p:to>
                                    </p:set>
                                    <p:animEffect transition="in" filter="fade">
                                      <p:cBhvr>
                                        <p:cTn id="60" dur="500"/>
                                        <p:tgtEl>
                                          <p:spTgt spid="10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07"/>
                                        </p:tgtEl>
                                        <p:attrNameLst>
                                          <p:attrName>style.visibility</p:attrName>
                                        </p:attrNameLst>
                                      </p:cBhvr>
                                      <p:to>
                                        <p:strVal val="visible"/>
                                      </p:to>
                                    </p:set>
                                    <p:animEffect transition="in" filter="fade">
                                      <p:cBhvr>
                                        <p:cTn id="63" dur="500"/>
                                        <p:tgtEl>
                                          <p:spTgt spid="107"/>
                                        </p:tgtEl>
                                      </p:cBhvr>
                                    </p:animEffect>
                                  </p:childTnLst>
                                </p:cTn>
                              </p:par>
                              <p:par>
                                <p:cTn id="64" presetID="10" presetClass="entr" presetSubtype="0" fill="hold" nodeType="withEffect">
                                  <p:stCondLst>
                                    <p:cond delay="0"/>
                                  </p:stCondLst>
                                  <p:childTnLst>
                                    <p:set>
                                      <p:cBhvr>
                                        <p:cTn id="65" dur="1" fill="hold">
                                          <p:stCondLst>
                                            <p:cond delay="0"/>
                                          </p:stCondLst>
                                        </p:cTn>
                                        <p:tgtEl>
                                          <p:spTgt spid="99"/>
                                        </p:tgtEl>
                                        <p:attrNameLst>
                                          <p:attrName>style.visibility</p:attrName>
                                        </p:attrNameLst>
                                      </p:cBhvr>
                                      <p:to>
                                        <p:strVal val="visible"/>
                                      </p:to>
                                    </p:set>
                                    <p:animEffect transition="in" filter="fade">
                                      <p:cBhvr>
                                        <p:cTn id="66" dur="500"/>
                                        <p:tgtEl>
                                          <p:spTgt spid="9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500"/>
                                        <p:tgtEl>
                                          <p:spTgt spid="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39"/>
                                        </p:tgtEl>
                                        <p:attrNameLst>
                                          <p:attrName>style.visibility</p:attrName>
                                        </p:attrNameLst>
                                      </p:cBhvr>
                                      <p:to>
                                        <p:strVal val="visible"/>
                                      </p:to>
                                    </p:set>
                                    <p:animEffect transition="in" filter="fade">
                                      <p:cBhvr>
                                        <p:cTn id="74" dur="500"/>
                                        <p:tgtEl>
                                          <p:spTgt spid="139"/>
                                        </p:tgtEl>
                                      </p:cBhvr>
                                    </p:animEffect>
                                  </p:childTnLst>
                                </p:cTn>
                              </p:par>
                              <p:par>
                                <p:cTn id="75" presetID="10" presetClass="entr" presetSubtype="0" fill="hold" nodeType="withEffect">
                                  <p:stCondLst>
                                    <p:cond delay="0"/>
                                  </p:stCondLst>
                                  <p:childTnLst>
                                    <p:set>
                                      <p:cBhvr>
                                        <p:cTn id="76" dur="1" fill="hold">
                                          <p:stCondLst>
                                            <p:cond delay="0"/>
                                          </p:stCondLst>
                                        </p:cTn>
                                        <p:tgtEl>
                                          <p:spTgt spid="157"/>
                                        </p:tgtEl>
                                        <p:attrNameLst>
                                          <p:attrName>style.visibility</p:attrName>
                                        </p:attrNameLst>
                                      </p:cBhvr>
                                      <p:to>
                                        <p:strVal val="visible"/>
                                      </p:to>
                                    </p:set>
                                    <p:animEffect transition="in" filter="fade">
                                      <p:cBhvr>
                                        <p:cTn id="77" dur="500"/>
                                        <p:tgtEl>
                                          <p:spTgt spid="157"/>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fade">
                                      <p:cBhvr>
                                        <p:cTn id="80" dur="500"/>
                                        <p:tgtEl>
                                          <p:spTgt spid="8"/>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25" grpId="0"/>
      <p:bldP spid="9" grpId="0"/>
      <p:bldP spid="134" grpId="0" animBg="1"/>
      <p:bldP spid="149" grpId="0" animBg="1"/>
      <p:bldP spid="150" grpId="0" animBg="1"/>
      <p:bldP spid="151" grpId="0" animBg="1"/>
      <p:bldP spid="6" grpId="0" animBg="1"/>
      <p:bldP spid="8"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5CC6F"/>
        </a:solidFill>
        <a:effectLst/>
      </p:bgPr>
    </p:bg>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9B8318DE-D3C8-32C7-0B24-9580C4721667}"/>
              </a:ext>
            </a:extLst>
          </p:cNvPr>
          <p:cNvSpPr>
            <a:spLocks noGrp="1"/>
          </p:cNvSpPr>
          <p:nvPr>
            <p:ph type="sldNum" sz="quarter" idx="12"/>
          </p:nvPr>
        </p:nvSpPr>
        <p:spPr/>
        <p:txBody>
          <a:bodyPr/>
          <a:lstStyle/>
          <a:p>
            <a:fld id="{2F12FD73-3B79-4649-AE7F-26B9A55D462C}" type="slidenum">
              <a:rPr lang="ja-JP" altLang="en-US" smtClean="0"/>
              <a:pPr/>
              <a:t>4</a:t>
            </a:fld>
            <a:endParaRPr lang="ja-JP" altLang="en-US"/>
          </a:p>
        </p:txBody>
      </p:sp>
      <p:grpSp>
        <p:nvGrpSpPr>
          <p:cNvPr id="5" name="グループ化 4">
            <a:extLst>
              <a:ext uri="{FF2B5EF4-FFF2-40B4-BE49-F238E27FC236}">
                <a16:creationId xmlns:a16="http://schemas.microsoft.com/office/drawing/2014/main" id="{72A73067-7FDD-FD34-E846-F7E3B7A07E17}"/>
              </a:ext>
            </a:extLst>
          </p:cNvPr>
          <p:cNvGrpSpPr/>
          <p:nvPr/>
        </p:nvGrpSpPr>
        <p:grpSpPr>
          <a:xfrm>
            <a:off x="2653461" y="0"/>
            <a:ext cx="8415573" cy="6862207"/>
            <a:chOff x="1891862" y="0"/>
            <a:chExt cx="8415573" cy="6862207"/>
          </a:xfrm>
        </p:grpSpPr>
        <p:pic>
          <p:nvPicPr>
            <p:cNvPr id="2052" name="Picture 4">
              <a:extLst>
                <a:ext uri="{FF2B5EF4-FFF2-40B4-BE49-F238E27FC236}">
                  <a16:creationId xmlns:a16="http://schemas.microsoft.com/office/drawing/2014/main" id="{582FEA20-B03C-5B7D-936F-61379BB39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1862" y="0"/>
              <a:ext cx="840827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B6C3EEEF-463C-59C0-D1FA-A4DBA4A77012}"/>
                </a:ext>
              </a:extLst>
            </p:cNvPr>
            <p:cNvSpPr txBox="1"/>
            <p:nvPr/>
          </p:nvSpPr>
          <p:spPr>
            <a:xfrm>
              <a:off x="9268368" y="6492875"/>
              <a:ext cx="1039067" cy="369332"/>
            </a:xfrm>
            <a:prstGeom prst="rect">
              <a:avLst/>
            </a:prstGeom>
            <a:noFill/>
          </p:spPr>
          <p:txBody>
            <a:bodyPr wrap="none" rtlCol="0">
              <a:spAutoFit/>
            </a:bodyPr>
            <a:lstStyle/>
            <a:p>
              <a:r>
                <a:rPr kumimoji="1" lang="en-US" altLang="ja-JP" dirty="0">
                  <a:solidFill>
                    <a:schemeClr val="bg1"/>
                  </a:solidFill>
                </a:rPr>
                <a:t>KEK-IPNS</a:t>
              </a:r>
              <a:endParaRPr kumimoji="1" lang="ja-JP" altLang="en-US" dirty="0">
                <a:solidFill>
                  <a:schemeClr val="bg1"/>
                </a:solidFill>
              </a:endParaRPr>
            </a:p>
          </p:txBody>
        </p:sp>
      </p:grpSp>
      <p:sp>
        <p:nvSpPr>
          <p:cNvPr id="10" name="テキスト ボックス 9">
            <a:extLst>
              <a:ext uri="{FF2B5EF4-FFF2-40B4-BE49-F238E27FC236}">
                <a16:creationId xmlns:a16="http://schemas.microsoft.com/office/drawing/2014/main" id="{9A8AD396-A807-D0CE-EE4A-4EA1A4906EA8}"/>
              </a:ext>
            </a:extLst>
          </p:cNvPr>
          <p:cNvSpPr txBox="1"/>
          <p:nvPr/>
        </p:nvSpPr>
        <p:spPr>
          <a:xfrm rot="19357025">
            <a:off x="3369112" y="811774"/>
            <a:ext cx="1980029" cy="523220"/>
          </a:xfrm>
          <a:prstGeom prst="rect">
            <a:avLst/>
          </a:prstGeom>
          <a:noFill/>
        </p:spPr>
        <p:txBody>
          <a:bodyPr wrap="none" rtlCol="0">
            <a:spAutoFit/>
          </a:bodyPr>
          <a:lstStyle/>
          <a:p>
            <a:r>
              <a:rPr kumimoji="1" lang="ja-JP" altLang="en-US" sz="2800" b="1" dirty="0">
                <a:solidFill>
                  <a:srgbClr val="00B0F0"/>
                </a:solidFill>
              </a:rPr>
              <a:t>素粒子物理</a:t>
            </a:r>
          </a:p>
        </p:txBody>
      </p:sp>
      <p:sp>
        <p:nvSpPr>
          <p:cNvPr id="12" name="テキスト ボックス 11">
            <a:extLst>
              <a:ext uri="{FF2B5EF4-FFF2-40B4-BE49-F238E27FC236}">
                <a16:creationId xmlns:a16="http://schemas.microsoft.com/office/drawing/2014/main" id="{D0935BB7-2BF3-B27D-D2F0-F93B9208A418}"/>
              </a:ext>
            </a:extLst>
          </p:cNvPr>
          <p:cNvSpPr txBox="1"/>
          <p:nvPr/>
        </p:nvSpPr>
        <p:spPr>
          <a:xfrm rot="2514600">
            <a:off x="2552645" y="5533520"/>
            <a:ext cx="3416320" cy="523220"/>
          </a:xfrm>
          <a:prstGeom prst="rect">
            <a:avLst/>
          </a:prstGeom>
          <a:noFill/>
        </p:spPr>
        <p:txBody>
          <a:bodyPr wrap="none" rtlCol="0">
            <a:spAutoFit/>
          </a:bodyPr>
          <a:lstStyle/>
          <a:p>
            <a:r>
              <a:rPr kumimoji="1" lang="ja-JP" altLang="en-US" sz="2800" b="1" dirty="0">
                <a:solidFill>
                  <a:schemeClr val="bg1"/>
                </a:solidFill>
                <a:effectLst>
                  <a:outerShdw blurRad="38100" dist="38100" dir="2700000" algn="tl">
                    <a:srgbClr val="000000">
                      <a:alpha val="43137"/>
                    </a:srgbClr>
                  </a:outerShdw>
                </a:effectLst>
              </a:rPr>
              <a:t>原子核ハドロン物理</a:t>
            </a:r>
          </a:p>
        </p:txBody>
      </p:sp>
      <p:sp>
        <p:nvSpPr>
          <p:cNvPr id="13" name="テキスト ボックス 12">
            <a:extLst>
              <a:ext uri="{FF2B5EF4-FFF2-40B4-BE49-F238E27FC236}">
                <a16:creationId xmlns:a16="http://schemas.microsoft.com/office/drawing/2014/main" id="{4E833133-1D7C-B15D-B764-C0AB1200BACB}"/>
              </a:ext>
            </a:extLst>
          </p:cNvPr>
          <p:cNvSpPr txBox="1"/>
          <p:nvPr/>
        </p:nvSpPr>
        <p:spPr>
          <a:xfrm rot="6350178">
            <a:off x="9323840" y="5174242"/>
            <a:ext cx="1620957" cy="523220"/>
          </a:xfrm>
          <a:prstGeom prst="rect">
            <a:avLst/>
          </a:prstGeom>
          <a:noFill/>
        </p:spPr>
        <p:txBody>
          <a:bodyPr wrap="none" rtlCol="0">
            <a:spAutoFit/>
          </a:bodyPr>
          <a:lstStyle/>
          <a:p>
            <a:r>
              <a:rPr kumimoji="1" lang="ja-JP" altLang="en-US" sz="2800" b="1" dirty="0">
                <a:solidFill>
                  <a:srgbClr val="FF0000"/>
                </a:solidFill>
              </a:rPr>
              <a:t>天体物理</a:t>
            </a:r>
          </a:p>
        </p:txBody>
      </p:sp>
      <p:sp>
        <p:nvSpPr>
          <p:cNvPr id="8" name="楕円 7">
            <a:extLst>
              <a:ext uri="{FF2B5EF4-FFF2-40B4-BE49-F238E27FC236}">
                <a16:creationId xmlns:a16="http://schemas.microsoft.com/office/drawing/2014/main" id="{FA7903C6-A336-BAEF-B0A3-1C808ADA6B22}"/>
              </a:ext>
            </a:extLst>
          </p:cNvPr>
          <p:cNvSpPr/>
          <p:nvPr/>
        </p:nvSpPr>
        <p:spPr>
          <a:xfrm rot="21393709">
            <a:off x="7449582" y="1102403"/>
            <a:ext cx="2645940" cy="5380373"/>
          </a:xfrm>
          <a:prstGeom prst="ellipse">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09529D98-A154-2D00-BE4C-1BB5BF526100}"/>
              </a:ext>
            </a:extLst>
          </p:cNvPr>
          <p:cNvSpPr/>
          <p:nvPr/>
        </p:nvSpPr>
        <p:spPr>
          <a:xfrm rot="14858011">
            <a:off x="5350305" y="-1279403"/>
            <a:ext cx="2645940" cy="6040155"/>
          </a:xfrm>
          <a:prstGeom prst="ellipse">
            <a:avLst/>
          </a:prstGeom>
          <a:noFill/>
          <a:ln w="635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501AC644-6968-2931-743A-84DF87828518}"/>
              </a:ext>
            </a:extLst>
          </p:cNvPr>
          <p:cNvSpPr/>
          <p:nvPr/>
        </p:nvSpPr>
        <p:spPr>
          <a:xfrm rot="18052097">
            <a:off x="4977644" y="1943221"/>
            <a:ext cx="2645940" cy="5904009"/>
          </a:xfrm>
          <a:prstGeom prst="ellipse">
            <a:avLst/>
          </a:prstGeom>
          <a:no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058" name="Picture 10" descr="観測史上もっとも巨大な中性子星が発見される - ナゾロジー">
            <a:extLst>
              <a:ext uri="{FF2B5EF4-FFF2-40B4-BE49-F238E27FC236}">
                <a16:creationId xmlns:a16="http://schemas.microsoft.com/office/drawing/2014/main" id="{D1E8A6DE-BACA-C14F-25E2-AD53D50E3D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16" t="11515" r="12091" b="10212"/>
          <a:stretch/>
        </p:blipFill>
        <p:spPr bwMode="auto">
          <a:xfrm>
            <a:off x="7339812" y="4744725"/>
            <a:ext cx="1900287" cy="20859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BE衛星 | 天文学辞典">
            <a:extLst>
              <a:ext uri="{FF2B5EF4-FFF2-40B4-BE49-F238E27FC236}">
                <a16:creationId xmlns:a16="http://schemas.microsoft.com/office/drawing/2014/main" id="{998B97C1-3F4B-CA9E-AAE1-FC150A9B05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2957" y="240774"/>
            <a:ext cx="2639622" cy="1319811"/>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13">
            <a:extLst>
              <a:ext uri="{FF2B5EF4-FFF2-40B4-BE49-F238E27FC236}">
                <a16:creationId xmlns:a16="http://schemas.microsoft.com/office/drawing/2014/main" id="{F4BE52E5-42D6-A91C-9CE6-C158703D3978}"/>
              </a:ext>
            </a:extLst>
          </p:cNvPr>
          <p:cNvPicPr>
            <a:picLocks noChangeAspect="1"/>
          </p:cNvPicPr>
          <p:nvPr/>
        </p:nvPicPr>
        <p:blipFill>
          <a:blip r:embed="rId5"/>
          <a:stretch>
            <a:fillRect/>
          </a:stretch>
        </p:blipFill>
        <p:spPr>
          <a:xfrm>
            <a:off x="488278" y="3408880"/>
            <a:ext cx="2445387" cy="1495198"/>
          </a:xfrm>
          <a:prstGeom prst="rect">
            <a:avLst/>
          </a:prstGeom>
        </p:spPr>
      </p:pic>
      <p:grpSp>
        <p:nvGrpSpPr>
          <p:cNvPr id="15" name="グループ化 14">
            <a:extLst>
              <a:ext uri="{FF2B5EF4-FFF2-40B4-BE49-F238E27FC236}">
                <a16:creationId xmlns:a16="http://schemas.microsoft.com/office/drawing/2014/main" id="{1663DFF7-88DC-2294-F0D9-E5FE596C082D}"/>
              </a:ext>
            </a:extLst>
          </p:cNvPr>
          <p:cNvGrpSpPr/>
          <p:nvPr/>
        </p:nvGrpSpPr>
        <p:grpSpPr>
          <a:xfrm>
            <a:off x="495965" y="1979812"/>
            <a:ext cx="2437700" cy="1453432"/>
            <a:chOff x="4559392" y="4892017"/>
            <a:chExt cx="2780100" cy="1657581"/>
          </a:xfrm>
        </p:grpSpPr>
        <p:pic>
          <p:nvPicPr>
            <p:cNvPr id="16" name="図 15">
              <a:extLst>
                <a:ext uri="{FF2B5EF4-FFF2-40B4-BE49-F238E27FC236}">
                  <a16:creationId xmlns:a16="http://schemas.microsoft.com/office/drawing/2014/main" id="{01DD2117-603F-EB4F-D7B2-270488B74CE7}"/>
                </a:ext>
              </a:extLst>
            </p:cNvPr>
            <p:cNvPicPr>
              <a:picLocks noChangeAspect="1"/>
            </p:cNvPicPr>
            <p:nvPr/>
          </p:nvPicPr>
          <p:blipFill rotWithShape="1">
            <a:blip r:embed="rId6"/>
            <a:srcRect l="5489" r="975"/>
            <a:stretch/>
          </p:blipFill>
          <p:spPr>
            <a:xfrm>
              <a:off x="4559395" y="4892017"/>
              <a:ext cx="2780097" cy="1657581"/>
            </a:xfrm>
            <a:prstGeom prst="rect">
              <a:avLst/>
            </a:prstGeom>
          </p:spPr>
        </p:pic>
        <p:sp>
          <p:nvSpPr>
            <p:cNvPr id="17" name="正方形/長方形 16">
              <a:extLst>
                <a:ext uri="{FF2B5EF4-FFF2-40B4-BE49-F238E27FC236}">
                  <a16:creationId xmlns:a16="http://schemas.microsoft.com/office/drawing/2014/main" id="{5855FD50-1BAC-5C54-6BD3-3D9005A6BC62}"/>
                </a:ext>
              </a:extLst>
            </p:cNvPr>
            <p:cNvSpPr/>
            <p:nvPr/>
          </p:nvSpPr>
          <p:spPr>
            <a:xfrm>
              <a:off x="4559392" y="6153150"/>
              <a:ext cx="74517" cy="233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テキスト ボックス 18">
            <a:extLst>
              <a:ext uri="{FF2B5EF4-FFF2-40B4-BE49-F238E27FC236}">
                <a16:creationId xmlns:a16="http://schemas.microsoft.com/office/drawing/2014/main" id="{70FAE986-7E56-1AE9-DC13-DD48C583FB8B}"/>
              </a:ext>
            </a:extLst>
          </p:cNvPr>
          <p:cNvSpPr txBox="1"/>
          <p:nvPr/>
        </p:nvSpPr>
        <p:spPr>
          <a:xfrm>
            <a:off x="66408" y="5591448"/>
            <a:ext cx="3877986" cy="1200329"/>
          </a:xfrm>
          <a:prstGeom prst="rect">
            <a:avLst/>
          </a:prstGeom>
          <a:solidFill>
            <a:schemeClr val="tx1"/>
          </a:solidFill>
        </p:spPr>
        <p:txBody>
          <a:bodyPr wrap="none" rtlCol="0">
            <a:spAutoFit/>
          </a:bodyPr>
          <a:lstStyle/>
          <a:p>
            <a:pPr algn="ctr"/>
            <a:r>
              <a:rPr kumimoji="1" lang="ja-JP" altLang="en-US" sz="3600" b="1" dirty="0">
                <a:solidFill>
                  <a:schemeClr val="bg1"/>
                </a:solidFill>
              </a:rPr>
              <a:t>物質の起源と進化</a:t>
            </a:r>
            <a:endParaRPr kumimoji="1" lang="en-US" altLang="ja-JP" sz="3600" b="1" dirty="0">
              <a:solidFill>
                <a:schemeClr val="bg1"/>
              </a:solidFill>
            </a:endParaRPr>
          </a:p>
          <a:p>
            <a:pPr algn="ctr"/>
            <a:r>
              <a:rPr kumimoji="1" lang="ja-JP" altLang="en-US" sz="3600" b="1" dirty="0">
                <a:solidFill>
                  <a:schemeClr val="bg1"/>
                </a:solidFill>
              </a:rPr>
              <a:t>の重要な鍵</a:t>
            </a:r>
            <a:endParaRPr kumimoji="1" lang="en-US" altLang="ja-JP" sz="3600" b="1" dirty="0">
              <a:solidFill>
                <a:schemeClr val="bg1"/>
              </a:solidFill>
            </a:endParaRPr>
          </a:p>
        </p:txBody>
      </p:sp>
      <p:sp>
        <p:nvSpPr>
          <p:cNvPr id="21" name="タイトル 20">
            <a:extLst>
              <a:ext uri="{FF2B5EF4-FFF2-40B4-BE49-F238E27FC236}">
                <a16:creationId xmlns:a16="http://schemas.microsoft.com/office/drawing/2014/main" id="{34817D55-B304-4589-BC08-CE045600E9D3}"/>
              </a:ext>
            </a:extLst>
          </p:cNvPr>
          <p:cNvSpPr>
            <a:spLocks noGrp="1"/>
          </p:cNvSpPr>
          <p:nvPr>
            <p:ph type="title"/>
          </p:nvPr>
        </p:nvSpPr>
        <p:spPr>
          <a:xfrm>
            <a:off x="-9833" y="42404"/>
            <a:ext cx="4105583" cy="1971959"/>
          </a:xfrm>
        </p:spPr>
        <p:txBody>
          <a:bodyPr>
            <a:normAutofit/>
          </a:bodyPr>
          <a:lstStyle/>
          <a:p>
            <a:pPr algn="ctr"/>
            <a:r>
              <a:rPr lang="ja-JP" altLang="en-US" b="1" dirty="0">
                <a:solidFill>
                  <a:schemeClr val="bg1"/>
                </a:solidFill>
                <a:effectLst>
                  <a:outerShdw blurRad="38100" dist="38100" dir="2700000" algn="tl">
                    <a:srgbClr val="000000">
                      <a:alpha val="43137"/>
                    </a:srgbClr>
                  </a:outerShdw>
                </a:effectLst>
              </a:rPr>
              <a:t>原子核</a:t>
            </a:r>
            <a:br>
              <a:rPr lang="en-US" altLang="ja-JP" b="1" dirty="0">
                <a:solidFill>
                  <a:schemeClr val="bg1"/>
                </a:solidFill>
                <a:effectLst>
                  <a:outerShdw blurRad="38100" dist="38100" dir="2700000" algn="tl">
                    <a:srgbClr val="000000">
                      <a:alpha val="43137"/>
                    </a:srgbClr>
                  </a:outerShdw>
                </a:effectLst>
              </a:rPr>
            </a:br>
            <a:r>
              <a:rPr lang="ja-JP" altLang="en-US" b="1" dirty="0">
                <a:solidFill>
                  <a:schemeClr val="bg1"/>
                </a:solidFill>
                <a:effectLst>
                  <a:outerShdw blurRad="38100" dist="38100" dir="2700000" algn="tl">
                    <a:srgbClr val="000000">
                      <a:alpha val="43137"/>
                    </a:srgbClr>
                  </a:outerShdw>
                </a:effectLst>
              </a:rPr>
              <a:t>ハドロン物理</a:t>
            </a:r>
            <a:br>
              <a:rPr lang="en-US" altLang="ja-JP" b="1" dirty="0">
                <a:solidFill>
                  <a:schemeClr val="bg1"/>
                </a:solidFill>
                <a:effectLst>
                  <a:outerShdw blurRad="38100" dist="38100" dir="2700000" algn="tl">
                    <a:srgbClr val="000000">
                      <a:alpha val="43137"/>
                    </a:srgbClr>
                  </a:outerShdw>
                </a:effectLst>
              </a:rPr>
            </a:br>
            <a:r>
              <a:rPr lang="ja-JP" altLang="en-US" b="1" dirty="0">
                <a:solidFill>
                  <a:schemeClr val="bg1"/>
                </a:solidFill>
                <a:effectLst>
                  <a:outerShdw blurRad="38100" dist="38100" dir="2700000" algn="tl">
                    <a:srgbClr val="000000">
                      <a:alpha val="43137"/>
                    </a:srgbClr>
                  </a:outerShdw>
                </a:effectLst>
              </a:rPr>
              <a:t>の立ち位置</a:t>
            </a:r>
          </a:p>
        </p:txBody>
      </p:sp>
    </p:spTree>
    <p:extLst>
      <p:ext uri="{BB962C8B-B14F-4D97-AF65-F5344CB8AC3E}">
        <p14:creationId xmlns:p14="http://schemas.microsoft.com/office/powerpoint/2010/main" val="250145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2054"/>
                                        </p:tgtEl>
                                        <p:attrNameLst>
                                          <p:attrName>style.visibility</p:attrName>
                                        </p:attrNameLst>
                                      </p:cBhvr>
                                      <p:to>
                                        <p:strVal val="visible"/>
                                      </p:to>
                                    </p:set>
                                    <p:animEffect transition="in" filter="fade">
                                      <p:cBhvr>
                                        <p:cTn id="33" dur="500"/>
                                        <p:tgtEl>
                                          <p:spTgt spid="2054"/>
                                        </p:tgtEl>
                                      </p:cBhvr>
                                    </p:animEffect>
                                  </p:childTnLst>
                                </p:cTn>
                              </p:par>
                              <p:par>
                                <p:cTn id="34" presetID="10" presetClass="entr" presetSubtype="0" fill="hold" nodeType="withEffect">
                                  <p:stCondLst>
                                    <p:cond delay="0"/>
                                  </p:stCondLst>
                                  <p:childTnLst>
                                    <p:set>
                                      <p:cBhvr>
                                        <p:cTn id="35" dur="1" fill="hold">
                                          <p:stCondLst>
                                            <p:cond delay="0"/>
                                          </p:stCondLst>
                                        </p:cTn>
                                        <p:tgtEl>
                                          <p:spTgt spid="2058"/>
                                        </p:tgtEl>
                                        <p:attrNameLst>
                                          <p:attrName>style.visibility</p:attrName>
                                        </p:attrNameLst>
                                      </p:cBhvr>
                                      <p:to>
                                        <p:strVal val="visible"/>
                                      </p:to>
                                    </p:set>
                                    <p:animEffect transition="in" filter="fade">
                                      <p:cBhvr>
                                        <p:cTn id="36" dur="500"/>
                                        <p:tgtEl>
                                          <p:spTgt spid="205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8" grpId="0" animBg="1"/>
      <p:bldP spid="9" grpId="0" animBg="1"/>
      <p:bldP spid="7"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グループ化 65">
            <a:extLst>
              <a:ext uri="{FF2B5EF4-FFF2-40B4-BE49-F238E27FC236}">
                <a16:creationId xmlns:a16="http://schemas.microsoft.com/office/drawing/2014/main" id="{90B8E7C2-81EE-7572-53CE-4FB95CCBDD05}"/>
              </a:ext>
            </a:extLst>
          </p:cNvPr>
          <p:cNvGrpSpPr/>
          <p:nvPr/>
        </p:nvGrpSpPr>
        <p:grpSpPr>
          <a:xfrm>
            <a:off x="-11906" y="1248864"/>
            <a:ext cx="12194382" cy="5672745"/>
            <a:chOff x="-11906" y="1248864"/>
            <a:chExt cx="12194382" cy="5672745"/>
          </a:xfrm>
        </p:grpSpPr>
        <p:grpSp>
          <p:nvGrpSpPr>
            <p:cNvPr id="38" name="グループ化 37">
              <a:extLst>
                <a:ext uri="{FF2B5EF4-FFF2-40B4-BE49-F238E27FC236}">
                  <a16:creationId xmlns:a16="http://schemas.microsoft.com/office/drawing/2014/main" id="{2D64A8C6-B95E-FC9D-057B-A60DE408981B}"/>
                </a:ext>
              </a:extLst>
            </p:cNvPr>
            <p:cNvGrpSpPr/>
            <p:nvPr/>
          </p:nvGrpSpPr>
          <p:grpSpPr>
            <a:xfrm>
              <a:off x="-11906" y="1248864"/>
              <a:ext cx="12194382" cy="5672745"/>
              <a:chOff x="-11906" y="1248864"/>
              <a:chExt cx="12194382" cy="5672745"/>
            </a:xfrm>
          </p:grpSpPr>
          <p:pic>
            <p:nvPicPr>
              <p:cNvPr id="39" name="図 38">
                <a:extLst>
                  <a:ext uri="{FF2B5EF4-FFF2-40B4-BE49-F238E27FC236}">
                    <a16:creationId xmlns:a16="http://schemas.microsoft.com/office/drawing/2014/main" id="{6AF582A4-74AD-A01F-DB29-208AE684A5AA}"/>
                  </a:ext>
                </a:extLst>
              </p:cNvPr>
              <p:cNvPicPr>
                <a:picLocks noChangeAspect="1"/>
              </p:cNvPicPr>
              <p:nvPr/>
            </p:nvPicPr>
            <p:blipFill rotWithShape="1">
              <a:blip r:embed="rId2"/>
              <a:srcRect t="9862"/>
              <a:stretch/>
            </p:blipFill>
            <p:spPr>
              <a:xfrm>
                <a:off x="-11906" y="1248864"/>
                <a:ext cx="12194382" cy="4885236"/>
              </a:xfrm>
              <a:prstGeom prst="rect">
                <a:avLst/>
              </a:prstGeom>
            </p:spPr>
          </p:pic>
          <p:sp>
            <p:nvSpPr>
              <p:cNvPr id="40" name="フリーフォーム: 図形 39">
                <a:extLst>
                  <a:ext uri="{FF2B5EF4-FFF2-40B4-BE49-F238E27FC236}">
                    <a16:creationId xmlns:a16="http://schemas.microsoft.com/office/drawing/2014/main" id="{5D95CED9-DB6A-0F05-5AC6-2AF8CD87E6FF}"/>
                  </a:ext>
                </a:extLst>
              </p:cNvPr>
              <p:cNvSpPr/>
              <p:nvPr/>
            </p:nvSpPr>
            <p:spPr>
              <a:xfrm>
                <a:off x="5464535" y="2980178"/>
                <a:ext cx="4798334" cy="2639638"/>
              </a:xfrm>
              <a:custGeom>
                <a:avLst/>
                <a:gdLst>
                  <a:gd name="connsiteX0" fmla="*/ 0 w 4933950"/>
                  <a:gd name="connsiteY0" fmla="*/ 850900 h 2571750"/>
                  <a:gd name="connsiteX1" fmla="*/ 254000 w 4933950"/>
                  <a:gd name="connsiteY1" fmla="*/ 431800 h 2571750"/>
                  <a:gd name="connsiteX2" fmla="*/ 666750 w 4933950"/>
                  <a:gd name="connsiteY2" fmla="*/ 209550 h 2571750"/>
                  <a:gd name="connsiteX3" fmla="*/ 1200150 w 4933950"/>
                  <a:gd name="connsiteY3" fmla="*/ 44450 h 2571750"/>
                  <a:gd name="connsiteX4" fmla="*/ 1993900 w 4933950"/>
                  <a:gd name="connsiteY4" fmla="*/ 0 h 2571750"/>
                  <a:gd name="connsiteX5" fmla="*/ 2952750 w 4933950"/>
                  <a:gd name="connsiteY5" fmla="*/ 25400 h 2571750"/>
                  <a:gd name="connsiteX6" fmla="*/ 3683000 w 4933950"/>
                  <a:gd name="connsiteY6" fmla="*/ 196850 h 2571750"/>
                  <a:gd name="connsiteX7" fmla="*/ 4292600 w 4933950"/>
                  <a:gd name="connsiteY7" fmla="*/ 438150 h 2571750"/>
                  <a:gd name="connsiteX8" fmla="*/ 4724400 w 4933950"/>
                  <a:gd name="connsiteY8" fmla="*/ 717550 h 2571750"/>
                  <a:gd name="connsiteX9" fmla="*/ 4889500 w 4933950"/>
                  <a:gd name="connsiteY9" fmla="*/ 1155700 h 2571750"/>
                  <a:gd name="connsiteX10" fmla="*/ 4933950 w 4933950"/>
                  <a:gd name="connsiteY10" fmla="*/ 1498600 h 2571750"/>
                  <a:gd name="connsiteX11" fmla="*/ 4673600 w 4933950"/>
                  <a:gd name="connsiteY11" fmla="*/ 1936750 h 2571750"/>
                  <a:gd name="connsiteX12" fmla="*/ 4483100 w 4933950"/>
                  <a:gd name="connsiteY12" fmla="*/ 2311400 h 2571750"/>
                  <a:gd name="connsiteX13" fmla="*/ 3917950 w 4933950"/>
                  <a:gd name="connsiteY13" fmla="*/ 2463800 h 2571750"/>
                  <a:gd name="connsiteX14" fmla="*/ 3321050 w 4933950"/>
                  <a:gd name="connsiteY14" fmla="*/ 2571750 h 2571750"/>
                  <a:gd name="connsiteX15" fmla="*/ 2628900 w 4933950"/>
                  <a:gd name="connsiteY15" fmla="*/ 2559050 h 2571750"/>
                  <a:gd name="connsiteX16" fmla="*/ 1835150 w 4933950"/>
                  <a:gd name="connsiteY16" fmla="*/ 2432050 h 2571750"/>
                  <a:gd name="connsiteX17" fmla="*/ 1225550 w 4933950"/>
                  <a:gd name="connsiteY17" fmla="*/ 2127250 h 2571750"/>
                  <a:gd name="connsiteX18" fmla="*/ 793750 w 4933950"/>
                  <a:gd name="connsiteY18" fmla="*/ 1733550 h 2571750"/>
                  <a:gd name="connsiteX19" fmla="*/ 342900 w 4933950"/>
                  <a:gd name="connsiteY19" fmla="*/ 1358900 h 2571750"/>
                  <a:gd name="connsiteX20" fmla="*/ 31750 w 4933950"/>
                  <a:gd name="connsiteY20" fmla="*/ 933450 h 2571750"/>
                  <a:gd name="connsiteX21" fmla="*/ 0 w 4933950"/>
                  <a:gd name="connsiteY21" fmla="*/ 850900 h 2571750"/>
                  <a:gd name="connsiteX0" fmla="*/ 76200 w 4902200"/>
                  <a:gd name="connsiteY0" fmla="*/ 704850 h 2571750"/>
                  <a:gd name="connsiteX1" fmla="*/ 222250 w 4902200"/>
                  <a:gd name="connsiteY1" fmla="*/ 431800 h 2571750"/>
                  <a:gd name="connsiteX2" fmla="*/ 635000 w 4902200"/>
                  <a:gd name="connsiteY2" fmla="*/ 209550 h 2571750"/>
                  <a:gd name="connsiteX3" fmla="*/ 1168400 w 4902200"/>
                  <a:gd name="connsiteY3" fmla="*/ 44450 h 2571750"/>
                  <a:gd name="connsiteX4" fmla="*/ 1962150 w 4902200"/>
                  <a:gd name="connsiteY4" fmla="*/ 0 h 2571750"/>
                  <a:gd name="connsiteX5" fmla="*/ 2921000 w 4902200"/>
                  <a:gd name="connsiteY5" fmla="*/ 25400 h 2571750"/>
                  <a:gd name="connsiteX6" fmla="*/ 3651250 w 4902200"/>
                  <a:gd name="connsiteY6" fmla="*/ 196850 h 2571750"/>
                  <a:gd name="connsiteX7" fmla="*/ 4260850 w 4902200"/>
                  <a:gd name="connsiteY7" fmla="*/ 438150 h 2571750"/>
                  <a:gd name="connsiteX8" fmla="*/ 4692650 w 4902200"/>
                  <a:gd name="connsiteY8" fmla="*/ 717550 h 2571750"/>
                  <a:gd name="connsiteX9" fmla="*/ 4857750 w 4902200"/>
                  <a:gd name="connsiteY9" fmla="*/ 1155700 h 2571750"/>
                  <a:gd name="connsiteX10" fmla="*/ 4902200 w 4902200"/>
                  <a:gd name="connsiteY10" fmla="*/ 1498600 h 2571750"/>
                  <a:gd name="connsiteX11" fmla="*/ 4641850 w 4902200"/>
                  <a:gd name="connsiteY11" fmla="*/ 1936750 h 2571750"/>
                  <a:gd name="connsiteX12" fmla="*/ 4451350 w 4902200"/>
                  <a:gd name="connsiteY12" fmla="*/ 2311400 h 2571750"/>
                  <a:gd name="connsiteX13" fmla="*/ 3886200 w 4902200"/>
                  <a:gd name="connsiteY13" fmla="*/ 2463800 h 2571750"/>
                  <a:gd name="connsiteX14" fmla="*/ 3289300 w 4902200"/>
                  <a:gd name="connsiteY14" fmla="*/ 2571750 h 2571750"/>
                  <a:gd name="connsiteX15" fmla="*/ 2597150 w 4902200"/>
                  <a:gd name="connsiteY15" fmla="*/ 2559050 h 2571750"/>
                  <a:gd name="connsiteX16" fmla="*/ 1803400 w 4902200"/>
                  <a:gd name="connsiteY16" fmla="*/ 2432050 h 2571750"/>
                  <a:gd name="connsiteX17" fmla="*/ 1193800 w 4902200"/>
                  <a:gd name="connsiteY17" fmla="*/ 2127250 h 2571750"/>
                  <a:gd name="connsiteX18" fmla="*/ 762000 w 4902200"/>
                  <a:gd name="connsiteY18" fmla="*/ 1733550 h 2571750"/>
                  <a:gd name="connsiteX19" fmla="*/ 311150 w 4902200"/>
                  <a:gd name="connsiteY19" fmla="*/ 1358900 h 2571750"/>
                  <a:gd name="connsiteX20" fmla="*/ 0 w 4902200"/>
                  <a:gd name="connsiteY20" fmla="*/ 933450 h 2571750"/>
                  <a:gd name="connsiteX21" fmla="*/ 76200 w 4902200"/>
                  <a:gd name="connsiteY21" fmla="*/ 704850 h 2571750"/>
                  <a:gd name="connsiteX0" fmla="*/ 0 w 4826000"/>
                  <a:gd name="connsiteY0" fmla="*/ 704850 h 2571750"/>
                  <a:gd name="connsiteX1" fmla="*/ 146050 w 4826000"/>
                  <a:gd name="connsiteY1" fmla="*/ 431800 h 2571750"/>
                  <a:gd name="connsiteX2" fmla="*/ 558800 w 4826000"/>
                  <a:gd name="connsiteY2" fmla="*/ 209550 h 2571750"/>
                  <a:gd name="connsiteX3" fmla="*/ 1092200 w 4826000"/>
                  <a:gd name="connsiteY3" fmla="*/ 44450 h 2571750"/>
                  <a:gd name="connsiteX4" fmla="*/ 1885950 w 4826000"/>
                  <a:gd name="connsiteY4" fmla="*/ 0 h 2571750"/>
                  <a:gd name="connsiteX5" fmla="*/ 2844800 w 4826000"/>
                  <a:gd name="connsiteY5" fmla="*/ 25400 h 2571750"/>
                  <a:gd name="connsiteX6" fmla="*/ 3575050 w 4826000"/>
                  <a:gd name="connsiteY6" fmla="*/ 196850 h 2571750"/>
                  <a:gd name="connsiteX7" fmla="*/ 4184650 w 4826000"/>
                  <a:gd name="connsiteY7" fmla="*/ 438150 h 2571750"/>
                  <a:gd name="connsiteX8" fmla="*/ 4616450 w 4826000"/>
                  <a:gd name="connsiteY8" fmla="*/ 717550 h 2571750"/>
                  <a:gd name="connsiteX9" fmla="*/ 4781550 w 4826000"/>
                  <a:gd name="connsiteY9" fmla="*/ 1155700 h 2571750"/>
                  <a:gd name="connsiteX10" fmla="*/ 4826000 w 4826000"/>
                  <a:gd name="connsiteY10" fmla="*/ 1498600 h 2571750"/>
                  <a:gd name="connsiteX11" fmla="*/ 4565650 w 4826000"/>
                  <a:gd name="connsiteY11" fmla="*/ 1936750 h 2571750"/>
                  <a:gd name="connsiteX12" fmla="*/ 4375150 w 4826000"/>
                  <a:gd name="connsiteY12" fmla="*/ 2311400 h 2571750"/>
                  <a:gd name="connsiteX13" fmla="*/ 3810000 w 4826000"/>
                  <a:gd name="connsiteY13" fmla="*/ 2463800 h 2571750"/>
                  <a:gd name="connsiteX14" fmla="*/ 3213100 w 4826000"/>
                  <a:gd name="connsiteY14" fmla="*/ 2571750 h 2571750"/>
                  <a:gd name="connsiteX15" fmla="*/ 2520950 w 4826000"/>
                  <a:gd name="connsiteY15" fmla="*/ 2559050 h 2571750"/>
                  <a:gd name="connsiteX16" fmla="*/ 1727200 w 4826000"/>
                  <a:gd name="connsiteY16" fmla="*/ 2432050 h 2571750"/>
                  <a:gd name="connsiteX17" fmla="*/ 1117600 w 4826000"/>
                  <a:gd name="connsiteY17" fmla="*/ 2127250 h 2571750"/>
                  <a:gd name="connsiteX18" fmla="*/ 685800 w 4826000"/>
                  <a:gd name="connsiteY18" fmla="*/ 1733550 h 2571750"/>
                  <a:gd name="connsiteX19" fmla="*/ 234950 w 4826000"/>
                  <a:gd name="connsiteY19" fmla="*/ 1358900 h 2571750"/>
                  <a:gd name="connsiteX20" fmla="*/ 63500 w 4826000"/>
                  <a:gd name="connsiteY20" fmla="*/ 1009650 h 2571750"/>
                  <a:gd name="connsiteX21" fmla="*/ 0 w 4826000"/>
                  <a:gd name="connsiteY21" fmla="*/ 704850 h 2571750"/>
                  <a:gd name="connsiteX0" fmla="*/ 0 w 4826000"/>
                  <a:gd name="connsiteY0" fmla="*/ 704850 h 2571750"/>
                  <a:gd name="connsiteX1" fmla="*/ 146050 w 4826000"/>
                  <a:gd name="connsiteY1" fmla="*/ 431800 h 2571750"/>
                  <a:gd name="connsiteX2" fmla="*/ 558800 w 4826000"/>
                  <a:gd name="connsiteY2" fmla="*/ 209550 h 2571750"/>
                  <a:gd name="connsiteX3" fmla="*/ 1092200 w 4826000"/>
                  <a:gd name="connsiteY3" fmla="*/ 44450 h 2571750"/>
                  <a:gd name="connsiteX4" fmla="*/ 1885950 w 4826000"/>
                  <a:gd name="connsiteY4" fmla="*/ 0 h 2571750"/>
                  <a:gd name="connsiteX5" fmla="*/ 2844800 w 4826000"/>
                  <a:gd name="connsiteY5" fmla="*/ 25400 h 2571750"/>
                  <a:gd name="connsiteX6" fmla="*/ 3575050 w 4826000"/>
                  <a:gd name="connsiteY6" fmla="*/ 196850 h 2571750"/>
                  <a:gd name="connsiteX7" fmla="*/ 4184650 w 4826000"/>
                  <a:gd name="connsiteY7" fmla="*/ 438150 h 2571750"/>
                  <a:gd name="connsiteX8" fmla="*/ 4616450 w 4826000"/>
                  <a:gd name="connsiteY8" fmla="*/ 717550 h 2571750"/>
                  <a:gd name="connsiteX9" fmla="*/ 4781550 w 4826000"/>
                  <a:gd name="connsiteY9" fmla="*/ 1155700 h 2571750"/>
                  <a:gd name="connsiteX10" fmla="*/ 4826000 w 4826000"/>
                  <a:gd name="connsiteY10" fmla="*/ 1498600 h 2571750"/>
                  <a:gd name="connsiteX11" fmla="*/ 4565650 w 4826000"/>
                  <a:gd name="connsiteY11" fmla="*/ 1936750 h 2571750"/>
                  <a:gd name="connsiteX12" fmla="*/ 4375150 w 4826000"/>
                  <a:gd name="connsiteY12" fmla="*/ 2311400 h 2571750"/>
                  <a:gd name="connsiteX13" fmla="*/ 3810000 w 4826000"/>
                  <a:gd name="connsiteY13" fmla="*/ 2463800 h 2571750"/>
                  <a:gd name="connsiteX14" fmla="*/ 3213100 w 4826000"/>
                  <a:gd name="connsiteY14" fmla="*/ 2571750 h 2571750"/>
                  <a:gd name="connsiteX15" fmla="*/ 2520950 w 4826000"/>
                  <a:gd name="connsiteY15" fmla="*/ 2559050 h 2571750"/>
                  <a:gd name="connsiteX16" fmla="*/ 1727200 w 4826000"/>
                  <a:gd name="connsiteY16" fmla="*/ 2432050 h 2571750"/>
                  <a:gd name="connsiteX17" fmla="*/ 1117600 w 4826000"/>
                  <a:gd name="connsiteY17" fmla="*/ 2127250 h 2571750"/>
                  <a:gd name="connsiteX18" fmla="*/ 685800 w 4826000"/>
                  <a:gd name="connsiteY18" fmla="*/ 1733550 h 2571750"/>
                  <a:gd name="connsiteX19" fmla="*/ 228600 w 4826000"/>
                  <a:gd name="connsiteY19" fmla="*/ 1358900 h 2571750"/>
                  <a:gd name="connsiteX20" fmla="*/ 63500 w 4826000"/>
                  <a:gd name="connsiteY20" fmla="*/ 1009650 h 2571750"/>
                  <a:gd name="connsiteX21" fmla="*/ 0 w 4826000"/>
                  <a:gd name="connsiteY21" fmla="*/ 704850 h 2571750"/>
                  <a:gd name="connsiteX0" fmla="*/ 0 w 4826000"/>
                  <a:gd name="connsiteY0" fmla="*/ 704850 h 2571750"/>
                  <a:gd name="connsiteX1" fmla="*/ 146050 w 4826000"/>
                  <a:gd name="connsiteY1" fmla="*/ 431800 h 2571750"/>
                  <a:gd name="connsiteX2" fmla="*/ 558800 w 4826000"/>
                  <a:gd name="connsiteY2" fmla="*/ 209550 h 2571750"/>
                  <a:gd name="connsiteX3" fmla="*/ 1092200 w 4826000"/>
                  <a:gd name="connsiteY3" fmla="*/ 44450 h 2571750"/>
                  <a:gd name="connsiteX4" fmla="*/ 1885950 w 4826000"/>
                  <a:gd name="connsiteY4" fmla="*/ 0 h 2571750"/>
                  <a:gd name="connsiteX5" fmla="*/ 2844800 w 4826000"/>
                  <a:gd name="connsiteY5" fmla="*/ 25400 h 2571750"/>
                  <a:gd name="connsiteX6" fmla="*/ 3575050 w 4826000"/>
                  <a:gd name="connsiteY6" fmla="*/ 196850 h 2571750"/>
                  <a:gd name="connsiteX7" fmla="*/ 4184650 w 4826000"/>
                  <a:gd name="connsiteY7" fmla="*/ 438150 h 2571750"/>
                  <a:gd name="connsiteX8" fmla="*/ 4616450 w 4826000"/>
                  <a:gd name="connsiteY8" fmla="*/ 717550 h 2571750"/>
                  <a:gd name="connsiteX9" fmla="*/ 4781550 w 4826000"/>
                  <a:gd name="connsiteY9" fmla="*/ 1155700 h 2571750"/>
                  <a:gd name="connsiteX10" fmla="*/ 4826000 w 4826000"/>
                  <a:gd name="connsiteY10" fmla="*/ 1498600 h 2571750"/>
                  <a:gd name="connsiteX11" fmla="*/ 4565650 w 4826000"/>
                  <a:gd name="connsiteY11" fmla="*/ 1936750 h 2571750"/>
                  <a:gd name="connsiteX12" fmla="*/ 4375150 w 4826000"/>
                  <a:gd name="connsiteY12" fmla="*/ 2311400 h 2571750"/>
                  <a:gd name="connsiteX13" fmla="*/ 3810000 w 4826000"/>
                  <a:gd name="connsiteY13" fmla="*/ 2463800 h 2571750"/>
                  <a:gd name="connsiteX14" fmla="*/ 3213100 w 4826000"/>
                  <a:gd name="connsiteY14" fmla="*/ 2571750 h 2571750"/>
                  <a:gd name="connsiteX15" fmla="*/ 2520950 w 4826000"/>
                  <a:gd name="connsiteY15" fmla="*/ 2559050 h 2571750"/>
                  <a:gd name="connsiteX16" fmla="*/ 1727200 w 4826000"/>
                  <a:gd name="connsiteY16" fmla="*/ 2432050 h 2571750"/>
                  <a:gd name="connsiteX17" fmla="*/ 1117600 w 4826000"/>
                  <a:gd name="connsiteY17" fmla="*/ 2127250 h 2571750"/>
                  <a:gd name="connsiteX18" fmla="*/ 596900 w 4826000"/>
                  <a:gd name="connsiteY18" fmla="*/ 1790700 h 2571750"/>
                  <a:gd name="connsiteX19" fmla="*/ 228600 w 4826000"/>
                  <a:gd name="connsiteY19" fmla="*/ 1358900 h 2571750"/>
                  <a:gd name="connsiteX20" fmla="*/ 63500 w 4826000"/>
                  <a:gd name="connsiteY20" fmla="*/ 1009650 h 2571750"/>
                  <a:gd name="connsiteX21" fmla="*/ 0 w 4826000"/>
                  <a:gd name="connsiteY21" fmla="*/ 704850 h 2571750"/>
                  <a:gd name="connsiteX0" fmla="*/ 0 w 4826000"/>
                  <a:gd name="connsiteY0" fmla="*/ 704850 h 2571750"/>
                  <a:gd name="connsiteX1" fmla="*/ 146050 w 4826000"/>
                  <a:gd name="connsiteY1" fmla="*/ 431800 h 2571750"/>
                  <a:gd name="connsiteX2" fmla="*/ 558800 w 4826000"/>
                  <a:gd name="connsiteY2" fmla="*/ 209550 h 2571750"/>
                  <a:gd name="connsiteX3" fmla="*/ 1092200 w 4826000"/>
                  <a:gd name="connsiteY3" fmla="*/ 44450 h 2571750"/>
                  <a:gd name="connsiteX4" fmla="*/ 1885950 w 4826000"/>
                  <a:gd name="connsiteY4" fmla="*/ 0 h 2571750"/>
                  <a:gd name="connsiteX5" fmla="*/ 2844800 w 4826000"/>
                  <a:gd name="connsiteY5" fmla="*/ 25400 h 2571750"/>
                  <a:gd name="connsiteX6" fmla="*/ 3575050 w 4826000"/>
                  <a:gd name="connsiteY6" fmla="*/ 196850 h 2571750"/>
                  <a:gd name="connsiteX7" fmla="*/ 4184650 w 4826000"/>
                  <a:gd name="connsiteY7" fmla="*/ 438150 h 2571750"/>
                  <a:gd name="connsiteX8" fmla="*/ 4616450 w 4826000"/>
                  <a:gd name="connsiteY8" fmla="*/ 717550 h 2571750"/>
                  <a:gd name="connsiteX9" fmla="*/ 4781550 w 4826000"/>
                  <a:gd name="connsiteY9" fmla="*/ 1155700 h 2571750"/>
                  <a:gd name="connsiteX10" fmla="*/ 4826000 w 4826000"/>
                  <a:gd name="connsiteY10" fmla="*/ 1498600 h 2571750"/>
                  <a:gd name="connsiteX11" fmla="*/ 4565650 w 4826000"/>
                  <a:gd name="connsiteY11" fmla="*/ 1936750 h 2571750"/>
                  <a:gd name="connsiteX12" fmla="*/ 4375150 w 4826000"/>
                  <a:gd name="connsiteY12" fmla="*/ 2311400 h 2571750"/>
                  <a:gd name="connsiteX13" fmla="*/ 3810000 w 4826000"/>
                  <a:gd name="connsiteY13" fmla="*/ 2463800 h 2571750"/>
                  <a:gd name="connsiteX14" fmla="*/ 3213100 w 4826000"/>
                  <a:gd name="connsiteY14" fmla="*/ 2571750 h 2571750"/>
                  <a:gd name="connsiteX15" fmla="*/ 2520950 w 4826000"/>
                  <a:gd name="connsiteY15" fmla="*/ 2559050 h 2571750"/>
                  <a:gd name="connsiteX16" fmla="*/ 1803400 w 4826000"/>
                  <a:gd name="connsiteY16" fmla="*/ 2444750 h 2571750"/>
                  <a:gd name="connsiteX17" fmla="*/ 1117600 w 4826000"/>
                  <a:gd name="connsiteY17" fmla="*/ 2127250 h 2571750"/>
                  <a:gd name="connsiteX18" fmla="*/ 596900 w 4826000"/>
                  <a:gd name="connsiteY18" fmla="*/ 1790700 h 2571750"/>
                  <a:gd name="connsiteX19" fmla="*/ 228600 w 4826000"/>
                  <a:gd name="connsiteY19" fmla="*/ 1358900 h 2571750"/>
                  <a:gd name="connsiteX20" fmla="*/ 63500 w 4826000"/>
                  <a:gd name="connsiteY20" fmla="*/ 1009650 h 2571750"/>
                  <a:gd name="connsiteX21" fmla="*/ 0 w 4826000"/>
                  <a:gd name="connsiteY21" fmla="*/ 704850 h 2571750"/>
                  <a:gd name="connsiteX0" fmla="*/ 0 w 4781550"/>
                  <a:gd name="connsiteY0" fmla="*/ 704850 h 2571750"/>
                  <a:gd name="connsiteX1" fmla="*/ 146050 w 4781550"/>
                  <a:gd name="connsiteY1" fmla="*/ 431800 h 2571750"/>
                  <a:gd name="connsiteX2" fmla="*/ 558800 w 4781550"/>
                  <a:gd name="connsiteY2" fmla="*/ 209550 h 2571750"/>
                  <a:gd name="connsiteX3" fmla="*/ 1092200 w 4781550"/>
                  <a:gd name="connsiteY3" fmla="*/ 44450 h 2571750"/>
                  <a:gd name="connsiteX4" fmla="*/ 1885950 w 4781550"/>
                  <a:gd name="connsiteY4" fmla="*/ 0 h 2571750"/>
                  <a:gd name="connsiteX5" fmla="*/ 2844800 w 4781550"/>
                  <a:gd name="connsiteY5" fmla="*/ 25400 h 2571750"/>
                  <a:gd name="connsiteX6" fmla="*/ 3575050 w 4781550"/>
                  <a:gd name="connsiteY6" fmla="*/ 196850 h 2571750"/>
                  <a:gd name="connsiteX7" fmla="*/ 4184650 w 4781550"/>
                  <a:gd name="connsiteY7" fmla="*/ 438150 h 2571750"/>
                  <a:gd name="connsiteX8" fmla="*/ 4616450 w 4781550"/>
                  <a:gd name="connsiteY8" fmla="*/ 717550 h 2571750"/>
                  <a:gd name="connsiteX9" fmla="*/ 4781550 w 4781550"/>
                  <a:gd name="connsiteY9" fmla="*/ 1155700 h 2571750"/>
                  <a:gd name="connsiteX10" fmla="*/ 4749800 w 4781550"/>
                  <a:gd name="connsiteY10" fmla="*/ 1492250 h 2571750"/>
                  <a:gd name="connsiteX11" fmla="*/ 4565650 w 4781550"/>
                  <a:gd name="connsiteY11" fmla="*/ 1936750 h 2571750"/>
                  <a:gd name="connsiteX12" fmla="*/ 4375150 w 4781550"/>
                  <a:gd name="connsiteY12" fmla="*/ 2311400 h 2571750"/>
                  <a:gd name="connsiteX13" fmla="*/ 3810000 w 4781550"/>
                  <a:gd name="connsiteY13" fmla="*/ 2463800 h 2571750"/>
                  <a:gd name="connsiteX14" fmla="*/ 3213100 w 4781550"/>
                  <a:gd name="connsiteY14" fmla="*/ 2571750 h 2571750"/>
                  <a:gd name="connsiteX15" fmla="*/ 2520950 w 4781550"/>
                  <a:gd name="connsiteY15" fmla="*/ 2559050 h 2571750"/>
                  <a:gd name="connsiteX16" fmla="*/ 1803400 w 4781550"/>
                  <a:gd name="connsiteY16" fmla="*/ 2444750 h 2571750"/>
                  <a:gd name="connsiteX17" fmla="*/ 1117600 w 4781550"/>
                  <a:gd name="connsiteY17" fmla="*/ 2127250 h 2571750"/>
                  <a:gd name="connsiteX18" fmla="*/ 596900 w 4781550"/>
                  <a:gd name="connsiteY18" fmla="*/ 1790700 h 2571750"/>
                  <a:gd name="connsiteX19" fmla="*/ 228600 w 4781550"/>
                  <a:gd name="connsiteY19" fmla="*/ 1358900 h 2571750"/>
                  <a:gd name="connsiteX20" fmla="*/ 63500 w 4781550"/>
                  <a:gd name="connsiteY20" fmla="*/ 1009650 h 2571750"/>
                  <a:gd name="connsiteX21" fmla="*/ 0 w 4781550"/>
                  <a:gd name="connsiteY21" fmla="*/ 704850 h 2571750"/>
                  <a:gd name="connsiteX0" fmla="*/ 0 w 4781550"/>
                  <a:gd name="connsiteY0" fmla="*/ 704850 h 2571750"/>
                  <a:gd name="connsiteX1" fmla="*/ 146050 w 4781550"/>
                  <a:gd name="connsiteY1" fmla="*/ 431800 h 2571750"/>
                  <a:gd name="connsiteX2" fmla="*/ 558800 w 4781550"/>
                  <a:gd name="connsiteY2" fmla="*/ 209550 h 2571750"/>
                  <a:gd name="connsiteX3" fmla="*/ 1092200 w 4781550"/>
                  <a:gd name="connsiteY3" fmla="*/ 44450 h 2571750"/>
                  <a:gd name="connsiteX4" fmla="*/ 1885950 w 4781550"/>
                  <a:gd name="connsiteY4" fmla="*/ 0 h 2571750"/>
                  <a:gd name="connsiteX5" fmla="*/ 2844800 w 4781550"/>
                  <a:gd name="connsiteY5" fmla="*/ 25400 h 2571750"/>
                  <a:gd name="connsiteX6" fmla="*/ 3575050 w 4781550"/>
                  <a:gd name="connsiteY6" fmla="*/ 196850 h 2571750"/>
                  <a:gd name="connsiteX7" fmla="*/ 4184650 w 4781550"/>
                  <a:gd name="connsiteY7" fmla="*/ 438150 h 2571750"/>
                  <a:gd name="connsiteX8" fmla="*/ 4597400 w 4781550"/>
                  <a:gd name="connsiteY8" fmla="*/ 717550 h 2571750"/>
                  <a:gd name="connsiteX9" fmla="*/ 4781550 w 4781550"/>
                  <a:gd name="connsiteY9" fmla="*/ 1155700 h 2571750"/>
                  <a:gd name="connsiteX10" fmla="*/ 4749800 w 4781550"/>
                  <a:gd name="connsiteY10" fmla="*/ 1492250 h 2571750"/>
                  <a:gd name="connsiteX11" fmla="*/ 4565650 w 4781550"/>
                  <a:gd name="connsiteY11" fmla="*/ 1936750 h 2571750"/>
                  <a:gd name="connsiteX12" fmla="*/ 4375150 w 4781550"/>
                  <a:gd name="connsiteY12" fmla="*/ 2311400 h 2571750"/>
                  <a:gd name="connsiteX13" fmla="*/ 3810000 w 4781550"/>
                  <a:gd name="connsiteY13" fmla="*/ 2463800 h 2571750"/>
                  <a:gd name="connsiteX14" fmla="*/ 3213100 w 4781550"/>
                  <a:gd name="connsiteY14" fmla="*/ 2571750 h 2571750"/>
                  <a:gd name="connsiteX15" fmla="*/ 2520950 w 4781550"/>
                  <a:gd name="connsiteY15" fmla="*/ 2559050 h 2571750"/>
                  <a:gd name="connsiteX16" fmla="*/ 1803400 w 4781550"/>
                  <a:gd name="connsiteY16" fmla="*/ 2444750 h 2571750"/>
                  <a:gd name="connsiteX17" fmla="*/ 1117600 w 4781550"/>
                  <a:gd name="connsiteY17" fmla="*/ 2127250 h 2571750"/>
                  <a:gd name="connsiteX18" fmla="*/ 596900 w 4781550"/>
                  <a:gd name="connsiteY18" fmla="*/ 1790700 h 2571750"/>
                  <a:gd name="connsiteX19" fmla="*/ 228600 w 4781550"/>
                  <a:gd name="connsiteY19" fmla="*/ 1358900 h 2571750"/>
                  <a:gd name="connsiteX20" fmla="*/ 63500 w 4781550"/>
                  <a:gd name="connsiteY20" fmla="*/ 1009650 h 2571750"/>
                  <a:gd name="connsiteX21" fmla="*/ 0 w 4781550"/>
                  <a:gd name="connsiteY21" fmla="*/ 704850 h 2571750"/>
                  <a:gd name="connsiteX0" fmla="*/ 0 w 4781550"/>
                  <a:gd name="connsiteY0" fmla="*/ 704850 h 2686050"/>
                  <a:gd name="connsiteX1" fmla="*/ 146050 w 4781550"/>
                  <a:gd name="connsiteY1" fmla="*/ 431800 h 2686050"/>
                  <a:gd name="connsiteX2" fmla="*/ 558800 w 4781550"/>
                  <a:gd name="connsiteY2" fmla="*/ 209550 h 2686050"/>
                  <a:gd name="connsiteX3" fmla="*/ 1092200 w 4781550"/>
                  <a:gd name="connsiteY3" fmla="*/ 44450 h 2686050"/>
                  <a:gd name="connsiteX4" fmla="*/ 1885950 w 4781550"/>
                  <a:gd name="connsiteY4" fmla="*/ 0 h 2686050"/>
                  <a:gd name="connsiteX5" fmla="*/ 2844800 w 4781550"/>
                  <a:gd name="connsiteY5" fmla="*/ 25400 h 2686050"/>
                  <a:gd name="connsiteX6" fmla="*/ 3575050 w 4781550"/>
                  <a:gd name="connsiteY6" fmla="*/ 196850 h 2686050"/>
                  <a:gd name="connsiteX7" fmla="*/ 4184650 w 4781550"/>
                  <a:gd name="connsiteY7" fmla="*/ 438150 h 2686050"/>
                  <a:gd name="connsiteX8" fmla="*/ 4597400 w 4781550"/>
                  <a:gd name="connsiteY8" fmla="*/ 717550 h 2686050"/>
                  <a:gd name="connsiteX9" fmla="*/ 4781550 w 4781550"/>
                  <a:gd name="connsiteY9" fmla="*/ 1155700 h 2686050"/>
                  <a:gd name="connsiteX10" fmla="*/ 4749800 w 4781550"/>
                  <a:gd name="connsiteY10" fmla="*/ 1492250 h 2686050"/>
                  <a:gd name="connsiteX11" fmla="*/ 4565650 w 4781550"/>
                  <a:gd name="connsiteY11" fmla="*/ 1936750 h 2686050"/>
                  <a:gd name="connsiteX12" fmla="*/ 4375150 w 4781550"/>
                  <a:gd name="connsiteY12" fmla="*/ 2311400 h 2686050"/>
                  <a:gd name="connsiteX13" fmla="*/ 3810000 w 4781550"/>
                  <a:gd name="connsiteY13" fmla="*/ 2463800 h 2686050"/>
                  <a:gd name="connsiteX14" fmla="*/ 3213100 w 4781550"/>
                  <a:gd name="connsiteY14" fmla="*/ 2571750 h 2686050"/>
                  <a:gd name="connsiteX15" fmla="*/ 2444750 w 4781550"/>
                  <a:gd name="connsiteY15" fmla="*/ 2686050 h 2686050"/>
                  <a:gd name="connsiteX16" fmla="*/ 1803400 w 4781550"/>
                  <a:gd name="connsiteY16" fmla="*/ 2444750 h 2686050"/>
                  <a:gd name="connsiteX17" fmla="*/ 1117600 w 4781550"/>
                  <a:gd name="connsiteY17" fmla="*/ 2127250 h 2686050"/>
                  <a:gd name="connsiteX18" fmla="*/ 596900 w 4781550"/>
                  <a:gd name="connsiteY18" fmla="*/ 1790700 h 2686050"/>
                  <a:gd name="connsiteX19" fmla="*/ 228600 w 4781550"/>
                  <a:gd name="connsiteY19" fmla="*/ 1358900 h 2686050"/>
                  <a:gd name="connsiteX20" fmla="*/ 63500 w 4781550"/>
                  <a:gd name="connsiteY20" fmla="*/ 1009650 h 2686050"/>
                  <a:gd name="connsiteX21" fmla="*/ 0 w 4781550"/>
                  <a:gd name="connsiteY21" fmla="*/ 704850 h 2686050"/>
                  <a:gd name="connsiteX0" fmla="*/ 0 w 4781550"/>
                  <a:gd name="connsiteY0" fmla="*/ 704850 h 2686050"/>
                  <a:gd name="connsiteX1" fmla="*/ 146050 w 4781550"/>
                  <a:gd name="connsiteY1" fmla="*/ 431800 h 2686050"/>
                  <a:gd name="connsiteX2" fmla="*/ 558800 w 4781550"/>
                  <a:gd name="connsiteY2" fmla="*/ 209550 h 2686050"/>
                  <a:gd name="connsiteX3" fmla="*/ 1092200 w 4781550"/>
                  <a:gd name="connsiteY3" fmla="*/ 44450 h 2686050"/>
                  <a:gd name="connsiteX4" fmla="*/ 1885950 w 4781550"/>
                  <a:gd name="connsiteY4" fmla="*/ 0 h 2686050"/>
                  <a:gd name="connsiteX5" fmla="*/ 2844800 w 4781550"/>
                  <a:gd name="connsiteY5" fmla="*/ 25400 h 2686050"/>
                  <a:gd name="connsiteX6" fmla="*/ 3575050 w 4781550"/>
                  <a:gd name="connsiteY6" fmla="*/ 196850 h 2686050"/>
                  <a:gd name="connsiteX7" fmla="*/ 4184650 w 4781550"/>
                  <a:gd name="connsiteY7" fmla="*/ 438150 h 2686050"/>
                  <a:gd name="connsiteX8" fmla="*/ 4597400 w 4781550"/>
                  <a:gd name="connsiteY8" fmla="*/ 717550 h 2686050"/>
                  <a:gd name="connsiteX9" fmla="*/ 4781550 w 4781550"/>
                  <a:gd name="connsiteY9" fmla="*/ 1155700 h 2686050"/>
                  <a:gd name="connsiteX10" fmla="*/ 4749800 w 4781550"/>
                  <a:gd name="connsiteY10" fmla="*/ 1492250 h 2686050"/>
                  <a:gd name="connsiteX11" fmla="*/ 4565650 w 4781550"/>
                  <a:gd name="connsiteY11" fmla="*/ 1936750 h 2686050"/>
                  <a:gd name="connsiteX12" fmla="*/ 4375150 w 4781550"/>
                  <a:gd name="connsiteY12" fmla="*/ 2311400 h 2686050"/>
                  <a:gd name="connsiteX13" fmla="*/ 3810000 w 4781550"/>
                  <a:gd name="connsiteY13" fmla="*/ 2463800 h 2686050"/>
                  <a:gd name="connsiteX14" fmla="*/ 3308350 w 4781550"/>
                  <a:gd name="connsiteY14" fmla="*/ 2647950 h 2686050"/>
                  <a:gd name="connsiteX15" fmla="*/ 2444750 w 4781550"/>
                  <a:gd name="connsiteY15" fmla="*/ 2686050 h 2686050"/>
                  <a:gd name="connsiteX16" fmla="*/ 1803400 w 4781550"/>
                  <a:gd name="connsiteY16" fmla="*/ 2444750 h 2686050"/>
                  <a:gd name="connsiteX17" fmla="*/ 1117600 w 4781550"/>
                  <a:gd name="connsiteY17" fmla="*/ 2127250 h 2686050"/>
                  <a:gd name="connsiteX18" fmla="*/ 596900 w 4781550"/>
                  <a:gd name="connsiteY18" fmla="*/ 1790700 h 2686050"/>
                  <a:gd name="connsiteX19" fmla="*/ 228600 w 4781550"/>
                  <a:gd name="connsiteY19" fmla="*/ 1358900 h 2686050"/>
                  <a:gd name="connsiteX20" fmla="*/ 63500 w 4781550"/>
                  <a:gd name="connsiteY20" fmla="*/ 1009650 h 2686050"/>
                  <a:gd name="connsiteX21" fmla="*/ 0 w 4781550"/>
                  <a:gd name="connsiteY21" fmla="*/ 704850 h 2686050"/>
                  <a:gd name="connsiteX0" fmla="*/ 0 w 4781550"/>
                  <a:gd name="connsiteY0" fmla="*/ 704850 h 2686050"/>
                  <a:gd name="connsiteX1" fmla="*/ 146050 w 4781550"/>
                  <a:gd name="connsiteY1" fmla="*/ 431800 h 2686050"/>
                  <a:gd name="connsiteX2" fmla="*/ 558800 w 4781550"/>
                  <a:gd name="connsiteY2" fmla="*/ 209550 h 2686050"/>
                  <a:gd name="connsiteX3" fmla="*/ 1092200 w 4781550"/>
                  <a:gd name="connsiteY3" fmla="*/ 44450 h 2686050"/>
                  <a:gd name="connsiteX4" fmla="*/ 1885950 w 4781550"/>
                  <a:gd name="connsiteY4" fmla="*/ 0 h 2686050"/>
                  <a:gd name="connsiteX5" fmla="*/ 2844800 w 4781550"/>
                  <a:gd name="connsiteY5" fmla="*/ 25400 h 2686050"/>
                  <a:gd name="connsiteX6" fmla="*/ 3575050 w 4781550"/>
                  <a:gd name="connsiteY6" fmla="*/ 196850 h 2686050"/>
                  <a:gd name="connsiteX7" fmla="*/ 4184650 w 4781550"/>
                  <a:gd name="connsiteY7" fmla="*/ 438150 h 2686050"/>
                  <a:gd name="connsiteX8" fmla="*/ 4597400 w 4781550"/>
                  <a:gd name="connsiteY8" fmla="*/ 717550 h 2686050"/>
                  <a:gd name="connsiteX9" fmla="*/ 4781550 w 4781550"/>
                  <a:gd name="connsiteY9" fmla="*/ 1155700 h 2686050"/>
                  <a:gd name="connsiteX10" fmla="*/ 4749800 w 4781550"/>
                  <a:gd name="connsiteY10" fmla="*/ 1492250 h 2686050"/>
                  <a:gd name="connsiteX11" fmla="*/ 4565650 w 4781550"/>
                  <a:gd name="connsiteY11" fmla="*/ 1936750 h 2686050"/>
                  <a:gd name="connsiteX12" fmla="*/ 4375150 w 4781550"/>
                  <a:gd name="connsiteY12" fmla="*/ 2311400 h 2686050"/>
                  <a:gd name="connsiteX13" fmla="*/ 3898900 w 4781550"/>
                  <a:gd name="connsiteY13" fmla="*/ 2540000 h 2686050"/>
                  <a:gd name="connsiteX14" fmla="*/ 3308350 w 4781550"/>
                  <a:gd name="connsiteY14" fmla="*/ 2647950 h 2686050"/>
                  <a:gd name="connsiteX15" fmla="*/ 2444750 w 4781550"/>
                  <a:gd name="connsiteY15" fmla="*/ 2686050 h 2686050"/>
                  <a:gd name="connsiteX16" fmla="*/ 1803400 w 4781550"/>
                  <a:gd name="connsiteY16" fmla="*/ 2444750 h 2686050"/>
                  <a:gd name="connsiteX17" fmla="*/ 1117600 w 4781550"/>
                  <a:gd name="connsiteY17" fmla="*/ 2127250 h 2686050"/>
                  <a:gd name="connsiteX18" fmla="*/ 596900 w 4781550"/>
                  <a:gd name="connsiteY18" fmla="*/ 1790700 h 2686050"/>
                  <a:gd name="connsiteX19" fmla="*/ 228600 w 4781550"/>
                  <a:gd name="connsiteY19" fmla="*/ 1358900 h 2686050"/>
                  <a:gd name="connsiteX20" fmla="*/ 63500 w 4781550"/>
                  <a:gd name="connsiteY20" fmla="*/ 1009650 h 2686050"/>
                  <a:gd name="connsiteX21" fmla="*/ 0 w 4781550"/>
                  <a:gd name="connsiteY21" fmla="*/ 704850 h 2686050"/>
                  <a:gd name="connsiteX0" fmla="*/ 0 w 4781550"/>
                  <a:gd name="connsiteY0" fmla="*/ 704850 h 2686050"/>
                  <a:gd name="connsiteX1" fmla="*/ 146050 w 4781550"/>
                  <a:gd name="connsiteY1" fmla="*/ 431800 h 2686050"/>
                  <a:gd name="connsiteX2" fmla="*/ 558800 w 4781550"/>
                  <a:gd name="connsiteY2" fmla="*/ 209550 h 2686050"/>
                  <a:gd name="connsiteX3" fmla="*/ 1092200 w 4781550"/>
                  <a:gd name="connsiteY3" fmla="*/ 44450 h 2686050"/>
                  <a:gd name="connsiteX4" fmla="*/ 1885950 w 4781550"/>
                  <a:gd name="connsiteY4" fmla="*/ 0 h 2686050"/>
                  <a:gd name="connsiteX5" fmla="*/ 2844800 w 4781550"/>
                  <a:gd name="connsiteY5" fmla="*/ 25400 h 2686050"/>
                  <a:gd name="connsiteX6" fmla="*/ 3575050 w 4781550"/>
                  <a:gd name="connsiteY6" fmla="*/ 196850 h 2686050"/>
                  <a:gd name="connsiteX7" fmla="*/ 4184650 w 4781550"/>
                  <a:gd name="connsiteY7" fmla="*/ 438150 h 2686050"/>
                  <a:gd name="connsiteX8" fmla="*/ 4597400 w 4781550"/>
                  <a:gd name="connsiteY8" fmla="*/ 717550 h 2686050"/>
                  <a:gd name="connsiteX9" fmla="*/ 4781550 w 4781550"/>
                  <a:gd name="connsiteY9" fmla="*/ 1155700 h 2686050"/>
                  <a:gd name="connsiteX10" fmla="*/ 4749800 w 4781550"/>
                  <a:gd name="connsiteY10" fmla="*/ 1492250 h 2686050"/>
                  <a:gd name="connsiteX11" fmla="*/ 4565650 w 4781550"/>
                  <a:gd name="connsiteY11" fmla="*/ 1936750 h 2686050"/>
                  <a:gd name="connsiteX12" fmla="*/ 4330700 w 4781550"/>
                  <a:gd name="connsiteY12" fmla="*/ 2260600 h 2686050"/>
                  <a:gd name="connsiteX13" fmla="*/ 3898900 w 4781550"/>
                  <a:gd name="connsiteY13" fmla="*/ 2540000 h 2686050"/>
                  <a:gd name="connsiteX14" fmla="*/ 3308350 w 4781550"/>
                  <a:gd name="connsiteY14" fmla="*/ 2647950 h 2686050"/>
                  <a:gd name="connsiteX15" fmla="*/ 2444750 w 4781550"/>
                  <a:gd name="connsiteY15" fmla="*/ 2686050 h 2686050"/>
                  <a:gd name="connsiteX16" fmla="*/ 1803400 w 4781550"/>
                  <a:gd name="connsiteY16" fmla="*/ 2444750 h 2686050"/>
                  <a:gd name="connsiteX17" fmla="*/ 1117600 w 4781550"/>
                  <a:gd name="connsiteY17" fmla="*/ 2127250 h 2686050"/>
                  <a:gd name="connsiteX18" fmla="*/ 596900 w 4781550"/>
                  <a:gd name="connsiteY18" fmla="*/ 1790700 h 2686050"/>
                  <a:gd name="connsiteX19" fmla="*/ 228600 w 4781550"/>
                  <a:gd name="connsiteY19" fmla="*/ 1358900 h 2686050"/>
                  <a:gd name="connsiteX20" fmla="*/ 63500 w 4781550"/>
                  <a:gd name="connsiteY20" fmla="*/ 1009650 h 2686050"/>
                  <a:gd name="connsiteX21" fmla="*/ 0 w 4781550"/>
                  <a:gd name="connsiteY21" fmla="*/ 704850 h 2686050"/>
                  <a:gd name="connsiteX0" fmla="*/ 0 w 4781550"/>
                  <a:gd name="connsiteY0" fmla="*/ 704850 h 2686050"/>
                  <a:gd name="connsiteX1" fmla="*/ 146050 w 4781550"/>
                  <a:gd name="connsiteY1" fmla="*/ 431800 h 2686050"/>
                  <a:gd name="connsiteX2" fmla="*/ 558800 w 4781550"/>
                  <a:gd name="connsiteY2" fmla="*/ 209550 h 2686050"/>
                  <a:gd name="connsiteX3" fmla="*/ 1092200 w 4781550"/>
                  <a:gd name="connsiteY3" fmla="*/ 44450 h 2686050"/>
                  <a:gd name="connsiteX4" fmla="*/ 1885950 w 4781550"/>
                  <a:gd name="connsiteY4" fmla="*/ 0 h 2686050"/>
                  <a:gd name="connsiteX5" fmla="*/ 2844800 w 4781550"/>
                  <a:gd name="connsiteY5" fmla="*/ 25400 h 2686050"/>
                  <a:gd name="connsiteX6" fmla="*/ 3575050 w 4781550"/>
                  <a:gd name="connsiteY6" fmla="*/ 196850 h 2686050"/>
                  <a:gd name="connsiteX7" fmla="*/ 4184650 w 4781550"/>
                  <a:gd name="connsiteY7" fmla="*/ 438150 h 2686050"/>
                  <a:gd name="connsiteX8" fmla="*/ 4597400 w 4781550"/>
                  <a:gd name="connsiteY8" fmla="*/ 717550 h 2686050"/>
                  <a:gd name="connsiteX9" fmla="*/ 4781550 w 4781550"/>
                  <a:gd name="connsiteY9" fmla="*/ 1155700 h 2686050"/>
                  <a:gd name="connsiteX10" fmla="*/ 4749800 w 4781550"/>
                  <a:gd name="connsiteY10" fmla="*/ 1492250 h 2686050"/>
                  <a:gd name="connsiteX11" fmla="*/ 4565650 w 4781550"/>
                  <a:gd name="connsiteY11" fmla="*/ 1936750 h 2686050"/>
                  <a:gd name="connsiteX12" fmla="*/ 4330700 w 4781550"/>
                  <a:gd name="connsiteY12" fmla="*/ 2260600 h 2686050"/>
                  <a:gd name="connsiteX13" fmla="*/ 3898900 w 4781550"/>
                  <a:gd name="connsiteY13" fmla="*/ 2540000 h 2686050"/>
                  <a:gd name="connsiteX14" fmla="*/ 3308350 w 4781550"/>
                  <a:gd name="connsiteY14" fmla="*/ 2647950 h 2686050"/>
                  <a:gd name="connsiteX15" fmla="*/ 2444750 w 4781550"/>
                  <a:gd name="connsiteY15" fmla="*/ 2686050 h 2686050"/>
                  <a:gd name="connsiteX16" fmla="*/ 1701800 w 4781550"/>
                  <a:gd name="connsiteY16" fmla="*/ 2495550 h 2686050"/>
                  <a:gd name="connsiteX17" fmla="*/ 1117600 w 4781550"/>
                  <a:gd name="connsiteY17" fmla="*/ 2127250 h 2686050"/>
                  <a:gd name="connsiteX18" fmla="*/ 596900 w 4781550"/>
                  <a:gd name="connsiteY18" fmla="*/ 1790700 h 2686050"/>
                  <a:gd name="connsiteX19" fmla="*/ 228600 w 4781550"/>
                  <a:gd name="connsiteY19" fmla="*/ 1358900 h 2686050"/>
                  <a:gd name="connsiteX20" fmla="*/ 63500 w 4781550"/>
                  <a:gd name="connsiteY20" fmla="*/ 1009650 h 2686050"/>
                  <a:gd name="connsiteX21" fmla="*/ 0 w 4781550"/>
                  <a:gd name="connsiteY21" fmla="*/ 704850 h 2686050"/>
                  <a:gd name="connsiteX0" fmla="*/ 0 w 4781550"/>
                  <a:gd name="connsiteY0" fmla="*/ 704850 h 2647950"/>
                  <a:gd name="connsiteX1" fmla="*/ 146050 w 4781550"/>
                  <a:gd name="connsiteY1" fmla="*/ 431800 h 2647950"/>
                  <a:gd name="connsiteX2" fmla="*/ 558800 w 4781550"/>
                  <a:gd name="connsiteY2" fmla="*/ 209550 h 2647950"/>
                  <a:gd name="connsiteX3" fmla="*/ 1092200 w 4781550"/>
                  <a:gd name="connsiteY3" fmla="*/ 44450 h 2647950"/>
                  <a:gd name="connsiteX4" fmla="*/ 1885950 w 4781550"/>
                  <a:gd name="connsiteY4" fmla="*/ 0 h 2647950"/>
                  <a:gd name="connsiteX5" fmla="*/ 2844800 w 4781550"/>
                  <a:gd name="connsiteY5" fmla="*/ 25400 h 2647950"/>
                  <a:gd name="connsiteX6" fmla="*/ 3575050 w 4781550"/>
                  <a:gd name="connsiteY6" fmla="*/ 196850 h 2647950"/>
                  <a:gd name="connsiteX7" fmla="*/ 4184650 w 4781550"/>
                  <a:gd name="connsiteY7" fmla="*/ 438150 h 2647950"/>
                  <a:gd name="connsiteX8" fmla="*/ 4597400 w 4781550"/>
                  <a:gd name="connsiteY8" fmla="*/ 717550 h 2647950"/>
                  <a:gd name="connsiteX9" fmla="*/ 4781550 w 4781550"/>
                  <a:gd name="connsiteY9" fmla="*/ 1155700 h 2647950"/>
                  <a:gd name="connsiteX10" fmla="*/ 4749800 w 4781550"/>
                  <a:gd name="connsiteY10" fmla="*/ 1492250 h 2647950"/>
                  <a:gd name="connsiteX11" fmla="*/ 4565650 w 4781550"/>
                  <a:gd name="connsiteY11" fmla="*/ 1936750 h 2647950"/>
                  <a:gd name="connsiteX12" fmla="*/ 4330700 w 4781550"/>
                  <a:gd name="connsiteY12" fmla="*/ 2260600 h 2647950"/>
                  <a:gd name="connsiteX13" fmla="*/ 3898900 w 4781550"/>
                  <a:gd name="connsiteY13" fmla="*/ 2540000 h 2647950"/>
                  <a:gd name="connsiteX14" fmla="*/ 3308350 w 4781550"/>
                  <a:gd name="connsiteY14" fmla="*/ 2647950 h 2647950"/>
                  <a:gd name="connsiteX15" fmla="*/ 2451100 w 4781550"/>
                  <a:gd name="connsiteY15" fmla="*/ 2622550 h 2647950"/>
                  <a:gd name="connsiteX16" fmla="*/ 1701800 w 4781550"/>
                  <a:gd name="connsiteY16" fmla="*/ 2495550 h 2647950"/>
                  <a:gd name="connsiteX17" fmla="*/ 1117600 w 4781550"/>
                  <a:gd name="connsiteY17" fmla="*/ 2127250 h 2647950"/>
                  <a:gd name="connsiteX18" fmla="*/ 596900 w 4781550"/>
                  <a:gd name="connsiteY18" fmla="*/ 1790700 h 2647950"/>
                  <a:gd name="connsiteX19" fmla="*/ 228600 w 4781550"/>
                  <a:gd name="connsiteY19" fmla="*/ 1358900 h 2647950"/>
                  <a:gd name="connsiteX20" fmla="*/ 63500 w 4781550"/>
                  <a:gd name="connsiteY20" fmla="*/ 1009650 h 2647950"/>
                  <a:gd name="connsiteX21" fmla="*/ 0 w 4781550"/>
                  <a:gd name="connsiteY21" fmla="*/ 704850 h 2647950"/>
                  <a:gd name="connsiteX0" fmla="*/ 0 w 4781550"/>
                  <a:gd name="connsiteY0" fmla="*/ 704850 h 2647950"/>
                  <a:gd name="connsiteX1" fmla="*/ 146050 w 4781550"/>
                  <a:gd name="connsiteY1" fmla="*/ 431800 h 2647950"/>
                  <a:gd name="connsiteX2" fmla="*/ 558800 w 4781550"/>
                  <a:gd name="connsiteY2" fmla="*/ 209550 h 2647950"/>
                  <a:gd name="connsiteX3" fmla="*/ 1092200 w 4781550"/>
                  <a:gd name="connsiteY3" fmla="*/ 44450 h 2647950"/>
                  <a:gd name="connsiteX4" fmla="*/ 1885950 w 4781550"/>
                  <a:gd name="connsiteY4" fmla="*/ 0 h 2647950"/>
                  <a:gd name="connsiteX5" fmla="*/ 2844800 w 4781550"/>
                  <a:gd name="connsiteY5" fmla="*/ 25400 h 2647950"/>
                  <a:gd name="connsiteX6" fmla="*/ 3575050 w 4781550"/>
                  <a:gd name="connsiteY6" fmla="*/ 196850 h 2647950"/>
                  <a:gd name="connsiteX7" fmla="*/ 4184650 w 4781550"/>
                  <a:gd name="connsiteY7" fmla="*/ 438150 h 2647950"/>
                  <a:gd name="connsiteX8" fmla="*/ 4597400 w 4781550"/>
                  <a:gd name="connsiteY8" fmla="*/ 717550 h 2647950"/>
                  <a:gd name="connsiteX9" fmla="*/ 4781550 w 4781550"/>
                  <a:gd name="connsiteY9" fmla="*/ 1155700 h 2647950"/>
                  <a:gd name="connsiteX10" fmla="*/ 4749800 w 4781550"/>
                  <a:gd name="connsiteY10" fmla="*/ 1492250 h 2647950"/>
                  <a:gd name="connsiteX11" fmla="*/ 4565650 w 4781550"/>
                  <a:gd name="connsiteY11" fmla="*/ 1936750 h 2647950"/>
                  <a:gd name="connsiteX12" fmla="*/ 4330700 w 4781550"/>
                  <a:gd name="connsiteY12" fmla="*/ 2260600 h 2647950"/>
                  <a:gd name="connsiteX13" fmla="*/ 3898900 w 4781550"/>
                  <a:gd name="connsiteY13" fmla="*/ 2540000 h 2647950"/>
                  <a:gd name="connsiteX14" fmla="*/ 3308350 w 4781550"/>
                  <a:gd name="connsiteY14" fmla="*/ 2647950 h 2647950"/>
                  <a:gd name="connsiteX15" fmla="*/ 2451100 w 4781550"/>
                  <a:gd name="connsiteY15" fmla="*/ 2622550 h 2647950"/>
                  <a:gd name="connsiteX16" fmla="*/ 1708150 w 4781550"/>
                  <a:gd name="connsiteY16" fmla="*/ 2470150 h 2647950"/>
                  <a:gd name="connsiteX17" fmla="*/ 1117600 w 4781550"/>
                  <a:gd name="connsiteY17" fmla="*/ 2127250 h 2647950"/>
                  <a:gd name="connsiteX18" fmla="*/ 596900 w 4781550"/>
                  <a:gd name="connsiteY18" fmla="*/ 1790700 h 2647950"/>
                  <a:gd name="connsiteX19" fmla="*/ 228600 w 4781550"/>
                  <a:gd name="connsiteY19" fmla="*/ 1358900 h 2647950"/>
                  <a:gd name="connsiteX20" fmla="*/ 63500 w 4781550"/>
                  <a:gd name="connsiteY20" fmla="*/ 1009650 h 2647950"/>
                  <a:gd name="connsiteX21" fmla="*/ 0 w 4781550"/>
                  <a:gd name="connsiteY21" fmla="*/ 704850 h 2647950"/>
                  <a:gd name="connsiteX0" fmla="*/ 0 w 4781550"/>
                  <a:gd name="connsiteY0" fmla="*/ 704850 h 2647950"/>
                  <a:gd name="connsiteX1" fmla="*/ 146050 w 4781550"/>
                  <a:gd name="connsiteY1" fmla="*/ 431800 h 2647950"/>
                  <a:gd name="connsiteX2" fmla="*/ 558800 w 4781550"/>
                  <a:gd name="connsiteY2" fmla="*/ 209550 h 2647950"/>
                  <a:gd name="connsiteX3" fmla="*/ 1092200 w 4781550"/>
                  <a:gd name="connsiteY3" fmla="*/ 44450 h 2647950"/>
                  <a:gd name="connsiteX4" fmla="*/ 1885950 w 4781550"/>
                  <a:gd name="connsiteY4" fmla="*/ 0 h 2647950"/>
                  <a:gd name="connsiteX5" fmla="*/ 2838450 w 4781550"/>
                  <a:gd name="connsiteY5" fmla="*/ 76200 h 2647950"/>
                  <a:gd name="connsiteX6" fmla="*/ 3575050 w 4781550"/>
                  <a:gd name="connsiteY6" fmla="*/ 196850 h 2647950"/>
                  <a:gd name="connsiteX7" fmla="*/ 4184650 w 4781550"/>
                  <a:gd name="connsiteY7" fmla="*/ 438150 h 2647950"/>
                  <a:gd name="connsiteX8" fmla="*/ 4597400 w 4781550"/>
                  <a:gd name="connsiteY8" fmla="*/ 717550 h 2647950"/>
                  <a:gd name="connsiteX9" fmla="*/ 4781550 w 4781550"/>
                  <a:gd name="connsiteY9" fmla="*/ 1155700 h 2647950"/>
                  <a:gd name="connsiteX10" fmla="*/ 4749800 w 4781550"/>
                  <a:gd name="connsiteY10" fmla="*/ 1492250 h 2647950"/>
                  <a:gd name="connsiteX11" fmla="*/ 4565650 w 4781550"/>
                  <a:gd name="connsiteY11" fmla="*/ 1936750 h 2647950"/>
                  <a:gd name="connsiteX12" fmla="*/ 4330700 w 4781550"/>
                  <a:gd name="connsiteY12" fmla="*/ 2260600 h 2647950"/>
                  <a:gd name="connsiteX13" fmla="*/ 3898900 w 4781550"/>
                  <a:gd name="connsiteY13" fmla="*/ 2540000 h 2647950"/>
                  <a:gd name="connsiteX14" fmla="*/ 3308350 w 4781550"/>
                  <a:gd name="connsiteY14" fmla="*/ 2647950 h 2647950"/>
                  <a:gd name="connsiteX15" fmla="*/ 2451100 w 4781550"/>
                  <a:gd name="connsiteY15" fmla="*/ 2622550 h 2647950"/>
                  <a:gd name="connsiteX16" fmla="*/ 1708150 w 4781550"/>
                  <a:gd name="connsiteY16" fmla="*/ 2470150 h 2647950"/>
                  <a:gd name="connsiteX17" fmla="*/ 1117600 w 4781550"/>
                  <a:gd name="connsiteY17" fmla="*/ 2127250 h 2647950"/>
                  <a:gd name="connsiteX18" fmla="*/ 596900 w 4781550"/>
                  <a:gd name="connsiteY18" fmla="*/ 1790700 h 2647950"/>
                  <a:gd name="connsiteX19" fmla="*/ 228600 w 4781550"/>
                  <a:gd name="connsiteY19" fmla="*/ 1358900 h 2647950"/>
                  <a:gd name="connsiteX20" fmla="*/ 63500 w 4781550"/>
                  <a:gd name="connsiteY20" fmla="*/ 1009650 h 2647950"/>
                  <a:gd name="connsiteX21" fmla="*/ 0 w 4781550"/>
                  <a:gd name="connsiteY21" fmla="*/ 704850 h 2647950"/>
                  <a:gd name="connsiteX0" fmla="*/ 0 w 4781550"/>
                  <a:gd name="connsiteY0" fmla="*/ 685800 h 2628900"/>
                  <a:gd name="connsiteX1" fmla="*/ 146050 w 4781550"/>
                  <a:gd name="connsiteY1" fmla="*/ 412750 h 2628900"/>
                  <a:gd name="connsiteX2" fmla="*/ 558800 w 4781550"/>
                  <a:gd name="connsiteY2" fmla="*/ 190500 h 2628900"/>
                  <a:gd name="connsiteX3" fmla="*/ 1092200 w 4781550"/>
                  <a:gd name="connsiteY3" fmla="*/ 25400 h 2628900"/>
                  <a:gd name="connsiteX4" fmla="*/ 1873250 w 4781550"/>
                  <a:gd name="connsiteY4" fmla="*/ 0 h 2628900"/>
                  <a:gd name="connsiteX5" fmla="*/ 2838450 w 4781550"/>
                  <a:gd name="connsiteY5" fmla="*/ 57150 h 2628900"/>
                  <a:gd name="connsiteX6" fmla="*/ 3575050 w 4781550"/>
                  <a:gd name="connsiteY6" fmla="*/ 177800 h 2628900"/>
                  <a:gd name="connsiteX7" fmla="*/ 4184650 w 4781550"/>
                  <a:gd name="connsiteY7" fmla="*/ 419100 h 2628900"/>
                  <a:gd name="connsiteX8" fmla="*/ 4597400 w 4781550"/>
                  <a:gd name="connsiteY8" fmla="*/ 698500 h 2628900"/>
                  <a:gd name="connsiteX9" fmla="*/ 4781550 w 4781550"/>
                  <a:gd name="connsiteY9" fmla="*/ 1136650 h 2628900"/>
                  <a:gd name="connsiteX10" fmla="*/ 4749800 w 4781550"/>
                  <a:gd name="connsiteY10" fmla="*/ 1473200 h 2628900"/>
                  <a:gd name="connsiteX11" fmla="*/ 4565650 w 4781550"/>
                  <a:gd name="connsiteY11" fmla="*/ 1917700 h 2628900"/>
                  <a:gd name="connsiteX12" fmla="*/ 4330700 w 4781550"/>
                  <a:gd name="connsiteY12" fmla="*/ 2241550 h 2628900"/>
                  <a:gd name="connsiteX13" fmla="*/ 3898900 w 4781550"/>
                  <a:gd name="connsiteY13" fmla="*/ 2520950 h 2628900"/>
                  <a:gd name="connsiteX14" fmla="*/ 3308350 w 4781550"/>
                  <a:gd name="connsiteY14" fmla="*/ 2628900 h 2628900"/>
                  <a:gd name="connsiteX15" fmla="*/ 2451100 w 4781550"/>
                  <a:gd name="connsiteY15" fmla="*/ 2603500 h 2628900"/>
                  <a:gd name="connsiteX16" fmla="*/ 1708150 w 4781550"/>
                  <a:gd name="connsiteY16" fmla="*/ 2451100 h 2628900"/>
                  <a:gd name="connsiteX17" fmla="*/ 1117600 w 4781550"/>
                  <a:gd name="connsiteY17" fmla="*/ 2108200 h 2628900"/>
                  <a:gd name="connsiteX18" fmla="*/ 596900 w 4781550"/>
                  <a:gd name="connsiteY18" fmla="*/ 1771650 h 2628900"/>
                  <a:gd name="connsiteX19" fmla="*/ 228600 w 4781550"/>
                  <a:gd name="connsiteY19" fmla="*/ 1339850 h 2628900"/>
                  <a:gd name="connsiteX20" fmla="*/ 63500 w 4781550"/>
                  <a:gd name="connsiteY20" fmla="*/ 990600 h 2628900"/>
                  <a:gd name="connsiteX21" fmla="*/ 0 w 4781550"/>
                  <a:gd name="connsiteY21" fmla="*/ 685800 h 2628900"/>
                  <a:gd name="connsiteX0" fmla="*/ 0 w 4781550"/>
                  <a:gd name="connsiteY0" fmla="*/ 685800 h 2628900"/>
                  <a:gd name="connsiteX1" fmla="*/ 146050 w 4781550"/>
                  <a:gd name="connsiteY1" fmla="*/ 438150 h 2628900"/>
                  <a:gd name="connsiteX2" fmla="*/ 558800 w 4781550"/>
                  <a:gd name="connsiteY2" fmla="*/ 190500 h 2628900"/>
                  <a:gd name="connsiteX3" fmla="*/ 1092200 w 4781550"/>
                  <a:gd name="connsiteY3" fmla="*/ 25400 h 2628900"/>
                  <a:gd name="connsiteX4" fmla="*/ 1873250 w 4781550"/>
                  <a:gd name="connsiteY4" fmla="*/ 0 h 2628900"/>
                  <a:gd name="connsiteX5" fmla="*/ 2838450 w 4781550"/>
                  <a:gd name="connsiteY5" fmla="*/ 57150 h 2628900"/>
                  <a:gd name="connsiteX6" fmla="*/ 3575050 w 4781550"/>
                  <a:gd name="connsiteY6" fmla="*/ 177800 h 2628900"/>
                  <a:gd name="connsiteX7" fmla="*/ 4184650 w 4781550"/>
                  <a:gd name="connsiteY7" fmla="*/ 419100 h 2628900"/>
                  <a:gd name="connsiteX8" fmla="*/ 4597400 w 4781550"/>
                  <a:gd name="connsiteY8" fmla="*/ 698500 h 2628900"/>
                  <a:gd name="connsiteX9" fmla="*/ 4781550 w 4781550"/>
                  <a:gd name="connsiteY9" fmla="*/ 1136650 h 2628900"/>
                  <a:gd name="connsiteX10" fmla="*/ 4749800 w 4781550"/>
                  <a:gd name="connsiteY10" fmla="*/ 1473200 h 2628900"/>
                  <a:gd name="connsiteX11" fmla="*/ 4565650 w 4781550"/>
                  <a:gd name="connsiteY11" fmla="*/ 1917700 h 2628900"/>
                  <a:gd name="connsiteX12" fmla="*/ 4330700 w 4781550"/>
                  <a:gd name="connsiteY12" fmla="*/ 2241550 h 2628900"/>
                  <a:gd name="connsiteX13" fmla="*/ 3898900 w 4781550"/>
                  <a:gd name="connsiteY13" fmla="*/ 2520950 h 2628900"/>
                  <a:gd name="connsiteX14" fmla="*/ 3308350 w 4781550"/>
                  <a:gd name="connsiteY14" fmla="*/ 2628900 h 2628900"/>
                  <a:gd name="connsiteX15" fmla="*/ 2451100 w 4781550"/>
                  <a:gd name="connsiteY15" fmla="*/ 2603500 h 2628900"/>
                  <a:gd name="connsiteX16" fmla="*/ 1708150 w 4781550"/>
                  <a:gd name="connsiteY16" fmla="*/ 2451100 h 2628900"/>
                  <a:gd name="connsiteX17" fmla="*/ 1117600 w 4781550"/>
                  <a:gd name="connsiteY17" fmla="*/ 2108200 h 2628900"/>
                  <a:gd name="connsiteX18" fmla="*/ 596900 w 4781550"/>
                  <a:gd name="connsiteY18" fmla="*/ 1771650 h 2628900"/>
                  <a:gd name="connsiteX19" fmla="*/ 228600 w 4781550"/>
                  <a:gd name="connsiteY19" fmla="*/ 1339850 h 2628900"/>
                  <a:gd name="connsiteX20" fmla="*/ 63500 w 4781550"/>
                  <a:gd name="connsiteY20" fmla="*/ 990600 h 2628900"/>
                  <a:gd name="connsiteX21" fmla="*/ 0 w 4781550"/>
                  <a:gd name="connsiteY21" fmla="*/ 685800 h 2628900"/>
                  <a:gd name="connsiteX0" fmla="*/ 0 w 4781550"/>
                  <a:gd name="connsiteY0" fmla="*/ 685800 h 2628900"/>
                  <a:gd name="connsiteX1" fmla="*/ 146050 w 4781550"/>
                  <a:gd name="connsiteY1" fmla="*/ 438150 h 2628900"/>
                  <a:gd name="connsiteX2" fmla="*/ 558800 w 4781550"/>
                  <a:gd name="connsiteY2" fmla="*/ 190500 h 2628900"/>
                  <a:gd name="connsiteX3" fmla="*/ 1092200 w 4781550"/>
                  <a:gd name="connsiteY3" fmla="*/ 25400 h 2628900"/>
                  <a:gd name="connsiteX4" fmla="*/ 1873250 w 4781550"/>
                  <a:gd name="connsiteY4" fmla="*/ 0 h 2628900"/>
                  <a:gd name="connsiteX5" fmla="*/ 2838450 w 4781550"/>
                  <a:gd name="connsiteY5" fmla="*/ 57150 h 2628900"/>
                  <a:gd name="connsiteX6" fmla="*/ 3575050 w 4781550"/>
                  <a:gd name="connsiteY6" fmla="*/ 177800 h 2628900"/>
                  <a:gd name="connsiteX7" fmla="*/ 4184650 w 4781550"/>
                  <a:gd name="connsiteY7" fmla="*/ 419100 h 2628900"/>
                  <a:gd name="connsiteX8" fmla="*/ 4597400 w 4781550"/>
                  <a:gd name="connsiteY8" fmla="*/ 698500 h 2628900"/>
                  <a:gd name="connsiteX9" fmla="*/ 4781550 w 4781550"/>
                  <a:gd name="connsiteY9" fmla="*/ 1136650 h 2628900"/>
                  <a:gd name="connsiteX10" fmla="*/ 4749800 w 4781550"/>
                  <a:gd name="connsiteY10" fmla="*/ 1473200 h 2628900"/>
                  <a:gd name="connsiteX11" fmla="*/ 4565650 w 4781550"/>
                  <a:gd name="connsiteY11" fmla="*/ 1917700 h 2628900"/>
                  <a:gd name="connsiteX12" fmla="*/ 4292600 w 4781550"/>
                  <a:gd name="connsiteY12" fmla="*/ 2211070 h 2628900"/>
                  <a:gd name="connsiteX13" fmla="*/ 3898900 w 4781550"/>
                  <a:gd name="connsiteY13" fmla="*/ 2520950 h 2628900"/>
                  <a:gd name="connsiteX14" fmla="*/ 3308350 w 4781550"/>
                  <a:gd name="connsiteY14" fmla="*/ 2628900 h 2628900"/>
                  <a:gd name="connsiteX15" fmla="*/ 2451100 w 4781550"/>
                  <a:gd name="connsiteY15" fmla="*/ 2603500 h 2628900"/>
                  <a:gd name="connsiteX16" fmla="*/ 1708150 w 4781550"/>
                  <a:gd name="connsiteY16" fmla="*/ 2451100 h 2628900"/>
                  <a:gd name="connsiteX17" fmla="*/ 1117600 w 4781550"/>
                  <a:gd name="connsiteY17" fmla="*/ 2108200 h 2628900"/>
                  <a:gd name="connsiteX18" fmla="*/ 596900 w 4781550"/>
                  <a:gd name="connsiteY18" fmla="*/ 1771650 h 2628900"/>
                  <a:gd name="connsiteX19" fmla="*/ 228600 w 4781550"/>
                  <a:gd name="connsiteY19" fmla="*/ 1339850 h 2628900"/>
                  <a:gd name="connsiteX20" fmla="*/ 63500 w 4781550"/>
                  <a:gd name="connsiteY20" fmla="*/ 990600 h 2628900"/>
                  <a:gd name="connsiteX21" fmla="*/ 0 w 4781550"/>
                  <a:gd name="connsiteY21" fmla="*/ 685800 h 2628900"/>
                  <a:gd name="connsiteX0" fmla="*/ 0 w 4781550"/>
                  <a:gd name="connsiteY0" fmla="*/ 685800 h 2628900"/>
                  <a:gd name="connsiteX1" fmla="*/ 146050 w 4781550"/>
                  <a:gd name="connsiteY1" fmla="*/ 438150 h 2628900"/>
                  <a:gd name="connsiteX2" fmla="*/ 558800 w 4781550"/>
                  <a:gd name="connsiteY2" fmla="*/ 190500 h 2628900"/>
                  <a:gd name="connsiteX3" fmla="*/ 1092200 w 4781550"/>
                  <a:gd name="connsiteY3" fmla="*/ 25400 h 2628900"/>
                  <a:gd name="connsiteX4" fmla="*/ 1873250 w 4781550"/>
                  <a:gd name="connsiteY4" fmla="*/ 0 h 2628900"/>
                  <a:gd name="connsiteX5" fmla="*/ 2838450 w 4781550"/>
                  <a:gd name="connsiteY5" fmla="*/ 57150 h 2628900"/>
                  <a:gd name="connsiteX6" fmla="*/ 3575050 w 4781550"/>
                  <a:gd name="connsiteY6" fmla="*/ 177800 h 2628900"/>
                  <a:gd name="connsiteX7" fmla="*/ 4184650 w 4781550"/>
                  <a:gd name="connsiteY7" fmla="*/ 419100 h 2628900"/>
                  <a:gd name="connsiteX8" fmla="*/ 4597400 w 4781550"/>
                  <a:gd name="connsiteY8" fmla="*/ 698500 h 2628900"/>
                  <a:gd name="connsiteX9" fmla="*/ 4781550 w 4781550"/>
                  <a:gd name="connsiteY9" fmla="*/ 1136650 h 2628900"/>
                  <a:gd name="connsiteX10" fmla="*/ 4749800 w 4781550"/>
                  <a:gd name="connsiteY10" fmla="*/ 1473200 h 2628900"/>
                  <a:gd name="connsiteX11" fmla="*/ 4565650 w 4781550"/>
                  <a:gd name="connsiteY11" fmla="*/ 1917700 h 2628900"/>
                  <a:gd name="connsiteX12" fmla="*/ 4292600 w 4781550"/>
                  <a:gd name="connsiteY12" fmla="*/ 2211070 h 2628900"/>
                  <a:gd name="connsiteX13" fmla="*/ 3876040 w 4781550"/>
                  <a:gd name="connsiteY13" fmla="*/ 2482850 h 2628900"/>
                  <a:gd name="connsiteX14" fmla="*/ 3308350 w 4781550"/>
                  <a:gd name="connsiteY14" fmla="*/ 2628900 h 2628900"/>
                  <a:gd name="connsiteX15" fmla="*/ 2451100 w 4781550"/>
                  <a:gd name="connsiteY15" fmla="*/ 2603500 h 2628900"/>
                  <a:gd name="connsiteX16" fmla="*/ 1708150 w 4781550"/>
                  <a:gd name="connsiteY16" fmla="*/ 2451100 h 2628900"/>
                  <a:gd name="connsiteX17" fmla="*/ 1117600 w 4781550"/>
                  <a:gd name="connsiteY17" fmla="*/ 2108200 h 2628900"/>
                  <a:gd name="connsiteX18" fmla="*/ 596900 w 4781550"/>
                  <a:gd name="connsiteY18" fmla="*/ 1771650 h 2628900"/>
                  <a:gd name="connsiteX19" fmla="*/ 228600 w 4781550"/>
                  <a:gd name="connsiteY19" fmla="*/ 1339850 h 2628900"/>
                  <a:gd name="connsiteX20" fmla="*/ 63500 w 4781550"/>
                  <a:gd name="connsiteY20" fmla="*/ 990600 h 2628900"/>
                  <a:gd name="connsiteX21" fmla="*/ 0 w 4781550"/>
                  <a:gd name="connsiteY21" fmla="*/ 685800 h 2628900"/>
                  <a:gd name="connsiteX0" fmla="*/ 0 w 4781550"/>
                  <a:gd name="connsiteY0" fmla="*/ 685800 h 2651760"/>
                  <a:gd name="connsiteX1" fmla="*/ 146050 w 4781550"/>
                  <a:gd name="connsiteY1" fmla="*/ 438150 h 2651760"/>
                  <a:gd name="connsiteX2" fmla="*/ 558800 w 4781550"/>
                  <a:gd name="connsiteY2" fmla="*/ 190500 h 2651760"/>
                  <a:gd name="connsiteX3" fmla="*/ 1092200 w 4781550"/>
                  <a:gd name="connsiteY3" fmla="*/ 25400 h 2651760"/>
                  <a:gd name="connsiteX4" fmla="*/ 1873250 w 4781550"/>
                  <a:gd name="connsiteY4" fmla="*/ 0 h 2651760"/>
                  <a:gd name="connsiteX5" fmla="*/ 2838450 w 4781550"/>
                  <a:gd name="connsiteY5" fmla="*/ 57150 h 2651760"/>
                  <a:gd name="connsiteX6" fmla="*/ 3575050 w 4781550"/>
                  <a:gd name="connsiteY6" fmla="*/ 177800 h 2651760"/>
                  <a:gd name="connsiteX7" fmla="*/ 4184650 w 4781550"/>
                  <a:gd name="connsiteY7" fmla="*/ 419100 h 2651760"/>
                  <a:gd name="connsiteX8" fmla="*/ 4597400 w 4781550"/>
                  <a:gd name="connsiteY8" fmla="*/ 698500 h 2651760"/>
                  <a:gd name="connsiteX9" fmla="*/ 4781550 w 4781550"/>
                  <a:gd name="connsiteY9" fmla="*/ 1136650 h 2651760"/>
                  <a:gd name="connsiteX10" fmla="*/ 4749800 w 4781550"/>
                  <a:gd name="connsiteY10" fmla="*/ 1473200 h 2651760"/>
                  <a:gd name="connsiteX11" fmla="*/ 4565650 w 4781550"/>
                  <a:gd name="connsiteY11" fmla="*/ 1917700 h 2651760"/>
                  <a:gd name="connsiteX12" fmla="*/ 4292600 w 4781550"/>
                  <a:gd name="connsiteY12" fmla="*/ 2211070 h 2651760"/>
                  <a:gd name="connsiteX13" fmla="*/ 3876040 w 4781550"/>
                  <a:gd name="connsiteY13" fmla="*/ 2482850 h 2651760"/>
                  <a:gd name="connsiteX14" fmla="*/ 3125470 w 4781550"/>
                  <a:gd name="connsiteY14" fmla="*/ 2651760 h 2651760"/>
                  <a:gd name="connsiteX15" fmla="*/ 2451100 w 4781550"/>
                  <a:gd name="connsiteY15" fmla="*/ 2603500 h 2651760"/>
                  <a:gd name="connsiteX16" fmla="*/ 1708150 w 4781550"/>
                  <a:gd name="connsiteY16" fmla="*/ 2451100 h 2651760"/>
                  <a:gd name="connsiteX17" fmla="*/ 1117600 w 4781550"/>
                  <a:gd name="connsiteY17" fmla="*/ 2108200 h 2651760"/>
                  <a:gd name="connsiteX18" fmla="*/ 596900 w 4781550"/>
                  <a:gd name="connsiteY18" fmla="*/ 1771650 h 2651760"/>
                  <a:gd name="connsiteX19" fmla="*/ 228600 w 4781550"/>
                  <a:gd name="connsiteY19" fmla="*/ 1339850 h 2651760"/>
                  <a:gd name="connsiteX20" fmla="*/ 63500 w 4781550"/>
                  <a:gd name="connsiteY20" fmla="*/ 990600 h 2651760"/>
                  <a:gd name="connsiteX21" fmla="*/ 0 w 4781550"/>
                  <a:gd name="connsiteY21" fmla="*/ 685800 h 2651760"/>
                  <a:gd name="connsiteX0" fmla="*/ 0 w 4781550"/>
                  <a:gd name="connsiteY0" fmla="*/ 685800 h 2651760"/>
                  <a:gd name="connsiteX1" fmla="*/ 146050 w 4781550"/>
                  <a:gd name="connsiteY1" fmla="*/ 438150 h 2651760"/>
                  <a:gd name="connsiteX2" fmla="*/ 558800 w 4781550"/>
                  <a:gd name="connsiteY2" fmla="*/ 190500 h 2651760"/>
                  <a:gd name="connsiteX3" fmla="*/ 1092200 w 4781550"/>
                  <a:gd name="connsiteY3" fmla="*/ 25400 h 2651760"/>
                  <a:gd name="connsiteX4" fmla="*/ 1873250 w 4781550"/>
                  <a:gd name="connsiteY4" fmla="*/ 0 h 2651760"/>
                  <a:gd name="connsiteX5" fmla="*/ 2838450 w 4781550"/>
                  <a:gd name="connsiteY5" fmla="*/ 57150 h 2651760"/>
                  <a:gd name="connsiteX6" fmla="*/ 3575050 w 4781550"/>
                  <a:gd name="connsiteY6" fmla="*/ 177800 h 2651760"/>
                  <a:gd name="connsiteX7" fmla="*/ 4184650 w 4781550"/>
                  <a:gd name="connsiteY7" fmla="*/ 419100 h 2651760"/>
                  <a:gd name="connsiteX8" fmla="*/ 4597400 w 4781550"/>
                  <a:gd name="connsiteY8" fmla="*/ 698500 h 2651760"/>
                  <a:gd name="connsiteX9" fmla="*/ 4781550 w 4781550"/>
                  <a:gd name="connsiteY9" fmla="*/ 1136650 h 2651760"/>
                  <a:gd name="connsiteX10" fmla="*/ 4749800 w 4781550"/>
                  <a:gd name="connsiteY10" fmla="*/ 1473200 h 2651760"/>
                  <a:gd name="connsiteX11" fmla="*/ 4565650 w 4781550"/>
                  <a:gd name="connsiteY11" fmla="*/ 1917700 h 2651760"/>
                  <a:gd name="connsiteX12" fmla="*/ 4292600 w 4781550"/>
                  <a:gd name="connsiteY12" fmla="*/ 2211070 h 2651760"/>
                  <a:gd name="connsiteX13" fmla="*/ 3876040 w 4781550"/>
                  <a:gd name="connsiteY13" fmla="*/ 2482850 h 2651760"/>
                  <a:gd name="connsiteX14" fmla="*/ 3125470 w 4781550"/>
                  <a:gd name="connsiteY14" fmla="*/ 2651760 h 2651760"/>
                  <a:gd name="connsiteX15" fmla="*/ 2481580 w 4781550"/>
                  <a:gd name="connsiteY15" fmla="*/ 2641600 h 2651760"/>
                  <a:gd name="connsiteX16" fmla="*/ 1708150 w 4781550"/>
                  <a:gd name="connsiteY16" fmla="*/ 2451100 h 2651760"/>
                  <a:gd name="connsiteX17" fmla="*/ 1117600 w 4781550"/>
                  <a:gd name="connsiteY17" fmla="*/ 2108200 h 2651760"/>
                  <a:gd name="connsiteX18" fmla="*/ 596900 w 4781550"/>
                  <a:gd name="connsiteY18" fmla="*/ 1771650 h 2651760"/>
                  <a:gd name="connsiteX19" fmla="*/ 228600 w 4781550"/>
                  <a:gd name="connsiteY19" fmla="*/ 1339850 h 2651760"/>
                  <a:gd name="connsiteX20" fmla="*/ 63500 w 4781550"/>
                  <a:gd name="connsiteY20" fmla="*/ 990600 h 2651760"/>
                  <a:gd name="connsiteX21" fmla="*/ 0 w 4781550"/>
                  <a:gd name="connsiteY21" fmla="*/ 685800 h 2651760"/>
                  <a:gd name="connsiteX0" fmla="*/ 0 w 4781550"/>
                  <a:gd name="connsiteY0" fmla="*/ 685800 h 2651760"/>
                  <a:gd name="connsiteX1" fmla="*/ 146050 w 4781550"/>
                  <a:gd name="connsiteY1" fmla="*/ 438150 h 2651760"/>
                  <a:gd name="connsiteX2" fmla="*/ 558800 w 4781550"/>
                  <a:gd name="connsiteY2" fmla="*/ 190500 h 2651760"/>
                  <a:gd name="connsiteX3" fmla="*/ 1092200 w 4781550"/>
                  <a:gd name="connsiteY3" fmla="*/ 25400 h 2651760"/>
                  <a:gd name="connsiteX4" fmla="*/ 1873250 w 4781550"/>
                  <a:gd name="connsiteY4" fmla="*/ 0 h 2651760"/>
                  <a:gd name="connsiteX5" fmla="*/ 2838450 w 4781550"/>
                  <a:gd name="connsiteY5" fmla="*/ 57150 h 2651760"/>
                  <a:gd name="connsiteX6" fmla="*/ 3575050 w 4781550"/>
                  <a:gd name="connsiteY6" fmla="*/ 177800 h 2651760"/>
                  <a:gd name="connsiteX7" fmla="*/ 4184650 w 4781550"/>
                  <a:gd name="connsiteY7" fmla="*/ 419100 h 2651760"/>
                  <a:gd name="connsiteX8" fmla="*/ 4597400 w 4781550"/>
                  <a:gd name="connsiteY8" fmla="*/ 698500 h 2651760"/>
                  <a:gd name="connsiteX9" fmla="*/ 4781550 w 4781550"/>
                  <a:gd name="connsiteY9" fmla="*/ 1136650 h 2651760"/>
                  <a:gd name="connsiteX10" fmla="*/ 4749800 w 4781550"/>
                  <a:gd name="connsiteY10" fmla="*/ 1473200 h 2651760"/>
                  <a:gd name="connsiteX11" fmla="*/ 4565650 w 4781550"/>
                  <a:gd name="connsiteY11" fmla="*/ 1917700 h 2651760"/>
                  <a:gd name="connsiteX12" fmla="*/ 4292600 w 4781550"/>
                  <a:gd name="connsiteY12" fmla="*/ 2211070 h 2651760"/>
                  <a:gd name="connsiteX13" fmla="*/ 3876040 w 4781550"/>
                  <a:gd name="connsiteY13" fmla="*/ 2482850 h 2651760"/>
                  <a:gd name="connsiteX14" fmla="*/ 3125470 w 4781550"/>
                  <a:gd name="connsiteY14" fmla="*/ 2651760 h 2651760"/>
                  <a:gd name="connsiteX15" fmla="*/ 2481580 w 4781550"/>
                  <a:gd name="connsiteY15" fmla="*/ 2641600 h 2651760"/>
                  <a:gd name="connsiteX16" fmla="*/ 2327275 w 4781550"/>
                  <a:gd name="connsiteY16" fmla="*/ 2613025 h 2651760"/>
                  <a:gd name="connsiteX17" fmla="*/ 1117600 w 4781550"/>
                  <a:gd name="connsiteY17" fmla="*/ 2108200 h 2651760"/>
                  <a:gd name="connsiteX18" fmla="*/ 596900 w 4781550"/>
                  <a:gd name="connsiteY18" fmla="*/ 1771650 h 2651760"/>
                  <a:gd name="connsiteX19" fmla="*/ 228600 w 4781550"/>
                  <a:gd name="connsiteY19" fmla="*/ 1339850 h 2651760"/>
                  <a:gd name="connsiteX20" fmla="*/ 63500 w 4781550"/>
                  <a:gd name="connsiteY20" fmla="*/ 990600 h 2651760"/>
                  <a:gd name="connsiteX21" fmla="*/ 0 w 4781550"/>
                  <a:gd name="connsiteY21" fmla="*/ 685800 h 2651760"/>
                  <a:gd name="connsiteX0" fmla="*/ 0 w 4781550"/>
                  <a:gd name="connsiteY0" fmla="*/ 685800 h 2651760"/>
                  <a:gd name="connsiteX1" fmla="*/ 146050 w 4781550"/>
                  <a:gd name="connsiteY1" fmla="*/ 438150 h 2651760"/>
                  <a:gd name="connsiteX2" fmla="*/ 558800 w 4781550"/>
                  <a:gd name="connsiteY2" fmla="*/ 190500 h 2651760"/>
                  <a:gd name="connsiteX3" fmla="*/ 1092200 w 4781550"/>
                  <a:gd name="connsiteY3" fmla="*/ 25400 h 2651760"/>
                  <a:gd name="connsiteX4" fmla="*/ 1873250 w 4781550"/>
                  <a:gd name="connsiteY4" fmla="*/ 0 h 2651760"/>
                  <a:gd name="connsiteX5" fmla="*/ 2838450 w 4781550"/>
                  <a:gd name="connsiteY5" fmla="*/ 57150 h 2651760"/>
                  <a:gd name="connsiteX6" fmla="*/ 3575050 w 4781550"/>
                  <a:gd name="connsiteY6" fmla="*/ 177800 h 2651760"/>
                  <a:gd name="connsiteX7" fmla="*/ 4184650 w 4781550"/>
                  <a:gd name="connsiteY7" fmla="*/ 419100 h 2651760"/>
                  <a:gd name="connsiteX8" fmla="*/ 4597400 w 4781550"/>
                  <a:gd name="connsiteY8" fmla="*/ 698500 h 2651760"/>
                  <a:gd name="connsiteX9" fmla="*/ 4781550 w 4781550"/>
                  <a:gd name="connsiteY9" fmla="*/ 1136650 h 2651760"/>
                  <a:gd name="connsiteX10" fmla="*/ 4749800 w 4781550"/>
                  <a:gd name="connsiteY10" fmla="*/ 1473200 h 2651760"/>
                  <a:gd name="connsiteX11" fmla="*/ 4565650 w 4781550"/>
                  <a:gd name="connsiteY11" fmla="*/ 1917700 h 2651760"/>
                  <a:gd name="connsiteX12" fmla="*/ 4292600 w 4781550"/>
                  <a:gd name="connsiteY12" fmla="*/ 2211070 h 2651760"/>
                  <a:gd name="connsiteX13" fmla="*/ 3876040 w 4781550"/>
                  <a:gd name="connsiteY13" fmla="*/ 2482850 h 2651760"/>
                  <a:gd name="connsiteX14" fmla="*/ 3125470 w 4781550"/>
                  <a:gd name="connsiteY14" fmla="*/ 2651760 h 2651760"/>
                  <a:gd name="connsiteX15" fmla="*/ 2481580 w 4781550"/>
                  <a:gd name="connsiteY15" fmla="*/ 2641600 h 2651760"/>
                  <a:gd name="connsiteX16" fmla="*/ 2327275 w 4781550"/>
                  <a:gd name="connsiteY16" fmla="*/ 2613025 h 2651760"/>
                  <a:gd name="connsiteX17" fmla="*/ 1117600 w 4781550"/>
                  <a:gd name="connsiteY17" fmla="*/ 2108200 h 2651760"/>
                  <a:gd name="connsiteX18" fmla="*/ 596900 w 4781550"/>
                  <a:gd name="connsiteY18" fmla="*/ 1771650 h 2651760"/>
                  <a:gd name="connsiteX19" fmla="*/ 228600 w 4781550"/>
                  <a:gd name="connsiteY19" fmla="*/ 1339850 h 2651760"/>
                  <a:gd name="connsiteX20" fmla="*/ 63500 w 4781550"/>
                  <a:gd name="connsiteY20" fmla="*/ 990600 h 2651760"/>
                  <a:gd name="connsiteX21" fmla="*/ 0 w 4781550"/>
                  <a:gd name="connsiteY21" fmla="*/ 685800 h 2651760"/>
                  <a:gd name="connsiteX0" fmla="*/ 0 w 4781550"/>
                  <a:gd name="connsiteY0" fmla="*/ 685800 h 2651760"/>
                  <a:gd name="connsiteX1" fmla="*/ 146050 w 4781550"/>
                  <a:gd name="connsiteY1" fmla="*/ 438150 h 2651760"/>
                  <a:gd name="connsiteX2" fmla="*/ 558800 w 4781550"/>
                  <a:gd name="connsiteY2" fmla="*/ 190500 h 2651760"/>
                  <a:gd name="connsiteX3" fmla="*/ 1092200 w 4781550"/>
                  <a:gd name="connsiteY3" fmla="*/ 25400 h 2651760"/>
                  <a:gd name="connsiteX4" fmla="*/ 1873250 w 4781550"/>
                  <a:gd name="connsiteY4" fmla="*/ 0 h 2651760"/>
                  <a:gd name="connsiteX5" fmla="*/ 2838450 w 4781550"/>
                  <a:gd name="connsiteY5" fmla="*/ 57150 h 2651760"/>
                  <a:gd name="connsiteX6" fmla="*/ 3575050 w 4781550"/>
                  <a:gd name="connsiteY6" fmla="*/ 177800 h 2651760"/>
                  <a:gd name="connsiteX7" fmla="*/ 4184650 w 4781550"/>
                  <a:gd name="connsiteY7" fmla="*/ 419100 h 2651760"/>
                  <a:gd name="connsiteX8" fmla="*/ 4597400 w 4781550"/>
                  <a:gd name="connsiteY8" fmla="*/ 698500 h 2651760"/>
                  <a:gd name="connsiteX9" fmla="*/ 4781550 w 4781550"/>
                  <a:gd name="connsiteY9" fmla="*/ 1136650 h 2651760"/>
                  <a:gd name="connsiteX10" fmla="*/ 4749800 w 4781550"/>
                  <a:gd name="connsiteY10" fmla="*/ 1473200 h 2651760"/>
                  <a:gd name="connsiteX11" fmla="*/ 4565650 w 4781550"/>
                  <a:gd name="connsiteY11" fmla="*/ 1917700 h 2651760"/>
                  <a:gd name="connsiteX12" fmla="*/ 4292600 w 4781550"/>
                  <a:gd name="connsiteY12" fmla="*/ 2211070 h 2651760"/>
                  <a:gd name="connsiteX13" fmla="*/ 3876040 w 4781550"/>
                  <a:gd name="connsiteY13" fmla="*/ 2482850 h 2651760"/>
                  <a:gd name="connsiteX14" fmla="*/ 3125470 w 4781550"/>
                  <a:gd name="connsiteY14" fmla="*/ 2651760 h 2651760"/>
                  <a:gd name="connsiteX15" fmla="*/ 2481580 w 4781550"/>
                  <a:gd name="connsiteY15" fmla="*/ 2641600 h 2651760"/>
                  <a:gd name="connsiteX16" fmla="*/ 2232025 w 4781550"/>
                  <a:gd name="connsiteY16" fmla="*/ 2603500 h 2651760"/>
                  <a:gd name="connsiteX17" fmla="*/ 1117600 w 4781550"/>
                  <a:gd name="connsiteY17" fmla="*/ 2108200 h 2651760"/>
                  <a:gd name="connsiteX18" fmla="*/ 596900 w 4781550"/>
                  <a:gd name="connsiteY18" fmla="*/ 1771650 h 2651760"/>
                  <a:gd name="connsiteX19" fmla="*/ 228600 w 4781550"/>
                  <a:gd name="connsiteY19" fmla="*/ 1339850 h 2651760"/>
                  <a:gd name="connsiteX20" fmla="*/ 63500 w 4781550"/>
                  <a:gd name="connsiteY20" fmla="*/ 990600 h 2651760"/>
                  <a:gd name="connsiteX21" fmla="*/ 0 w 4781550"/>
                  <a:gd name="connsiteY21" fmla="*/ 685800 h 2651760"/>
                  <a:gd name="connsiteX0" fmla="*/ 0 w 4781550"/>
                  <a:gd name="connsiteY0" fmla="*/ 685800 h 2651760"/>
                  <a:gd name="connsiteX1" fmla="*/ 146050 w 4781550"/>
                  <a:gd name="connsiteY1" fmla="*/ 438150 h 2651760"/>
                  <a:gd name="connsiteX2" fmla="*/ 558800 w 4781550"/>
                  <a:gd name="connsiteY2" fmla="*/ 190500 h 2651760"/>
                  <a:gd name="connsiteX3" fmla="*/ 1092200 w 4781550"/>
                  <a:gd name="connsiteY3" fmla="*/ 25400 h 2651760"/>
                  <a:gd name="connsiteX4" fmla="*/ 1873250 w 4781550"/>
                  <a:gd name="connsiteY4" fmla="*/ 0 h 2651760"/>
                  <a:gd name="connsiteX5" fmla="*/ 2838450 w 4781550"/>
                  <a:gd name="connsiteY5" fmla="*/ 57150 h 2651760"/>
                  <a:gd name="connsiteX6" fmla="*/ 3575050 w 4781550"/>
                  <a:gd name="connsiteY6" fmla="*/ 177800 h 2651760"/>
                  <a:gd name="connsiteX7" fmla="*/ 4184650 w 4781550"/>
                  <a:gd name="connsiteY7" fmla="*/ 419100 h 2651760"/>
                  <a:gd name="connsiteX8" fmla="*/ 4597400 w 4781550"/>
                  <a:gd name="connsiteY8" fmla="*/ 698500 h 2651760"/>
                  <a:gd name="connsiteX9" fmla="*/ 4781550 w 4781550"/>
                  <a:gd name="connsiteY9" fmla="*/ 1136650 h 2651760"/>
                  <a:gd name="connsiteX10" fmla="*/ 4749800 w 4781550"/>
                  <a:gd name="connsiteY10" fmla="*/ 1473200 h 2651760"/>
                  <a:gd name="connsiteX11" fmla="*/ 4565650 w 4781550"/>
                  <a:gd name="connsiteY11" fmla="*/ 1917700 h 2651760"/>
                  <a:gd name="connsiteX12" fmla="*/ 4292600 w 4781550"/>
                  <a:gd name="connsiteY12" fmla="*/ 2211070 h 2651760"/>
                  <a:gd name="connsiteX13" fmla="*/ 3876040 w 4781550"/>
                  <a:gd name="connsiteY13" fmla="*/ 2482850 h 2651760"/>
                  <a:gd name="connsiteX14" fmla="*/ 3125470 w 4781550"/>
                  <a:gd name="connsiteY14" fmla="*/ 2651760 h 2651760"/>
                  <a:gd name="connsiteX15" fmla="*/ 2481580 w 4781550"/>
                  <a:gd name="connsiteY15" fmla="*/ 2641600 h 2651760"/>
                  <a:gd name="connsiteX16" fmla="*/ 2232025 w 4781550"/>
                  <a:gd name="connsiteY16" fmla="*/ 2603500 h 2651760"/>
                  <a:gd name="connsiteX17" fmla="*/ 1117600 w 4781550"/>
                  <a:gd name="connsiteY17" fmla="*/ 2108200 h 2651760"/>
                  <a:gd name="connsiteX18" fmla="*/ 596900 w 4781550"/>
                  <a:gd name="connsiteY18" fmla="*/ 1771650 h 2651760"/>
                  <a:gd name="connsiteX19" fmla="*/ 228600 w 4781550"/>
                  <a:gd name="connsiteY19" fmla="*/ 1339850 h 2651760"/>
                  <a:gd name="connsiteX20" fmla="*/ 63500 w 4781550"/>
                  <a:gd name="connsiteY20" fmla="*/ 990600 h 2651760"/>
                  <a:gd name="connsiteX21" fmla="*/ 0 w 4781550"/>
                  <a:gd name="connsiteY21" fmla="*/ 685800 h 2651760"/>
                  <a:gd name="connsiteX0" fmla="*/ 0 w 4781550"/>
                  <a:gd name="connsiteY0" fmla="*/ 685800 h 2651760"/>
                  <a:gd name="connsiteX1" fmla="*/ 146050 w 4781550"/>
                  <a:gd name="connsiteY1" fmla="*/ 438150 h 2651760"/>
                  <a:gd name="connsiteX2" fmla="*/ 558800 w 4781550"/>
                  <a:gd name="connsiteY2" fmla="*/ 190500 h 2651760"/>
                  <a:gd name="connsiteX3" fmla="*/ 1092200 w 4781550"/>
                  <a:gd name="connsiteY3" fmla="*/ 25400 h 2651760"/>
                  <a:gd name="connsiteX4" fmla="*/ 1873250 w 4781550"/>
                  <a:gd name="connsiteY4" fmla="*/ 0 h 2651760"/>
                  <a:gd name="connsiteX5" fmla="*/ 2838450 w 4781550"/>
                  <a:gd name="connsiteY5" fmla="*/ 71438 h 2651760"/>
                  <a:gd name="connsiteX6" fmla="*/ 3575050 w 4781550"/>
                  <a:gd name="connsiteY6" fmla="*/ 177800 h 2651760"/>
                  <a:gd name="connsiteX7" fmla="*/ 4184650 w 4781550"/>
                  <a:gd name="connsiteY7" fmla="*/ 419100 h 2651760"/>
                  <a:gd name="connsiteX8" fmla="*/ 4597400 w 4781550"/>
                  <a:gd name="connsiteY8" fmla="*/ 698500 h 2651760"/>
                  <a:gd name="connsiteX9" fmla="*/ 4781550 w 4781550"/>
                  <a:gd name="connsiteY9" fmla="*/ 1136650 h 2651760"/>
                  <a:gd name="connsiteX10" fmla="*/ 4749800 w 4781550"/>
                  <a:gd name="connsiteY10" fmla="*/ 1473200 h 2651760"/>
                  <a:gd name="connsiteX11" fmla="*/ 4565650 w 4781550"/>
                  <a:gd name="connsiteY11" fmla="*/ 1917700 h 2651760"/>
                  <a:gd name="connsiteX12" fmla="*/ 4292600 w 4781550"/>
                  <a:gd name="connsiteY12" fmla="*/ 2211070 h 2651760"/>
                  <a:gd name="connsiteX13" fmla="*/ 3876040 w 4781550"/>
                  <a:gd name="connsiteY13" fmla="*/ 2482850 h 2651760"/>
                  <a:gd name="connsiteX14" fmla="*/ 3125470 w 4781550"/>
                  <a:gd name="connsiteY14" fmla="*/ 2651760 h 2651760"/>
                  <a:gd name="connsiteX15" fmla="*/ 2481580 w 4781550"/>
                  <a:gd name="connsiteY15" fmla="*/ 2641600 h 2651760"/>
                  <a:gd name="connsiteX16" fmla="*/ 2232025 w 4781550"/>
                  <a:gd name="connsiteY16" fmla="*/ 2603500 h 2651760"/>
                  <a:gd name="connsiteX17" fmla="*/ 1117600 w 4781550"/>
                  <a:gd name="connsiteY17" fmla="*/ 2108200 h 2651760"/>
                  <a:gd name="connsiteX18" fmla="*/ 596900 w 4781550"/>
                  <a:gd name="connsiteY18" fmla="*/ 1771650 h 2651760"/>
                  <a:gd name="connsiteX19" fmla="*/ 228600 w 4781550"/>
                  <a:gd name="connsiteY19" fmla="*/ 1339850 h 2651760"/>
                  <a:gd name="connsiteX20" fmla="*/ 63500 w 4781550"/>
                  <a:gd name="connsiteY20" fmla="*/ 990600 h 2651760"/>
                  <a:gd name="connsiteX21" fmla="*/ 0 w 4781550"/>
                  <a:gd name="connsiteY21" fmla="*/ 685800 h 2651760"/>
                  <a:gd name="connsiteX0" fmla="*/ 0 w 4781550"/>
                  <a:gd name="connsiteY0" fmla="*/ 685800 h 2651760"/>
                  <a:gd name="connsiteX1" fmla="*/ 146050 w 4781550"/>
                  <a:gd name="connsiteY1" fmla="*/ 438150 h 2651760"/>
                  <a:gd name="connsiteX2" fmla="*/ 558800 w 4781550"/>
                  <a:gd name="connsiteY2" fmla="*/ 190500 h 2651760"/>
                  <a:gd name="connsiteX3" fmla="*/ 1092200 w 4781550"/>
                  <a:gd name="connsiteY3" fmla="*/ 25400 h 2651760"/>
                  <a:gd name="connsiteX4" fmla="*/ 1873250 w 4781550"/>
                  <a:gd name="connsiteY4" fmla="*/ 0 h 2651760"/>
                  <a:gd name="connsiteX5" fmla="*/ 2838450 w 4781550"/>
                  <a:gd name="connsiteY5" fmla="*/ 71438 h 2651760"/>
                  <a:gd name="connsiteX6" fmla="*/ 3575050 w 4781550"/>
                  <a:gd name="connsiteY6" fmla="*/ 177800 h 2651760"/>
                  <a:gd name="connsiteX7" fmla="*/ 4184650 w 4781550"/>
                  <a:gd name="connsiteY7" fmla="*/ 419100 h 2651760"/>
                  <a:gd name="connsiteX8" fmla="*/ 4597400 w 4781550"/>
                  <a:gd name="connsiteY8" fmla="*/ 698500 h 2651760"/>
                  <a:gd name="connsiteX9" fmla="*/ 4781550 w 4781550"/>
                  <a:gd name="connsiteY9" fmla="*/ 1136650 h 2651760"/>
                  <a:gd name="connsiteX10" fmla="*/ 4749800 w 4781550"/>
                  <a:gd name="connsiteY10" fmla="*/ 1473200 h 2651760"/>
                  <a:gd name="connsiteX11" fmla="*/ 4565650 w 4781550"/>
                  <a:gd name="connsiteY11" fmla="*/ 1917700 h 2651760"/>
                  <a:gd name="connsiteX12" fmla="*/ 4292600 w 4781550"/>
                  <a:gd name="connsiteY12" fmla="*/ 2211070 h 2651760"/>
                  <a:gd name="connsiteX13" fmla="*/ 3876040 w 4781550"/>
                  <a:gd name="connsiteY13" fmla="*/ 2482850 h 2651760"/>
                  <a:gd name="connsiteX14" fmla="*/ 3125470 w 4781550"/>
                  <a:gd name="connsiteY14" fmla="*/ 2651760 h 2651760"/>
                  <a:gd name="connsiteX15" fmla="*/ 2481580 w 4781550"/>
                  <a:gd name="connsiteY15" fmla="*/ 2641600 h 2651760"/>
                  <a:gd name="connsiteX16" fmla="*/ 1874837 w 4781550"/>
                  <a:gd name="connsiteY16" fmla="*/ 2436812 h 2651760"/>
                  <a:gd name="connsiteX17" fmla="*/ 1117600 w 4781550"/>
                  <a:gd name="connsiteY17" fmla="*/ 2108200 h 2651760"/>
                  <a:gd name="connsiteX18" fmla="*/ 596900 w 4781550"/>
                  <a:gd name="connsiteY18" fmla="*/ 1771650 h 2651760"/>
                  <a:gd name="connsiteX19" fmla="*/ 228600 w 4781550"/>
                  <a:gd name="connsiteY19" fmla="*/ 1339850 h 2651760"/>
                  <a:gd name="connsiteX20" fmla="*/ 63500 w 4781550"/>
                  <a:gd name="connsiteY20" fmla="*/ 990600 h 2651760"/>
                  <a:gd name="connsiteX21" fmla="*/ 0 w 4781550"/>
                  <a:gd name="connsiteY21" fmla="*/ 685800 h 2651760"/>
                  <a:gd name="connsiteX0" fmla="*/ 0 w 4781550"/>
                  <a:gd name="connsiteY0" fmla="*/ 685800 h 2651760"/>
                  <a:gd name="connsiteX1" fmla="*/ 146050 w 4781550"/>
                  <a:gd name="connsiteY1" fmla="*/ 438150 h 2651760"/>
                  <a:gd name="connsiteX2" fmla="*/ 558800 w 4781550"/>
                  <a:gd name="connsiteY2" fmla="*/ 190500 h 2651760"/>
                  <a:gd name="connsiteX3" fmla="*/ 1092200 w 4781550"/>
                  <a:gd name="connsiteY3" fmla="*/ 25400 h 2651760"/>
                  <a:gd name="connsiteX4" fmla="*/ 1873250 w 4781550"/>
                  <a:gd name="connsiteY4" fmla="*/ 0 h 2651760"/>
                  <a:gd name="connsiteX5" fmla="*/ 2838450 w 4781550"/>
                  <a:gd name="connsiteY5" fmla="*/ 71438 h 2651760"/>
                  <a:gd name="connsiteX6" fmla="*/ 3575050 w 4781550"/>
                  <a:gd name="connsiteY6" fmla="*/ 177800 h 2651760"/>
                  <a:gd name="connsiteX7" fmla="*/ 4184650 w 4781550"/>
                  <a:gd name="connsiteY7" fmla="*/ 419100 h 2651760"/>
                  <a:gd name="connsiteX8" fmla="*/ 4597400 w 4781550"/>
                  <a:gd name="connsiteY8" fmla="*/ 698500 h 2651760"/>
                  <a:gd name="connsiteX9" fmla="*/ 4781550 w 4781550"/>
                  <a:gd name="connsiteY9" fmla="*/ 1136650 h 2651760"/>
                  <a:gd name="connsiteX10" fmla="*/ 4749800 w 4781550"/>
                  <a:gd name="connsiteY10" fmla="*/ 1473200 h 2651760"/>
                  <a:gd name="connsiteX11" fmla="*/ 4565650 w 4781550"/>
                  <a:gd name="connsiteY11" fmla="*/ 1917700 h 2651760"/>
                  <a:gd name="connsiteX12" fmla="*/ 4292600 w 4781550"/>
                  <a:gd name="connsiteY12" fmla="*/ 2211070 h 2651760"/>
                  <a:gd name="connsiteX13" fmla="*/ 3876040 w 4781550"/>
                  <a:gd name="connsiteY13" fmla="*/ 2482850 h 2651760"/>
                  <a:gd name="connsiteX14" fmla="*/ 3125470 w 4781550"/>
                  <a:gd name="connsiteY14" fmla="*/ 2651760 h 2651760"/>
                  <a:gd name="connsiteX15" fmla="*/ 2481580 w 4781550"/>
                  <a:gd name="connsiteY15" fmla="*/ 2641600 h 2651760"/>
                  <a:gd name="connsiteX16" fmla="*/ 1874837 w 4781550"/>
                  <a:gd name="connsiteY16" fmla="*/ 2436812 h 2651760"/>
                  <a:gd name="connsiteX17" fmla="*/ 1141413 w 4781550"/>
                  <a:gd name="connsiteY17" fmla="*/ 2074863 h 2651760"/>
                  <a:gd name="connsiteX18" fmla="*/ 596900 w 4781550"/>
                  <a:gd name="connsiteY18" fmla="*/ 1771650 h 2651760"/>
                  <a:gd name="connsiteX19" fmla="*/ 228600 w 4781550"/>
                  <a:gd name="connsiteY19" fmla="*/ 1339850 h 2651760"/>
                  <a:gd name="connsiteX20" fmla="*/ 63500 w 4781550"/>
                  <a:gd name="connsiteY20" fmla="*/ 990600 h 2651760"/>
                  <a:gd name="connsiteX21" fmla="*/ 0 w 4781550"/>
                  <a:gd name="connsiteY21" fmla="*/ 685800 h 2651760"/>
                  <a:gd name="connsiteX0" fmla="*/ 0 w 4781550"/>
                  <a:gd name="connsiteY0" fmla="*/ 685800 h 2651760"/>
                  <a:gd name="connsiteX1" fmla="*/ 146050 w 4781550"/>
                  <a:gd name="connsiteY1" fmla="*/ 438150 h 2651760"/>
                  <a:gd name="connsiteX2" fmla="*/ 558800 w 4781550"/>
                  <a:gd name="connsiteY2" fmla="*/ 190500 h 2651760"/>
                  <a:gd name="connsiteX3" fmla="*/ 1092200 w 4781550"/>
                  <a:gd name="connsiteY3" fmla="*/ 25400 h 2651760"/>
                  <a:gd name="connsiteX4" fmla="*/ 1873250 w 4781550"/>
                  <a:gd name="connsiteY4" fmla="*/ 0 h 2651760"/>
                  <a:gd name="connsiteX5" fmla="*/ 2838450 w 4781550"/>
                  <a:gd name="connsiteY5" fmla="*/ 71438 h 2651760"/>
                  <a:gd name="connsiteX6" fmla="*/ 3575050 w 4781550"/>
                  <a:gd name="connsiteY6" fmla="*/ 177800 h 2651760"/>
                  <a:gd name="connsiteX7" fmla="*/ 4184650 w 4781550"/>
                  <a:gd name="connsiteY7" fmla="*/ 419100 h 2651760"/>
                  <a:gd name="connsiteX8" fmla="*/ 4597400 w 4781550"/>
                  <a:gd name="connsiteY8" fmla="*/ 698500 h 2651760"/>
                  <a:gd name="connsiteX9" fmla="*/ 4781550 w 4781550"/>
                  <a:gd name="connsiteY9" fmla="*/ 1136650 h 2651760"/>
                  <a:gd name="connsiteX10" fmla="*/ 4749800 w 4781550"/>
                  <a:gd name="connsiteY10" fmla="*/ 1473200 h 2651760"/>
                  <a:gd name="connsiteX11" fmla="*/ 4532312 w 4781550"/>
                  <a:gd name="connsiteY11" fmla="*/ 1884362 h 2651760"/>
                  <a:gd name="connsiteX12" fmla="*/ 4292600 w 4781550"/>
                  <a:gd name="connsiteY12" fmla="*/ 2211070 h 2651760"/>
                  <a:gd name="connsiteX13" fmla="*/ 3876040 w 4781550"/>
                  <a:gd name="connsiteY13" fmla="*/ 2482850 h 2651760"/>
                  <a:gd name="connsiteX14" fmla="*/ 3125470 w 4781550"/>
                  <a:gd name="connsiteY14" fmla="*/ 2651760 h 2651760"/>
                  <a:gd name="connsiteX15" fmla="*/ 2481580 w 4781550"/>
                  <a:gd name="connsiteY15" fmla="*/ 2641600 h 2651760"/>
                  <a:gd name="connsiteX16" fmla="*/ 1874837 w 4781550"/>
                  <a:gd name="connsiteY16" fmla="*/ 2436812 h 2651760"/>
                  <a:gd name="connsiteX17" fmla="*/ 1141413 w 4781550"/>
                  <a:gd name="connsiteY17" fmla="*/ 2074863 h 2651760"/>
                  <a:gd name="connsiteX18" fmla="*/ 596900 w 4781550"/>
                  <a:gd name="connsiteY18" fmla="*/ 1771650 h 2651760"/>
                  <a:gd name="connsiteX19" fmla="*/ 228600 w 4781550"/>
                  <a:gd name="connsiteY19" fmla="*/ 1339850 h 2651760"/>
                  <a:gd name="connsiteX20" fmla="*/ 63500 w 4781550"/>
                  <a:gd name="connsiteY20" fmla="*/ 990600 h 2651760"/>
                  <a:gd name="connsiteX21" fmla="*/ 0 w 4781550"/>
                  <a:gd name="connsiteY21" fmla="*/ 685800 h 2651760"/>
                  <a:gd name="connsiteX0" fmla="*/ 0 w 4781550"/>
                  <a:gd name="connsiteY0" fmla="*/ 685800 h 2651760"/>
                  <a:gd name="connsiteX1" fmla="*/ 146050 w 4781550"/>
                  <a:gd name="connsiteY1" fmla="*/ 438150 h 2651760"/>
                  <a:gd name="connsiteX2" fmla="*/ 558800 w 4781550"/>
                  <a:gd name="connsiteY2" fmla="*/ 190500 h 2651760"/>
                  <a:gd name="connsiteX3" fmla="*/ 1092200 w 4781550"/>
                  <a:gd name="connsiteY3" fmla="*/ 25400 h 2651760"/>
                  <a:gd name="connsiteX4" fmla="*/ 1873250 w 4781550"/>
                  <a:gd name="connsiteY4" fmla="*/ 0 h 2651760"/>
                  <a:gd name="connsiteX5" fmla="*/ 2838450 w 4781550"/>
                  <a:gd name="connsiteY5" fmla="*/ 71438 h 2651760"/>
                  <a:gd name="connsiteX6" fmla="*/ 3575050 w 4781550"/>
                  <a:gd name="connsiteY6" fmla="*/ 177800 h 2651760"/>
                  <a:gd name="connsiteX7" fmla="*/ 4184650 w 4781550"/>
                  <a:gd name="connsiteY7" fmla="*/ 419100 h 2651760"/>
                  <a:gd name="connsiteX8" fmla="*/ 4597400 w 4781550"/>
                  <a:gd name="connsiteY8" fmla="*/ 698500 h 2651760"/>
                  <a:gd name="connsiteX9" fmla="*/ 4781550 w 4781550"/>
                  <a:gd name="connsiteY9" fmla="*/ 1136650 h 2651760"/>
                  <a:gd name="connsiteX10" fmla="*/ 4749800 w 4781550"/>
                  <a:gd name="connsiteY10" fmla="*/ 1473200 h 2651760"/>
                  <a:gd name="connsiteX11" fmla="*/ 4532312 w 4781550"/>
                  <a:gd name="connsiteY11" fmla="*/ 1884362 h 2651760"/>
                  <a:gd name="connsiteX12" fmla="*/ 4273550 w 4781550"/>
                  <a:gd name="connsiteY12" fmla="*/ 2192020 h 2651760"/>
                  <a:gd name="connsiteX13" fmla="*/ 3876040 w 4781550"/>
                  <a:gd name="connsiteY13" fmla="*/ 2482850 h 2651760"/>
                  <a:gd name="connsiteX14" fmla="*/ 3125470 w 4781550"/>
                  <a:gd name="connsiteY14" fmla="*/ 2651760 h 2651760"/>
                  <a:gd name="connsiteX15" fmla="*/ 2481580 w 4781550"/>
                  <a:gd name="connsiteY15" fmla="*/ 2641600 h 2651760"/>
                  <a:gd name="connsiteX16" fmla="*/ 1874837 w 4781550"/>
                  <a:gd name="connsiteY16" fmla="*/ 2436812 h 2651760"/>
                  <a:gd name="connsiteX17" fmla="*/ 1141413 w 4781550"/>
                  <a:gd name="connsiteY17" fmla="*/ 2074863 h 2651760"/>
                  <a:gd name="connsiteX18" fmla="*/ 596900 w 4781550"/>
                  <a:gd name="connsiteY18" fmla="*/ 1771650 h 2651760"/>
                  <a:gd name="connsiteX19" fmla="*/ 228600 w 4781550"/>
                  <a:gd name="connsiteY19" fmla="*/ 1339850 h 2651760"/>
                  <a:gd name="connsiteX20" fmla="*/ 63500 w 4781550"/>
                  <a:gd name="connsiteY20" fmla="*/ 990600 h 2651760"/>
                  <a:gd name="connsiteX21" fmla="*/ 0 w 4781550"/>
                  <a:gd name="connsiteY21" fmla="*/ 685800 h 2651760"/>
                  <a:gd name="connsiteX0" fmla="*/ 0 w 4781550"/>
                  <a:gd name="connsiteY0" fmla="*/ 685800 h 2651760"/>
                  <a:gd name="connsiteX1" fmla="*/ 146050 w 4781550"/>
                  <a:gd name="connsiteY1" fmla="*/ 438150 h 2651760"/>
                  <a:gd name="connsiteX2" fmla="*/ 558800 w 4781550"/>
                  <a:gd name="connsiteY2" fmla="*/ 190500 h 2651760"/>
                  <a:gd name="connsiteX3" fmla="*/ 1092200 w 4781550"/>
                  <a:gd name="connsiteY3" fmla="*/ 25400 h 2651760"/>
                  <a:gd name="connsiteX4" fmla="*/ 1873250 w 4781550"/>
                  <a:gd name="connsiteY4" fmla="*/ 0 h 2651760"/>
                  <a:gd name="connsiteX5" fmla="*/ 2838450 w 4781550"/>
                  <a:gd name="connsiteY5" fmla="*/ 71438 h 2651760"/>
                  <a:gd name="connsiteX6" fmla="*/ 3575050 w 4781550"/>
                  <a:gd name="connsiteY6" fmla="*/ 177800 h 2651760"/>
                  <a:gd name="connsiteX7" fmla="*/ 4184650 w 4781550"/>
                  <a:gd name="connsiteY7" fmla="*/ 419100 h 2651760"/>
                  <a:gd name="connsiteX8" fmla="*/ 4597400 w 4781550"/>
                  <a:gd name="connsiteY8" fmla="*/ 698500 h 2651760"/>
                  <a:gd name="connsiteX9" fmla="*/ 4781550 w 4781550"/>
                  <a:gd name="connsiteY9" fmla="*/ 1136650 h 2651760"/>
                  <a:gd name="connsiteX10" fmla="*/ 4749800 w 4781550"/>
                  <a:gd name="connsiteY10" fmla="*/ 1473200 h 2651760"/>
                  <a:gd name="connsiteX11" fmla="*/ 4518025 w 4781550"/>
                  <a:gd name="connsiteY11" fmla="*/ 1884362 h 2651760"/>
                  <a:gd name="connsiteX12" fmla="*/ 4273550 w 4781550"/>
                  <a:gd name="connsiteY12" fmla="*/ 2192020 h 2651760"/>
                  <a:gd name="connsiteX13" fmla="*/ 3876040 w 4781550"/>
                  <a:gd name="connsiteY13" fmla="*/ 2482850 h 2651760"/>
                  <a:gd name="connsiteX14" fmla="*/ 3125470 w 4781550"/>
                  <a:gd name="connsiteY14" fmla="*/ 2651760 h 2651760"/>
                  <a:gd name="connsiteX15" fmla="*/ 2481580 w 4781550"/>
                  <a:gd name="connsiteY15" fmla="*/ 2641600 h 2651760"/>
                  <a:gd name="connsiteX16" fmla="*/ 1874837 w 4781550"/>
                  <a:gd name="connsiteY16" fmla="*/ 2436812 h 2651760"/>
                  <a:gd name="connsiteX17" fmla="*/ 1141413 w 4781550"/>
                  <a:gd name="connsiteY17" fmla="*/ 2074863 h 2651760"/>
                  <a:gd name="connsiteX18" fmla="*/ 596900 w 4781550"/>
                  <a:gd name="connsiteY18" fmla="*/ 1771650 h 2651760"/>
                  <a:gd name="connsiteX19" fmla="*/ 228600 w 4781550"/>
                  <a:gd name="connsiteY19" fmla="*/ 1339850 h 2651760"/>
                  <a:gd name="connsiteX20" fmla="*/ 63500 w 4781550"/>
                  <a:gd name="connsiteY20" fmla="*/ 990600 h 2651760"/>
                  <a:gd name="connsiteX21" fmla="*/ 0 w 4781550"/>
                  <a:gd name="connsiteY21" fmla="*/ 685800 h 2651760"/>
                  <a:gd name="connsiteX0" fmla="*/ 0 w 4781550"/>
                  <a:gd name="connsiteY0" fmla="*/ 685800 h 2651760"/>
                  <a:gd name="connsiteX1" fmla="*/ 146050 w 4781550"/>
                  <a:gd name="connsiteY1" fmla="*/ 438150 h 2651760"/>
                  <a:gd name="connsiteX2" fmla="*/ 558800 w 4781550"/>
                  <a:gd name="connsiteY2" fmla="*/ 190500 h 2651760"/>
                  <a:gd name="connsiteX3" fmla="*/ 1092200 w 4781550"/>
                  <a:gd name="connsiteY3" fmla="*/ 25400 h 2651760"/>
                  <a:gd name="connsiteX4" fmla="*/ 1873250 w 4781550"/>
                  <a:gd name="connsiteY4" fmla="*/ 0 h 2651760"/>
                  <a:gd name="connsiteX5" fmla="*/ 2838450 w 4781550"/>
                  <a:gd name="connsiteY5" fmla="*/ 71438 h 2651760"/>
                  <a:gd name="connsiteX6" fmla="*/ 3575050 w 4781550"/>
                  <a:gd name="connsiteY6" fmla="*/ 177800 h 2651760"/>
                  <a:gd name="connsiteX7" fmla="*/ 4184650 w 4781550"/>
                  <a:gd name="connsiteY7" fmla="*/ 419100 h 2651760"/>
                  <a:gd name="connsiteX8" fmla="*/ 4597400 w 4781550"/>
                  <a:gd name="connsiteY8" fmla="*/ 698500 h 2651760"/>
                  <a:gd name="connsiteX9" fmla="*/ 4781550 w 4781550"/>
                  <a:gd name="connsiteY9" fmla="*/ 1136650 h 2651760"/>
                  <a:gd name="connsiteX10" fmla="*/ 4749800 w 4781550"/>
                  <a:gd name="connsiteY10" fmla="*/ 1473200 h 2651760"/>
                  <a:gd name="connsiteX11" fmla="*/ 4518025 w 4781550"/>
                  <a:gd name="connsiteY11" fmla="*/ 1884362 h 2651760"/>
                  <a:gd name="connsiteX12" fmla="*/ 4249737 w 4781550"/>
                  <a:gd name="connsiteY12" fmla="*/ 2153920 h 2651760"/>
                  <a:gd name="connsiteX13" fmla="*/ 3876040 w 4781550"/>
                  <a:gd name="connsiteY13" fmla="*/ 2482850 h 2651760"/>
                  <a:gd name="connsiteX14" fmla="*/ 3125470 w 4781550"/>
                  <a:gd name="connsiteY14" fmla="*/ 2651760 h 2651760"/>
                  <a:gd name="connsiteX15" fmla="*/ 2481580 w 4781550"/>
                  <a:gd name="connsiteY15" fmla="*/ 2641600 h 2651760"/>
                  <a:gd name="connsiteX16" fmla="*/ 1874837 w 4781550"/>
                  <a:gd name="connsiteY16" fmla="*/ 2436812 h 2651760"/>
                  <a:gd name="connsiteX17" fmla="*/ 1141413 w 4781550"/>
                  <a:gd name="connsiteY17" fmla="*/ 2074863 h 2651760"/>
                  <a:gd name="connsiteX18" fmla="*/ 596900 w 4781550"/>
                  <a:gd name="connsiteY18" fmla="*/ 1771650 h 2651760"/>
                  <a:gd name="connsiteX19" fmla="*/ 228600 w 4781550"/>
                  <a:gd name="connsiteY19" fmla="*/ 1339850 h 2651760"/>
                  <a:gd name="connsiteX20" fmla="*/ 63500 w 4781550"/>
                  <a:gd name="connsiteY20" fmla="*/ 990600 h 2651760"/>
                  <a:gd name="connsiteX21" fmla="*/ 0 w 4781550"/>
                  <a:gd name="connsiteY21" fmla="*/ 685800 h 2651760"/>
                  <a:gd name="connsiteX0" fmla="*/ 0 w 4781550"/>
                  <a:gd name="connsiteY0" fmla="*/ 685800 h 2651760"/>
                  <a:gd name="connsiteX1" fmla="*/ 146050 w 4781550"/>
                  <a:gd name="connsiteY1" fmla="*/ 438150 h 2651760"/>
                  <a:gd name="connsiteX2" fmla="*/ 558800 w 4781550"/>
                  <a:gd name="connsiteY2" fmla="*/ 190500 h 2651760"/>
                  <a:gd name="connsiteX3" fmla="*/ 1092200 w 4781550"/>
                  <a:gd name="connsiteY3" fmla="*/ 25400 h 2651760"/>
                  <a:gd name="connsiteX4" fmla="*/ 1873250 w 4781550"/>
                  <a:gd name="connsiteY4" fmla="*/ 0 h 2651760"/>
                  <a:gd name="connsiteX5" fmla="*/ 2838450 w 4781550"/>
                  <a:gd name="connsiteY5" fmla="*/ 71438 h 2651760"/>
                  <a:gd name="connsiteX6" fmla="*/ 3575050 w 4781550"/>
                  <a:gd name="connsiteY6" fmla="*/ 177800 h 2651760"/>
                  <a:gd name="connsiteX7" fmla="*/ 4184650 w 4781550"/>
                  <a:gd name="connsiteY7" fmla="*/ 419100 h 2651760"/>
                  <a:gd name="connsiteX8" fmla="*/ 4597400 w 4781550"/>
                  <a:gd name="connsiteY8" fmla="*/ 698500 h 2651760"/>
                  <a:gd name="connsiteX9" fmla="*/ 4781550 w 4781550"/>
                  <a:gd name="connsiteY9" fmla="*/ 1136650 h 2651760"/>
                  <a:gd name="connsiteX10" fmla="*/ 4749800 w 4781550"/>
                  <a:gd name="connsiteY10" fmla="*/ 1473200 h 2651760"/>
                  <a:gd name="connsiteX11" fmla="*/ 4489450 w 4781550"/>
                  <a:gd name="connsiteY11" fmla="*/ 1865312 h 2651760"/>
                  <a:gd name="connsiteX12" fmla="*/ 4249737 w 4781550"/>
                  <a:gd name="connsiteY12" fmla="*/ 2153920 h 2651760"/>
                  <a:gd name="connsiteX13" fmla="*/ 3876040 w 4781550"/>
                  <a:gd name="connsiteY13" fmla="*/ 2482850 h 2651760"/>
                  <a:gd name="connsiteX14" fmla="*/ 3125470 w 4781550"/>
                  <a:gd name="connsiteY14" fmla="*/ 2651760 h 2651760"/>
                  <a:gd name="connsiteX15" fmla="*/ 2481580 w 4781550"/>
                  <a:gd name="connsiteY15" fmla="*/ 2641600 h 2651760"/>
                  <a:gd name="connsiteX16" fmla="*/ 1874837 w 4781550"/>
                  <a:gd name="connsiteY16" fmla="*/ 2436812 h 2651760"/>
                  <a:gd name="connsiteX17" fmla="*/ 1141413 w 4781550"/>
                  <a:gd name="connsiteY17" fmla="*/ 2074863 h 2651760"/>
                  <a:gd name="connsiteX18" fmla="*/ 596900 w 4781550"/>
                  <a:gd name="connsiteY18" fmla="*/ 1771650 h 2651760"/>
                  <a:gd name="connsiteX19" fmla="*/ 228600 w 4781550"/>
                  <a:gd name="connsiteY19" fmla="*/ 1339850 h 2651760"/>
                  <a:gd name="connsiteX20" fmla="*/ 63500 w 4781550"/>
                  <a:gd name="connsiteY20" fmla="*/ 990600 h 2651760"/>
                  <a:gd name="connsiteX21" fmla="*/ 0 w 4781550"/>
                  <a:gd name="connsiteY21" fmla="*/ 685800 h 2651760"/>
                  <a:gd name="connsiteX0" fmla="*/ 0 w 4781550"/>
                  <a:gd name="connsiteY0" fmla="*/ 685800 h 2651760"/>
                  <a:gd name="connsiteX1" fmla="*/ 146050 w 4781550"/>
                  <a:gd name="connsiteY1" fmla="*/ 438150 h 2651760"/>
                  <a:gd name="connsiteX2" fmla="*/ 558800 w 4781550"/>
                  <a:gd name="connsiteY2" fmla="*/ 190500 h 2651760"/>
                  <a:gd name="connsiteX3" fmla="*/ 1092200 w 4781550"/>
                  <a:gd name="connsiteY3" fmla="*/ 25400 h 2651760"/>
                  <a:gd name="connsiteX4" fmla="*/ 1873250 w 4781550"/>
                  <a:gd name="connsiteY4" fmla="*/ 0 h 2651760"/>
                  <a:gd name="connsiteX5" fmla="*/ 2833687 w 4781550"/>
                  <a:gd name="connsiteY5" fmla="*/ 85726 h 2651760"/>
                  <a:gd name="connsiteX6" fmla="*/ 3575050 w 4781550"/>
                  <a:gd name="connsiteY6" fmla="*/ 177800 h 2651760"/>
                  <a:gd name="connsiteX7" fmla="*/ 4184650 w 4781550"/>
                  <a:gd name="connsiteY7" fmla="*/ 419100 h 2651760"/>
                  <a:gd name="connsiteX8" fmla="*/ 4597400 w 4781550"/>
                  <a:gd name="connsiteY8" fmla="*/ 698500 h 2651760"/>
                  <a:gd name="connsiteX9" fmla="*/ 4781550 w 4781550"/>
                  <a:gd name="connsiteY9" fmla="*/ 1136650 h 2651760"/>
                  <a:gd name="connsiteX10" fmla="*/ 4749800 w 4781550"/>
                  <a:gd name="connsiteY10" fmla="*/ 1473200 h 2651760"/>
                  <a:gd name="connsiteX11" fmla="*/ 4489450 w 4781550"/>
                  <a:gd name="connsiteY11" fmla="*/ 1865312 h 2651760"/>
                  <a:gd name="connsiteX12" fmla="*/ 4249737 w 4781550"/>
                  <a:gd name="connsiteY12" fmla="*/ 2153920 h 2651760"/>
                  <a:gd name="connsiteX13" fmla="*/ 3876040 w 4781550"/>
                  <a:gd name="connsiteY13" fmla="*/ 2482850 h 2651760"/>
                  <a:gd name="connsiteX14" fmla="*/ 3125470 w 4781550"/>
                  <a:gd name="connsiteY14" fmla="*/ 2651760 h 2651760"/>
                  <a:gd name="connsiteX15" fmla="*/ 2481580 w 4781550"/>
                  <a:gd name="connsiteY15" fmla="*/ 2641600 h 2651760"/>
                  <a:gd name="connsiteX16" fmla="*/ 1874837 w 4781550"/>
                  <a:gd name="connsiteY16" fmla="*/ 2436812 h 2651760"/>
                  <a:gd name="connsiteX17" fmla="*/ 1141413 w 4781550"/>
                  <a:gd name="connsiteY17" fmla="*/ 2074863 h 2651760"/>
                  <a:gd name="connsiteX18" fmla="*/ 596900 w 4781550"/>
                  <a:gd name="connsiteY18" fmla="*/ 1771650 h 2651760"/>
                  <a:gd name="connsiteX19" fmla="*/ 228600 w 4781550"/>
                  <a:gd name="connsiteY19" fmla="*/ 1339850 h 2651760"/>
                  <a:gd name="connsiteX20" fmla="*/ 63500 w 4781550"/>
                  <a:gd name="connsiteY20" fmla="*/ 990600 h 2651760"/>
                  <a:gd name="connsiteX21" fmla="*/ 0 w 4781550"/>
                  <a:gd name="connsiteY21" fmla="*/ 685800 h 2651760"/>
                  <a:gd name="connsiteX0" fmla="*/ 0 w 4781550"/>
                  <a:gd name="connsiteY0" fmla="*/ 685800 h 2651760"/>
                  <a:gd name="connsiteX1" fmla="*/ 146050 w 4781550"/>
                  <a:gd name="connsiteY1" fmla="*/ 438150 h 2651760"/>
                  <a:gd name="connsiteX2" fmla="*/ 558800 w 4781550"/>
                  <a:gd name="connsiteY2" fmla="*/ 190500 h 2651760"/>
                  <a:gd name="connsiteX3" fmla="*/ 1092200 w 4781550"/>
                  <a:gd name="connsiteY3" fmla="*/ 25400 h 2651760"/>
                  <a:gd name="connsiteX4" fmla="*/ 1873250 w 4781550"/>
                  <a:gd name="connsiteY4" fmla="*/ 0 h 2651760"/>
                  <a:gd name="connsiteX5" fmla="*/ 2833687 w 4781550"/>
                  <a:gd name="connsiteY5" fmla="*/ 85726 h 2651760"/>
                  <a:gd name="connsiteX6" fmla="*/ 3556000 w 4781550"/>
                  <a:gd name="connsiteY6" fmla="*/ 206375 h 2651760"/>
                  <a:gd name="connsiteX7" fmla="*/ 4184650 w 4781550"/>
                  <a:gd name="connsiteY7" fmla="*/ 419100 h 2651760"/>
                  <a:gd name="connsiteX8" fmla="*/ 4597400 w 4781550"/>
                  <a:gd name="connsiteY8" fmla="*/ 698500 h 2651760"/>
                  <a:gd name="connsiteX9" fmla="*/ 4781550 w 4781550"/>
                  <a:gd name="connsiteY9" fmla="*/ 1136650 h 2651760"/>
                  <a:gd name="connsiteX10" fmla="*/ 4749800 w 4781550"/>
                  <a:gd name="connsiteY10" fmla="*/ 1473200 h 2651760"/>
                  <a:gd name="connsiteX11" fmla="*/ 4489450 w 4781550"/>
                  <a:gd name="connsiteY11" fmla="*/ 1865312 h 2651760"/>
                  <a:gd name="connsiteX12" fmla="*/ 4249737 w 4781550"/>
                  <a:gd name="connsiteY12" fmla="*/ 2153920 h 2651760"/>
                  <a:gd name="connsiteX13" fmla="*/ 3876040 w 4781550"/>
                  <a:gd name="connsiteY13" fmla="*/ 2482850 h 2651760"/>
                  <a:gd name="connsiteX14" fmla="*/ 3125470 w 4781550"/>
                  <a:gd name="connsiteY14" fmla="*/ 2651760 h 2651760"/>
                  <a:gd name="connsiteX15" fmla="*/ 2481580 w 4781550"/>
                  <a:gd name="connsiteY15" fmla="*/ 2641600 h 2651760"/>
                  <a:gd name="connsiteX16" fmla="*/ 1874837 w 4781550"/>
                  <a:gd name="connsiteY16" fmla="*/ 2436812 h 2651760"/>
                  <a:gd name="connsiteX17" fmla="*/ 1141413 w 4781550"/>
                  <a:gd name="connsiteY17" fmla="*/ 2074863 h 2651760"/>
                  <a:gd name="connsiteX18" fmla="*/ 596900 w 4781550"/>
                  <a:gd name="connsiteY18" fmla="*/ 1771650 h 2651760"/>
                  <a:gd name="connsiteX19" fmla="*/ 228600 w 4781550"/>
                  <a:gd name="connsiteY19" fmla="*/ 1339850 h 2651760"/>
                  <a:gd name="connsiteX20" fmla="*/ 63500 w 4781550"/>
                  <a:gd name="connsiteY20" fmla="*/ 990600 h 2651760"/>
                  <a:gd name="connsiteX21" fmla="*/ 0 w 4781550"/>
                  <a:gd name="connsiteY21" fmla="*/ 685800 h 2651760"/>
                  <a:gd name="connsiteX0" fmla="*/ 0 w 4781550"/>
                  <a:gd name="connsiteY0" fmla="*/ 685800 h 2651760"/>
                  <a:gd name="connsiteX1" fmla="*/ 146050 w 4781550"/>
                  <a:gd name="connsiteY1" fmla="*/ 438150 h 2651760"/>
                  <a:gd name="connsiteX2" fmla="*/ 558800 w 4781550"/>
                  <a:gd name="connsiteY2" fmla="*/ 190500 h 2651760"/>
                  <a:gd name="connsiteX3" fmla="*/ 1092200 w 4781550"/>
                  <a:gd name="connsiteY3" fmla="*/ 25400 h 2651760"/>
                  <a:gd name="connsiteX4" fmla="*/ 1873250 w 4781550"/>
                  <a:gd name="connsiteY4" fmla="*/ 0 h 2651760"/>
                  <a:gd name="connsiteX5" fmla="*/ 2833687 w 4781550"/>
                  <a:gd name="connsiteY5" fmla="*/ 85726 h 2651760"/>
                  <a:gd name="connsiteX6" fmla="*/ 3556000 w 4781550"/>
                  <a:gd name="connsiteY6" fmla="*/ 206375 h 2651760"/>
                  <a:gd name="connsiteX7" fmla="*/ 4184650 w 4781550"/>
                  <a:gd name="connsiteY7" fmla="*/ 419100 h 2651760"/>
                  <a:gd name="connsiteX8" fmla="*/ 4597400 w 4781550"/>
                  <a:gd name="connsiteY8" fmla="*/ 698500 h 2651760"/>
                  <a:gd name="connsiteX9" fmla="*/ 4781550 w 4781550"/>
                  <a:gd name="connsiteY9" fmla="*/ 1136650 h 2651760"/>
                  <a:gd name="connsiteX10" fmla="*/ 4749800 w 4781550"/>
                  <a:gd name="connsiteY10" fmla="*/ 1473200 h 2651760"/>
                  <a:gd name="connsiteX11" fmla="*/ 4489450 w 4781550"/>
                  <a:gd name="connsiteY11" fmla="*/ 1865312 h 2651760"/>
                  <a:gd name="connsiteX12" fmla="*/ 4249737 w 4781550"/>
                  <a:gd name="connsiteY12" fmla="*/ 2153920 h 2651760"/>
                  <a:gd name="connsiteX13" fmla="*/ 3876040 w 4781550"/>
                  <a:gd name="connsiteY13" fmla="*/ 2482850 h 2651760"/>
                  <a:gd name="connsiteX14" fmla="*/ 3125470 w 4781550"/>
                  <a:gd name="connsiteY14" fmla="*/ 2651760 h 2651760"/>
                  <a:gd name="connsiteX15" fmla="*/ 2481580 w 4781550"/>
                  <a:gd name="connsiteY15" fmla="*/ 2641600 h 2651760"/>
                  <a:gd name="connsiteX16" fmla="*/ 1874837 w 4781550"/>
                  <a:gd name="connsiteY16" fmla="*/ 2436812 h 2651760"/>
                  <a:gd name="connsiteX17" fmla="*/ 1141413 w 4781550"/>
                  <a:gd name="connsiteY17" fmla="*/ 2074863 h 2651760"/>
                  <a:gd name="connsiteX18" fmla="*/ 639762 w 4781550"/>
                  <a:gd name="connsiteY18" fmla="*/ 1738312 h 2651760"/>
                  <a:gd name="connsiteX19" fmla="*/ 228600 w 4781550"/>
                  <a:gd name="connsiteY19" fmla="*/ 1339850 h 2651760"/>
                  <a:gd name="connsiteX20" fmla="*/ 63500 w 4781550"/>
                  <a:gd name="connsiteY20" fmla="*/ 990600 h 2651760"/>
                  <a:gd name="connsiteX21" fmla="*/ 0 w 4781550"/>
                  <a:gd name="connsiteY21" fmla="*/ 685800 h 2651760"/>
                  <a:gd name="connsiteX0" fmla="*/ 0 w 4781550"/>
                  <a:gd name="connsiteY0" fmla="*/ 690759 h 2656719"/>
                  <a:gd name="connsiteX1" fmla="*/ 146050 w 4781550"/>
                  <a:gd name="connsiteY1" fmla="*/ 443109 h 2656719"/>
                  <a:gd name="connsiteX2" fmla="*/ 558800 w 4781550"/>
                  <a:gd name="connsiteY2" fmla="*/ 195459 h 2656719"/>
                  <a:gd name="connsiteX3" fmla="*/ 1092200 w 4781550"/>
                  <a:gd name="connsiteY3" fmla="*/ 30359 h 2656719"/>
                  <a:gd name="connsiteX4" fmla="*/ 1873250 w 4781550"/>
                  <a:gd name="connsiteY4" fmla="*/ 4959 h 2656719"/>
                  <a:gd name="connsiteX5" fmla="*/ 2833687 w 4781550"/>
                  <a:gd name="connsiteY5" fmla="*/ 90685 h 2656719"/>
                  <a:gd name="connsiteX6" fmla="*/ 3556000 w 4781550"/>
                  <a:gd name="connsiteY6" fmla="*/ 211334 h 2656719"/>
                  <a:gd name="connsiteX7" fmla="*/ 4184650 w 4781550"/>
                  <a:gd name="connsiteY7" fmla="*/ 424059 h 2656719"/>
                  <a:gd name="connsiteX8" fmla="*/ 4597400 w 4781550"/>
                  <a:gd name="connsiteY8" fmla="*/ 703459 h 2656719"/>
                  <a:gd name="connsiteX9" fmla="*/ 4781550 w 4781550"/>
                  <a:gd name="connsiteY9" fmla="*/ 1141609 h 2656719"/>
                  <a:gd name="connsiteX10" fmla="*/ 4749800 w 4781550"/>
                  <a:gd name="connsiteY10" fmla="*/ 1478159 h 2656719"/>
                  <a:gd name="connsiteX11" fmla="*/ 4489450 w 4781550"/>
                  <a:gd name="connsiteY11" fmla="*/ 1870271 h 2656719"/>
                  <a:gd name="connsiteX12" fmla="*/ 4249737 w 4781550"/>
                  <a:gd name="connsiteY12" fmla="*/ 2158879 h 2656719"/>
                  <a:gd name="connsiteX13" fmla="*/ 3876040 w 4781550"/>
                  <a:gd name="connsiteY13" fmla="*/ 2487809 h 2656719"/>
                  <a:gd name="connsiteX14" fmla="*/ 3125470 w 4781550"/>
                  <a:gd name="connsiteY14" fmla="*/ 2656719 h 2656719"/>
                  <a:gd name="connsiteX15" fmla="*/ 2481580 w 4781550"/>
                  <a:gd name="connsiteY15" fmla="*/ 2646559 h 2656719"/>
                  <a:gd name="connsiteX16" fmla="*/ 1874837 w 4781550"/>
                  <a:gd name="connsiteY16" fmla="*/ 2441771 h 2656719"/>
                  <a:gd name="connsiteX17" fmla="*/ 1141413 w 4781550"/>
                  <a:gd name="connsiteY17" fmla="*/ 2079822 h 2656719"/>
                  <a:gd name="connsiteX18" fmla="*/ 639762 w 4781550"/>
                  <a:gd name="connsiteY18" fmla="*/ 1743271 h 2656719"/>
                  <a:gd name="connsiteX19" fmla="*/ 228600 w 4781550"/>
                  <a:gd name="connsiteY19" fmla="*/ 1344809 h 2656719"/>
                  <a:gd name="connsiteX20" fmla="*/ 63500 w 4781550"/>
                  <a:gd name="connsiteY20" fmla="*/ 995559 h 2656719"/>
                  <a:gd name="connsiteX21" fmla="*/ 0 w 4781550"/>
                  <a:gd name="connsiteY21" fmla="*/ 690759 h 2656719"/>
                  <a:gd name="connsiteX0" fmla="*/ 0 w 4781550"/>
                  <a:gd name="connsiteY0" fmla="*/ 690759 h 2656719"/>
                  <a:gd name="connsiteX1" fmla="*/ 146050 w 4781550"/>
                  <a:gd name="connsiteY1" fmla="*/ 443109 h 2656719"/>
                  <a:gd name="connsiteX2" fmla="*/ 558800 w 4781550"/>
                  <a:gd name="connsiteY2" fmla="*/ 195459 h 2656719"/>
                  <a:gd name="connsiteX3" fmla="*/ 1092200 w 4781550"/>
                  <a:gd name="connsiteY3" fmla="*/ 30359 h 2656719"/>
                  <a:gd name="connsiteX4" fmla="*/ 1873250 w 4781550"/>
                  <a:gd name="connsiteY4" fmla="*/ 4959 h 2656719"/>
                  <a:gd name="connsiteX5" fmla="*/ 2833687 w 4781550"/>
                  <a:gd name="connsiteY5" fmla="*/ 90685 h 2656719"/>
                  <a:gd name="connsiteX6" fmla="*/ 3556000 w 4781550"/>
                  <a:gd name="connsiteY6" fmla="*/ 211334 h 2656719"/>
                  <a:gd name="connsiteX7" fmla="*/ 4184650 w 4781550"/>
                  <a:gd name="connsiteY7" fmla="*/ 424059 h 2656719"/>
                  <a:gd name="connsiteX8" fmla="*/ 4597400 w 4781550"/>
                  <a:gd name="connsiteY8" fmla="*/ 703459 h 2656719"/>
                  <a:gd name="connsiteX9" fmla="*/ 4781550 w 4781550"/>
                  <a:gd name="connsiteY9" fmla="*/ 1141609 h 2656719"/>
                  <a:gd name="connsiteX10" fmla="*/ 4749800 w 4781550"/>
                  <a:gd name="connsiteY10" fmla="*/ 1478159 h 2656719"/>
                  <a:gd name="connsiteX11" fmla="*/ 4489450 w 4781550"/>
                  <a:gd name="connsiteY11" fmla="*/ 1870271 h 2656719"/>
                  <a:gd name="connsiteX12" fmla="*/ 4249737 w 4781550"/>
                  <a:gd name="connsiteY12" fmla="*/ 2158879 h 2656719"/>
                  <a:gd name="connsiteX13" fmla="*/ 3876040 w 4781550"/>
                  <a:gd name="connsiteY13" fmla="*/ 2487809 h 2656719"/>
                  <a:gd name="connsiteX14" fmla="*/ 3125470 w 4781550"/>
                  <a:gd name="connsiteY14" fmla="*/ 2656719 h 2656719"/>
                  <a:gd name="connsiteX15" fmla="*/ 2481580 w 4781550"/>
                  <a:gd name="connsiteY15" fmla="*/ 2646559 h 2656719"/>
                  <a:gd name="connsiteX16" fmla="*/ 1874837 w 4781550"/>
                  <a:gd name="connsiteY16" fmla="*/ 2441771 h 2656719"/>
                  <a:gd name="connsiteX17" fmla="*/ 1141413 w 4781550"/>
                  <a:gd name="connsiteY17" fmla="*/ 2079822 h 2656719"/>
                  <a:gd name="connsiteX18" fmla="*/ 639762 w 4781550"/>
                  <a:gd name="connsiteY18" fmla="*/ 1743271 h 2656719"/>
                  <a:gd name="connsiteX19" fmla="*/ 228600 w 4781550"/>
                  <a:gd name="connsiteY19" fmla="*/ 1344809 h 2656719"/>
                  <a:gd name="connsiteX20" fmla="*/ 63500 w 4781550"/>
                  <a:gd name="connsiteY20" fmla="*/ 995559 h 2656719"/>
                  <a:gd name="connsiteX21" fmla="*/ 0 w 4781550"/>
                  <a:gd name="connsiteY21" fmla="*/ 690759 h 2656719"/>
                  <a:gd name="connsiteX0" fmla="*/ 0 w 4781550"/>
                  <a:gd name="connsiteY0" fmla="*/ 690759 h 2656719"/>
                  <a:gd name="connsiteX1" fmla="*/ 146050 w 4781550"/>
                  <a:gd name="connsiteY1" fmla="*/ 443109 h 2656719"/>
                  <a:gd name="connsiteX2" fmla="*/ 558800 w 4781550"/>
                  <a:gd name="connsiteY2" fmla="*/ 195459 h 2656719"/>
                  <a:gd name="connsiteX3" fmla="*/ 1092200 w 4781550"/>
                  <a:gd name="connsiteY3" fmla="*/ 30359 h 2656719"/>
                  <a:gd name="connsiteX4" fmla="*/ 1873250 w 4781550"/>
                  <a:gd name="connsiteY4" fmla="*/ 4959 h 2656719"/>
                  <a:gd name="connsiteX5" fmla="*/ 2833687 w 4781550"/>
                  <a:gd name="connsiteY5" fmla="*/ 90685 h 2656719"/>
                  <a:gd name="connsiteX6" fmla="*/ 3556000 w 4781550"/>
                  <a:gd name="connsiteY6" fmla="*/ 211334 h 2656719"/>
                  <a:gd name="connsiteX7" fmla="*/ 4184650 w 4781550"/>
                  <a:gd name="connsiteY7" fmla="*/ 424059 h 2656719"/>
                  <a:gd name="connsiteX8" fmla="*/ 4597400 w 4781550"/>
                  <a:gd name="connsiteY8" fmla="*/ 703459 h 2656719"/>
                  <a:gd name="connsiteX9" fmla="*/ 4781550 w 4781550"/>
                  <a:gd name="connsiteY9" fmla="*/ 1141609 h 2656719"/>
                  <a:gd name="connsiteX10" fmla="*/ 4749800 w 4781550"/>
                  <a:gd name="connsiteY10" fmla="*/ 1478159 h 2656719"/>
                  <a:gd name="connsiteX11" fmla="*/ 4489450 w 4781550"/>
                  <a:gd name="connsiteY11" fmla="*/ 1870271 h 2656719"/>
                  <a:gd name="connsiteX12" fmla="*/ 4249737 w 4781550"/>
                  <a:gd name="connsiteY12" fmla="*/ 2158879 h 2656719"/>
                  <a:gd name="connsiteX13" fmla="*/ 3876040 w 4781550"/>
                  <a:gd name="connsiteY13" fmla="*/ 2487809 h 2656719"/>
                  <a:gd name="connsiteX14" fmla="*/ 3125470 w 4781550"/>
                  <a:gd name="connsiteY14" fmla="*/ 2656719 h 2656719"/>
                  <a:gd name="connsiteX15" fmla="*/ 2481580 w 4781550"/>
                  <a:gd name="connsiteY15" fmla="*/ 2646559 h 2656719"/>
                  <a:gd name="connsiteX16" fmla="*/ 1874837 w 4781550"/>
                  <a:gd name="connsiteY16" fmla="*/ 2441771 h 2656719"/>
                  <a:gd name="connsiteX17" fmla="*/ 1141413 w 4781550"/>
                  <a:gd name="connsiteY17" fmla="*/ 2079822 h 2656719"/>
                  <a:gd name="connsiteX18" fmla="*/ 639762 w 4781550"/>
                  <a:gd name="connsiteY18" fmla="*/ 1743271 h 2656719"/>
                  <a:gd name="connsiteX19" fmla="*/ 228600 w 4781550"/>
                  <a:gd name="connsiteY19" fmla="*/ 1344809 h 2656719"/>
                  <a:gd name="connsiteX20" fmla="*/ 63500 w 4781550"/>
                  <a:gd name="connsiteY20" fmla="*/ 995559 h 2656719"/>
                  <a:gd name="connsiteX21" fmla="*/ 0 w 4781550"/>
                  <a:gd name="connsiteY21" fmla="*/ 690759 h 2656719"/>
                  <a:gd name="connsiteX0" fmla="*/ 0 w 4781550"/>
                  <a:gd name="connsiteY0" fmla="*/ 690759 h 2656719"/>
                  <a:gd name="connsiteX1" fmla="*/ 146050 w 4781550"/>
                  <a:gd name="connsiteY1" fmla="*/ 443109 h 2656719"/>
                  <a:gd name="connsiteX2" fmla="*/ 558800 w 4781550"/>
                  <a:gd name="connsiteY2" fmla="*/ 195459 h 2656719"/>
                  <a:gd name="connsiteX3" fmla="*/ 1092200 w 4781550"/>
                  <a:gd name="connsiteY3" fmla="*/ 30359 h 2656719"/>
                  <a:gd name="connsiteX4" fmla="*/ 1873250 w 4781550"/>
                  <a:gd name="connsiteY4" fmla="*/ 4959 h 2656719"/>
                  <a:gd name="connsiteX5" fmla="*/ 2833687 w 4781550"/>
                  <a:gd name="connsiteY5" fmla="*/ 90685 h 2656719"/>
                  <a:gd name="connsiteX6" fmla="*/ 3556000 w 4781550"/>
                  <a:gd name="connsiteY6" fmla="*/ 211334 h 2656719"/>
                  <a:gd name="connsiteX7" fmla="*/ 4184650 w 4781550"/>
                  <a:gd name="connsiteY7" fmla="*/ 424059 h 2656719"/>
                  <a:gd name="connsiteX8" fmla="*/ 4597400 w 4781550"/>
                  <a:gd name="connsiteY8" fmla="*/ 703459 h 2656719"/>
                  <a:gd name="connsiteX9" fmla="*/ 4781550 w 4781550"/>
                  <a:gd name="connsiteY9" fmla="*/ 1141609 h 2656719"/>
                  <a:gd name="connsiteX10" fmla="*/ 4749800 w 4781550"/>
                  <a:gd name="connsiteY10" fmla="*/ 1478159 h 2656719"/>
                  <a:gd name="connsiteX11" fmla="*/ 4489450 w 4781550"/>
                  <a:gd name="connsiteY11" fmla="*/ 1870271 h 2656719"/>
                  <a:gd name="connsiteX12" fmla="*/ 4249737 w 4781550"/>
                  <a:gd name="connsiteY12" fmla="*/ 2158879 h 2656719"/>
                  <a:gd name="connsiteX13" fmla="*/ 3876040 w 4781550"/>
                  <a:gd name="connsiteY13" fmla="*/ 2487809 h 2656719"/>
                  <a:gd name="connsiteX14" fmla="*/ 3125470 w 4781550"/>
                  <a:gd name="connsiteY14" fmla="*/ 2656719 h 2656719"/>
                  <a:gd name="connsiteX15" fmla="*/ 2481580 w 4781550"/>
                  <a:gd name="connsiteY15" fmla="*/ 2646559 h 2656719"/>
                  <a:gd name="connsiteX16" fmla="*/ 1874837 w 4781550"/>
                  <a:gd name="connsiteY16" fmla="*/ 2441771 h 2656719"/>
                  <a:gd name="connsiteX17" fmla="*/ 1141413 w 4781550"/>
                  <a:gd name="connsiteY17" fmla="*/ 2079822 h 2656719"/>
                  <a:gd name="connsiteX18" fmla="*/ 639762 w 4781550"/>
                  <a:gd name="connsiteY18" fmla="*/ 1743271 h 2656719"/>
                  <a:gd name="connsiteX19" fmla="*/ 228600 w 4781550"/>
                  <a:gd name="connsiteY19" fmla="*/ 1344809 h 2656719"/>
                  <a:gd name="connsiteX20" fmla="*/ 63500 w 4781550"/>
                  <a:gd name="connsiteY20" fmla="*/ 995559 h 2656719"/>
                  <a:gd name="connsiteX21" fmla="*/ 0 w 4781550"/>
                  <a:gd name="connsiteY21" fmla="*/ 690759 h 2656719"/>
                  <a:gd name="connsiteX0" fmla="*/ 2815 w 4784365"/>
                  <a:gd name="connsiteY0" fmla="*/ 690759 h 2656719"/>
                  <a:gd name="connsiteX1" fmla="*/ 148865 w 4784365"/>
                  <a:gd name="connsiteY1" fmla="*/ 443109 h 2656719"/>
                  <a:gd name="connsiteX2" fmla="*/ 561615 w 4784365"/>
                  <a:gd name="connsiteY2" fmla="*/ 195459 h 2656719"/>
                  <a:gd name="connsiteX3" fmla="*/ 1095015 w 4784365"/>
                  <a:gd name="connsiteY3" fmla="*/ 30359 h 2656719"/>
                  <a:gd name="connsiteX4" fmla="*/ 1876065 w 4784365"/>
                  <a:gd name="connsiteY4" fmla="*/ 4959 h 2656719"/>
                  <a:gd name="connsiteX5" fmla="*/ 2836502 w 4784365"/>
                  <a:gd name="connsiteY5" fmla="*/ 90685 h 2656719"/>
                  <a:gd name="connsiteX6" fmla="*/ 3558815 w 4784365"/>
                  <a:gd name="connsiteY6" fmla="*/ 211334 h 2656719"/>
                  <a:gd name="connsiteX7" fmla="*/ 4187465 w 4784365"/>
                  <a:gd name="connsiteY7" fmla="*/ 424059 h 2656719"/>
                  <a:gd name="connsiteX8" fmla="*/ 4600215 w 4784365"/>
                  <a:gd name="connsiteY8" fmla="*/ 703459 h 2656719"/>
                  <a:gd name="connsiteX9" fmla="*/ 4784365 w 4784365"/>
                  <a:gd name="connsiteY9" fmla="*/ 1141609 h 2656719"/>
                  <a:gd name="connsiteX10" fmla="*/ 4752615 w 4784365"/>
                  <a:gd name="connsiteY10" fmla="*/ 1478159 h 2656719"/>
                  <a:gd name="connsiteX11" fmla="*/ 4492265 w 4784365"/>
                  <a:gd name="connsiteY11" fmla="*/ 1870271 h 2656719"/>
                  <a:gd name="connsiteX12" fmla="*/ 4252552 w 4784365"/>
                  <a:gd name="connsiteY12" fmla="*/ 2158879 h 2656719"/>
                  <a:gd name="connsiteX13" fmla="*/ 3878855 w 4784365"/>
                  <a:gd name="connsiteY13" fmla="*/ 2487809 h 2656719"/>
                  <a:gd name="connsiteX14" fmla="*/ 3128285 w 4784365"/>
                  <a:gd name="connsiteY14" fmla="*/ 2656719 h 2656719"/>
                  <a:gd name="connsiteX15" fmla="*/ 2484395 w 4784365"/>
                  <a:gd name="connsiteY15" fmla="*/ 2646559 h 2656719"/>
                  <a:gd name="connsiteX16" fmla="*/ 1877652 w 4784365"/>
                  <a:gd name="connsiteY16" fmla="*/ 2441771 h 2656719"/>
                  <a:gd name="connsiteX17" fmla="*/ 1144228 w 4784365"/>
                  <a:gd name="connsiteY17" fmla="*/ 2079822 h 2656719"/>
                  <a:gd name="connsiteX18" fmla="*/ 642577 w 4784365"/>
                  <a:gd name="connsiteY18" fmla="*/ 1743271 h 2656719"/>
                  <a:gd name="connsiteX19" fmla="*/ 231415 w 4784365"/>
                  <a:gd name="connsiteY19" fmla="*/ 1344809 h 2656719"/>
                  <a:gd name="connsiteX20" fmla="*/ 66315 w 4784365"/>
                  <a:gd name="connsiteY20" fmla="*/ 995559 h 2656719"/>
                  <a:gd name="connsiteX21" fmla="*/ 2815 w 4784365"/>
                  <a:gd name="connsiteY21" fmla="*/ 690759 h 2656719"/>
                  <a:gd name="connsiteX0" fmla="*/ 2815 w 4784365"/>
                  <a:gd name="connsiteY0" fmla="*/ 690759 h 2656719"/>
                  <a:gd name="connsiteX1" fmla="*/ 148865 w 4784365"/>
                  <a:gd name="connsiteY1" fmla="*/ 443109 h 2656719"/>
                  <a:gd name="connsiteX2" fmla="*/ 561615 w 4784365"/>
                  <a:gd name="connsiteY2" fmla="*/ 195459 h 2656719"/>
                  <a:gd name="connsiteX3" fmla="*/ 1095015 w 4784365"/>
                  <a:gd name="connsiteY3" fmla="*/ 30359 h 2656719"/>
                  <a:gd name="connsiteX4" fmla="*/ 1876065 w 4784365"/>
                  <a:gd name="connsiteY4" fmla="*/ 4959 h 2656719"/>
                  <a:gd name="connsiteX5" fmla="*/ 2836502 w 4784365"/>
                  <a:gd name="connsiteY5" fmla="*/ 90685 h 2656719"/>
                  <a:gd name="connsiteX6" fmla="*/ 3558815 w 4784365"/>
                  <a:gd name="connsiteY6" fmla="*/ 211334 h 2656719"/>
                  <a:gd name="connsiteX7" fmla="*/ 4187465 w 4784365"/>
                  <a:gd name="connsiteY7" fmla="*/ 424059 h 2656719"/>
                  <a:gd name="connsiteX8" fmla="*/ 4600215 w 4784365"/>
                  <a:gd name="connsiteY8" fmla="*/ 703459 h 2656719"/>
                  <a:gd name="connsiteX9" fmla="*/ 4784365 w 4784365"/>
                  <a:gd name="connsiteY9" fmla="*/ 1141609 h 2656719"/>
                  <a:gd name="connsiteX10" fmla="*/ 4752615 w 4784365"/>
                  <a:gd name="connsiteY10" fmla="*/ 1478159 h 2656719"/>
                  <a:gd name="connsiteX11" fmla="*/ 4492265 w 4784365"/>
                  <a:gd name="connsiteY11" fmla="*/ 1870271 h 2656719"/>
                  <a:gd name="connsiteX12" fmla="*/ 4252552 w 4784365"/>
                  <a:gd name="connsiteY12" fmla="*/ 2158879 h 2656719"/>
                  <a:gd name="connsiteX13" fmla="*/ 3878855 w 4784365"/>
                  <a:gd name="connsiteY13" fmla="*/ 2487809 h 2656719"/>
                  <a:gd name="connsiteX14" fmla="*/ 3128285 w 4784365"/>
                  <a:gd name="connsiteY14" fmla="*/ 2656719 h 2656719"/>
                  <a:gd name="connsiteX15" fmla="*/ 2484395 w 4784365"/>
                  <a:gd name="connsiteY15" fmla="*/ 2646559 h 2656719"/>
                  <a:gd name="connsiteX16" fmla="*/ 1877652 w 4784365"/>
                  <a:gd name="connsiteY16" fmla="*/ 2441771 h 2656719"/>
                  <a:gd name="connsiteX17" fmla="*/ 1144228 w 4784365"/>
                  <a:gd name="connsiteY17" fmla="*/ 2079822 h 2656719"/>
                  <a:gd name="connsiteX18" fmla="*/ 642577 w 4784365"/>
                  <a:gd name="connsiteY18" fmla="*/ 1743271 h 2656719"/>
                  <a:gd name="connsiteX19" fmla="*/ 231415 w 4784365"/>
                  <a:gd name="connsiteY19" fmla="*/ 1344809 h 2656719"/>
                  <a:gd name="connsiteX20" fmla="*/ 66315 w 4784365"/>
                  <a:gd name="connsiteY20" fmla="*/ 995559 h 2656719"/>
                  <a:gd name="connsiteX21" fmla="*/ 2815 w 4784365"/>
                  <a:gd name="connsiteY21" fmla="*/ 690759 h 2656719"/>
                  <a:gd name="connsiteX0" fmla="*/ 2815 w 4784365"/>
                  <a:gd name="connsiteY0" fmla="*/ 690759 h 2656719"/>
                  <a:gd name="connsiteX1" fmla="*/ 148865 w 4784365"/>
                  <a:gd name="connsiteY1" fmla="*/ 443109 h 2656719"/>
                  <a:gd name="connsiteX2" fmla="*/ 561615 w 4784365"/>
                  <a:gd name="connsiteY2" fmla="*/ 195459 h 2656719"/>
                  <a:gd name="connsiteX3" fmla="*/ 1095015 w 4784365"/>
                  <a:gd name="connsiteY3" fmla="*/ 30359 h 2656719"/>
                  <a:gd name="connsiteX4" fmla="*/ 1876065 w 4784365"/>
                  <a:gd name="connsiteY4" fmla="*/ 4959 h 2656719"/>
                  <a:gd name="connsiteX5" fmla="*/ 2836502 w 4784365"/>
                  <a:gd name="connsiteY5" fmla="*/ 90685 h 2656719"/>
                  <a:gd name="connsiteX6" fmla="*/ 3558815 w 4784365"/>
                  <a:gd name="connsiteY6" fmla="*/ 211334 h 2656719"/>
                  <a:gd name="connsiteX7" fmla="*/ 4187465 w 4784365"/>
                  <a:gd name="connsiteY7" fmla="*/ 424059 h 2656719"/>
                  <a:gd name="connsiteX8" fmla="*/ 4600215 w 4784365"/>
                  <a:gd name="connsiteY8" fmla="*/ 703459 h 2656719"/>
                  <a:gd name="connsiteX9" fmla="*/ 4784365 w 4784365"/>
                  <a:gd name="connsiteY9" fmla="*/ 1141609 h 2656719"/>
                  <a:gd name="connsiteX10" fmla="*/ 4752615 w 4784365"/>
                  <a:gd name="connsiteY10" fmla="*/ 1478159 h 2656719"/>
                  <a:gd name="connsiteX11" fmla="*/ 4492265 w 4784365"/>
                  <a:gd name="connsiteY11" fmla="*/ 1870271 h 2656719"/>
                  <a:gd name="connsiteX12" fmla="*/ 4252552 w 4784365"/>
                  <a:gd name="connsiteY12" fmla="*/ 2158879 h 2656719"/>
                  <a:gd name="connsiteX13" fmla="*/ 3878855 w 4784365"/>
                  <a:gd name="connsiteY13" fmla="*/ 2487809 h 2656719"/>
                  <a:gd name="connsiteX14" fmla="*/ 3128285 w 4784365"/>
                  <a:gd name="connsiteY14" fmla="*/ 2656719 h 2656719"/>
                  <a:gd name="connsiteX15" fmla="*/ 2484395 w 4784365"/>
                  <a:gd name="connsiteY15" fmla="*/ 2646559 h 2656719"/>
                  <a:gd name="connsiteX16" fmla="*/ 1877652 w 4784365"/>
                  <a:gd name="connsiteY16" fmla="*/ 2441771 h 2656719"/>
                  <a:gd name="connsiteX17" fmla="*/ 1144228 w 4784365"/>
                  <a:gd name="connsiteY17" fmla="*/ 2079822 h 2656719"/>
                  <a:gd name="connsiteX18" fmla="*/ 642577 w 4784365"/>
                  <a:gd name="connsiteY18" fmla="*/ 1743271 h 2656719"/>
                  <a:gd name="connsiteX19" fmla="*/ 231415 w 4784365"/>
                  <a:gd name="connsiteY19" fmla="*/ 1344809 h 2656719"/>
                  <a:gd name="connsiteX20" fmla="*/ 66315 w 4784365"/>
                  <a:gd name="connsiteY20" fmla="*/ 995559 h 2656719"/>
                  <a:gd name="connsiteX21" fmla="*/ 2815 w 4784365"/>
                  <a:gd name="connsiteY21" fmla="*/ 690759 h 2656719"/>
                  <a:gd name="connsiteX0" fmla="*/ 2815 w 4784365"/>
                  <a:gd name="connsiteY0" fmla="*/ 690759 h 2656719"/>
                  <a:gd name="connsiteX1" fmla="*/ 148865 w 4784365"/>
                  <a:gd name="connsiteY1" fmla="*/ 443109 h 2656719"/>
                  <a:gd name="connsiteX2" fmla="*/ 561615 w 4784365"/>
                  <a:gd name="connsiteY2" fmla="*/ 195459 h 2656719"/>
                  <a:gd name="connsiteX3" fmla="*/ 1095015 w 4784365"/>
                  <a:gd name="connsiteY3" fmla="*/ 30359 h 2656719"/>
                  <a:gd name="connsiteX4" fmla="*/ 1876065 w 4784365"/>
                  <a:gd name="connsiteY4" fmla="*/ 4959 h 2656719"/>
                  <a:gd name="connsiteX5" fmla="*/ 2836502 w 4784365"/>
                  <a:gd name="connsiteY5" fmla="*/ 90685 h 2656719"/>
                  <a:gd name="connsiteX6" fmla="*/ 3558815 w 4784365"/>
                  <a:gd name="connsiteY6" fmla="*/ 211334 h 2656719"/>
                  <a:gd name="connsiteX7" fmla="*/ 4187465 w 4784365"/>
                  <a:gd name="connsiteY7" fmla="*/ 424059 h 2656719"/>
                  <a:gd name="connsiteX8" fmla="*/ 4600215 w 4784365"/>
                  <a:gd name="connsiteY8" fmla="*/ 703459 h 2656719"/>
                  <a:gd name="connsiteX9" fmla="*/ 4784365 w 4784365"/>
                  <a:gd name="connsiteY9" fmla="*/ 1141609 h 2656719"/>
                  <a:gd name="connsiteX10" fmla="*/ 4752615 w 4784365"/>
                  <a:gd name="connsiteY10" fmla="*/ 1478159 h 2656719"/>
                  <a:gd name="connsiteX11" fmla="*/ 4492265 w 4784365"/>
                  <a:gd name="connsiteY11" fmla="*/ 1870271 h 2656719"/>
                  <a:gd name="connsiteX12" fmla="*/ 4252552 w 4784365"/>
                  <a:gd name="connsiteY12" fmla="*/ 2158879 h 2656719"/>
                  <a:gd name="connsiteX13" fmla="*/ 3878855 w 4784365"/>
                  <a:gd name="connsiteY13" fmla="*/ 2487809 h 2656719"/>
                  <a:gd name="connsiteX14" fmla="*/ 3128285 w 4784365"/>
                  <a:gd name="connsiteY14" fmla="*/ 2656719 h 2656719"/>
                  <a:gd name="connsiteX15" fmla="*/ 2484395 w 4784365"/>
                  <a:gd name="connsiteY15" fmla="*/ 2646559 h 2656719"/>
                  <a:gd name="connsiteX16" fmla="*/ 1877652 w 4784365"/>
                  <a:gd name="connsiteY16" fmla="*/ 2441771 h 2656719"/>
                  <a:gd name="connsiteX17" fmla="*/ 1144228 w 4784365"/>
                  <a:gd name="connsiteY17" fmla="*/ 2079822 h 2656719"/>
                  <a:gd name="connsiteX18" fmla="*/ 642577 w 4784365"/>
                  <a:gd name="connsiteY18" fmla="*/ 1743271 h 2656719"/>
                  <a:gd name="connsiteX19" fmla="*/ 231415 w 4784365"/>
                  <a:gd name="connsiteY19" fmla="*/ 1344809 h 2656719"/>
                  <a:gd name="connsiteX20" fmla="*/ 66315 w 4784365"/>
                  <a:gd name="connsiteY20" fmla="*/ 995559 h 2656719"/>
                  <a:gd name="connsiteX21" fmla="*/ 2815 w 4784365"/>
                  <a:gd name="connsiteY21" fmla="*/ 690759 h 2656719"/>
                  <a:gd name="connsiteX0" fmla="*/ 2815 w 4784365"/>
                  <a:gd name="connsiteY0" fmla="*/ 690759 h 2656719"/>
                  <a:gd name="connsiteX1" fmla="*/ 148865 w 4784365"/>
                  <a:gd name="connsiteY1" fmla="*/ 443109 h 2656719"/>
                  <a:gd name="connsiteX2" fmla="*/ 561615 w 4784365"/>
                  <a:gd name="connsiteY2" fmla="*/ 195459 h 2656719"/>
                  <a:gd name="connsiteX3" fmla="*/ 1095015 w 4784365"/>
                  <a:gd name="connsiteY3" fmla="*/ 30359 h 2656719"/>
                  <a:gd name="connsiteX4" fmla="*/ 1876065 w 4784365"/>
                  <a:gd name="connsiteY4" fmla="*/ 4959 h 2656719"/>
                  <a:gd name="connsiteX5" fmla="*/ 2836502 w 4784365"/>
                  <a:gd name="connsiteY5" fmla="*/ 90685 h 2656719"/>
                  <a:gd name="connsiteX6" fmla="*/ 3558815 w 4784365"/>
                  <a:gd name="connsiteY6" fmla="*/ 211334 h 2656719"/>
                  <a:gd name="connsiteX7" fmla="*/ 4187465 w 4784365"/>
                  <a:gd name="connsiteY7" fmla="*/ 424059 h 2656719"/>
                  <a:gd name="connsiteX8" fmla="*/ 4600215 w 4784365"/>
                  <a:gd name="connsiteY8" fmla="*/ 703459 h 2656719"/>
                  <a:gd name="connsiteX9" fmla="*/ 4784365 w 4784365"/>
                  <a:gd name="connsiteY9" fmla="*/ 1141609 h 2656719"/>
                  <a:gd name="connsiteX10" fmla="*/ 4752615 w 4784365"/>
                  <a:gd name="connsiteY10" fmla="*/ 1478159 h 2656719"/>
                  <a:gd name="connsiteX11" fmla="*/ 4492265 w 4784365"/>
                  <a:gd name="connsiteY11" fmla="*/ 1870271 h 2656719"/>
                  <a:gd name="connsiteX12" fmla="*/ 4252552 w 4784365"/>
                  <a:gd name="connsiteY12" fmla="*/ 2158879 h 2656719"/>
                  <a:gd name="connsiteX13" fmla="*/ 3878855 w 4784365"/>
                  <a:gd name="connsiteY13" fmla="*/ 2487809 h 2656719"/>
                  <a:gd name="connsiteX14" fmla="*/ 3128285 w 4784365"/>
                  <a:gd name="connsiteY14" fmla="*/ 2656719 h 2656719"/>
                  <a:gd name="connsiteX15" fmla="*/ 2484395 w 4784365"/>
                  <a:gd name="connsiteY15" fmla="*/ 2646559 h 2656719"/>
                  <a:gd name="connsiteX16" fmla="*/ 1877652 w 4784365"/>
                  <a:gd name="connsiteY16" fmla="*/ 2441771 h 2656719"/>
                  <a:gd name="connsiteX17" fmla="*/ 1144228 w 4784365"/>
                  <a:gd name="connsiteY17" fmla="*/ 2079822 h 2656719"/>
                  <a:gd name="connsiteX18" fmla="*/ 642577 w 4784365"/>
                  <a:gd name="connsiteY18" fmla="*/ 1743271 h 2656719"/>
                  <a:gd name="connsiteX19" fmla="*/ 231415 w 4784365"/>
                  <a:gd name="connsiteY19" fmla="*/ 1344809 h 2656719"/>
                  <a:gd name="connsiteX20" fmla="*/ 66315 w 4784365"/>
                  <a:gd name="connsiteY20" fmla="*/ 995559 h 2656719"/>
                  <a:gd name="connsiteX21" fmla="*/ 2815 w 4784365"/>
                  <a:gd name="connsiteY21" fmla="*/ 690759 h 2656719"/>
                  <a:gd name="connsiteX0" fmla="*/ 2815 w 4784365"/>
                  <a:gd name="connsiteY0" fmla="*/ 690759 h 2656719"/>
                  <a:gd name="connsiteX1" fmla="*/ 148865 w 4784365"/>
                  <a:gd name="connsiteY1" fmla="*/ 443109 h 2656719"/>
                  <a:gd name="connsiteX2" fmla="*/ 561615 w 4784365"/>
                  <a:gd name="connsiteY2" fmla="*/ 195459 h 2656719"/>
                  <a:gd name="connsiteX3" fmla="*/ 1095015 w 4784365"/>
                  <a:gd name="connsiteY3" fmla="*/ 30359 h 2656719"/>
                  <a:gd name="connsiteX4" fmla="*/ 1876065 w 4784365"/>
                  <a:gd name="connsiteY4" fmla="*/ 4959 h 2656719"/>
                  <a:gd name="connsiteX5" fmla="*/ 2836502 w 4784365"/>
                  <a:gd name="connsiteY5" fmla="*/ 90685 h 2656719"/>
                  <a:gd name="connsiteX6" fmla="*/ 3558815 w 4784365"/>
                  <a:gd name="connsiteY6" fmla="*/ 211334 h 2656719"/>
                  <a:gd name="connsiteX7" fmla="*/ 4187465 w 4784365"/>
                  <a:gd name="connsiteY7" fmla="*/ 424059 h 2656719"/>
                  <a:gd name="connsiteX8" fmla="*/ 4600215 w 4784365"/>
                  <a:gd name="connsiteY8" fmla="*/ 703459 h 2656719"/>
                  <a:gd name="connsiteX9" fmla="*/ 4784365 w 4784365"/>
                  <a:gd name="connsiteY9" fmla="*/ 1141609 h 2656719"/>
                  <a:gd name="connsiteX10" fmla="*/ 4752615 w 4784365"/>
                  <a:gd name="connsiteY10" fmla="*/ 1478159 h 2656719"/>
                  <a:gd name="connsiteX11" fmla="*/ 4492265 w 4784365"/>
                  <a:gd name="connsiteY11" fmla="*/ 1870271 h 2656719"/>
                  <a:gd name="connsiteX12" fmla="*/ 4252552 w 4784365"/>
                  <a:gd name="connsiteY12" fmla="*/ 2158879 h 2656719"/>
                  <a:gd name="connsiteX13" fmla="*/ 3878855 w 4784365"/>
                  <a:gd name="connsiteY13" fmla="*/ 2487809 h 2656719"/>
                  <a:gd name="connsiteX14" fmla="*/ 3128285 w 4784365"/>
                  <a:gd name="connsiteY14" fmla="*/ 2656719 h 2656719"/>
                  <a:gd name="connsiteX15" fmla="*/ 2484395 w 4784365"/>
                  <a:gd name="connsiteY15" fmla="*/ 2646559 h 2656719"/>
                  <a:gd name="connsiteX16" fmla="*/ 1877652 w 4784365"/>
                  <a:gd name="connsiteY16" fmla="*/ 2441771 h 2656719"/>
                  <a:gd name="connsiteX17" fmla="*/ 1144228 w 4784365"/>
                  <a:gd name="connsiteY17" fmla="*/ 2079822 h 2656719"/>
                  <a:gd name="connsiteX18" fmla="*/ 642577 w 4784365"/>
                  <a:gd name="connsiteY18" fmla="*/ 1743271 h 2656719"/>
                  <a:gd name="connsiteX19" fmla="*/ 231415 w 4784365"/>
                  <a:gd name="connsiteY19" fmla="*/ 1344809 h 2656719"/>
                  <a:gd name="connsiteX20" fmla="*/ 66315 w 4784365"/>
                  <a:gd name="connsiteY20" fmla="*/ 995559 h 2656719"/>
                  <a:gd name="connsiteX21" fmla="*/ 2815 w 4784365"/>
                  <a:gd name="connsiteY21" fmla="*/ 690759 h 2656719"/>
                  <a:gd name="connsiteX0" fmla="*/ 2815 w 4784365"/>
                  <a:gd name="connsiteY0" fmla="*/ 690759 h 2675176"/>
                  <a:gd name="connsiteX1" fmla="*/ 148865 w 4784365"/>
                  <a:gd name="connsiteY1" fmla="*/ 443109 h 2675176"/>
                  <a:gd name="connsiteX2" fmla="*/ 561615 w 4784365"/>
                  <a:gd name="connsiteY2" fmla="*/ 195459 h 2675176"/>
                  <a:gd name="connsiteX3" fmla="*/ 1095015 w 4784365"/>
                  <a:gd name="connsiteY3" fmla="*/ 30359 h 2675176"/>
                  <a:gd name="connsiteX4" fmla="*/ 1876065 w 4784365"/>
                  <a:gd name="connsiteY4" fmla="*/ 4959 h 2675176"/>
                  <a:gd name="connsiteX5" fmla="*/ 2836502 w 4784365"/>
                  <a:gd name="connsiteY5" fmla="*/ 90685 h 2675176"/>
                  <a:gd name="connsiteX6" fmla="*/ 3558815 w 4784365"/>
                  <a:gd name="connsiteY6" fmla="*/ 211334 h 2675176"/>
                  <a:gd name="connsiteX7" fmla="*/ 4187465 w 4784365"/>
                  <a:gd name="connsiteY7" fmla="*/ 424059 h 2675176"/>
                  <a:gd name="connsiteX8" fmla="*/ 4600215 w 4784365"/>
                  <a:gd name="connsiteY8" fmla="*/ 703459 h 2675176"/>
                  <a:gd name="connsiteX9" fmla="*/ 4784365 w 4784365"/>
                  <a:gd name="connsiteY9" fmla="*/ 1141609 h 2675176"/>
                  <a:gd name="connsiteX10" fmla="*/ 4752615 w 4784365"/>
                  <a:gd name="connsiteY10" fmla="*/ 1478159 h 2675176"/>
                  <a:gd name="connsiteX11" fmla="*/ 4492265 w 4784365"/>
                  <a:gd name="connsiteY11" fmla="*/ 1870271 h 2675176"/>
                  <a:gd name="connsiteX12" fmla="*/ 4252552 w 4784365"/>
                  <a:gd name="connsiteY12" fmla="*/ 2158879 h 2675176"/>
                  <a:gd name="connsiteX13" fmla="*/ 3878855 w 4784365"/>
                  <a:gd name="connsiteY13" fmla="*/ 2487809 h 2675176"/>
                  <a:gd name="connsiteX14" fmla="*/ 3128285 w 4784365"/>
                  <a:gd name="connsiteY14" fmla="*/ 2656719 h 2675176"/>
                  <a:gd name="connsiteX15" fmla="*/ 2484395 w 4784365"/>
                  <a:gd name="connsiteY15" fmla="*/ 2646559 h 2675176"/>
                  <a:gd name="connsiteX16" fmla="*/ 1877652 w 4784365"/>
                  <a:gd name="connsiteY16" fmla="*/ 2441771 h 2675176"/>
                  <a:gd name="connsiteX17" fmla="*/ 1144228 w 4784365"/>
                  <a:gd name="connsiteY17" fmla="*/ 2079822 h 2675176"/>
                  <a:gd name="connsiteX18" fmla="*/ 642577 w 4784365"/>
                  <a:gd name="connsiteY18" fmla="*/ 1743271 h 2675176"/>
                  <a:gd name="connsiteX19" fmla="*/ 231415 w 4784365"/>
                  <a:gd name="connsiteY19" fmla="*/ 1344809 h 2675176"/>
                  <a:gd name="connsiteX20" fmla="*/ 66315 w 4784365"/>
                  <a:gd name="connsiteY20" fmla="*/ 995559 h 2675176"/>
                  <a:gd name="connsiteX21" fmla="*/ 2815 w 4784365"/>
                  <a:gd name="connsiteY21" fmla="*/ 690759 h 2675176"/>
                  <a:gd name="connsiteX0" fmla="*/ 2815 w 4784365"/>
                  <a:gd name="connsiteY0" fmla="*/ 690759 h 2675176"/>
                  <a:gd name="connsiteX1" fmla="*/ 148865 w 4784365"/>
                  <a:gd name="connsiteY1" fmla="*/ 443109 h 2675176"/>
                  <a:gd name="connsiteX2" fmla="*/ 561615 w 4784365"/>
                  <a:gd name="connsiteY2" fmla="*/ 195459 h 2675176"/>
                  <a:gd name="connsiteX3" fmla="*/ 1095015 w 4784365"/>
                  <a:gd name="connsiteY3" fmla="*/ 30359 h 2675176"/>
                  <a:gd name="connsiteX4" fmla="*/ 1876065 w 4784365"/>
                  <a:gd name="connsiteY4" fmla="*/ 4959 h 2675176"/>
                  <a:gd name="connsiteX5" fmla="*/ 2836502 w 4784365"/>
                  <a:gd name="connsiteY5" fmla="*/ 90685 h 2675176"/>
                  <a:gd name="connsiteX6" fmla="*/ 3558815 w 4784365"/>
                  <a:gd name="connsiteY6" fmla="*/ 211334 h 2675176"/>
                  <a:gd name="connsiteX7" fmla="*/ 4187465 w 4784365"/>
                  <a:gd name="connsiteY7" fmla="*/ 424059 h 2675176"/>
                  <a:gd name="connsiteX8" fmla="*/ 4600215 w 4784365"/>
                  <a:gd name="connsiteY8" fmla="*/ 703459 h 2675176"/>
                  <a:gd name="connsiteX9" fmla="*/ 4784365 w 4784365"/>
                  <a:gd name="connsiteY9" fmla="*/ 1141609 h 2675176"/>
                  <a:gd name="connsiteX10" fmla="*/ 4752615 w 4784365"/>
                  <a:gd name="connsiteY10" fmla="*/ 1478159 h 2675176"/>
                  <a:gd name="connsiteX11" fmla="*/ 4492265 w 4784365"/>
                  <a:gd name="connsiteY11" fmla="*/ 1870271 h 2675176"/>
                  <a:gd name="connsiteX12" fmla="*/ 4252552 w 4784365"/>
                  <a:gd name="connsiteY12" fmla="*/ 2158879 h 2675176"/>
                  <a:gd name="connsiteX13" fmla="*/ 3878855 w 4784365"/>
                  <a:gd name="connsiteY13" fmla="*/ 2487809 h 2675176"/>
                  <a:gd name="connsiteX14" fmla="*/ 3128285 w 4784365"/>
                  <a:gd name="connsiteY14" fmla="*/ 2656719 h 2675176"/>
                  <a:gd name="connsiteX15" fmla="*/ 2484395 w 4784365"/>
                  <a:gd name="connsiteY15" fmla="*/ 2646559 h 2675176"/>
                  <a:gd name="connsiteX16" fmla="*/ 1877652 w 4784365"/>
                  <a:gd name="connsiteY16" fmla="*/ 2441771 h 2675176"/>
                  <a:gd name="connsiteX17" fmla="*/ 1144228 w 4784365"/>
                  <a:gd name="connsiteY17" fmla="*/ 2079822 h 2675176"/>
                  <a:gd name="connsiteX18" fmla="*/ 642577 w 4784365"/>
                  <a:gd name="connsiteY18" fmla="*/ 1743271 h 2675176"/>
                  <a:gd name="connsiteX19" fmla="*/ 231415 w 4784365"/>
                  <a:gd name="connsiteY19" fmla="*/ 1344809 h 2675176"/>
                  <a:gd name="connsiteX20" fmla="*/ 66315 w 4784365"/>
                  <a:gd name="connsiteY20" fmla="*/ 995559 h 2675176"/>
                  <a:gd name="connsiteX21" fmla="*/ 2815 w 4784365"/>
                  <a:gd name="connsiteY21" fmla="*/ 690759 h 2675176"/>
                  <a:gd name="connsiteX0" fmla="*/ 2815 w 4784365"/>
                  <a:gd name="connsiteY0" fmla="*/ 690759 h 2675176"/>
                  <a:gd name="connsiteX1" fmla="*/ 148865 w 4784365"/>
                  <a:gd name="connsiteY1" fmla="*/ 443109 h 2675176"/>
                  <a:gd name="connsiteX2" fmla="*/ 561615 w 4784365"/>
                  <a:gd name="connsiteY2" fmla="*/ 195459 h 2675176"/>
                  <a:gd name="connsiteX3" fmla="*/ 1095015 w 4784365"/>
                  <a:gd name="connsiteY3" fmla="*/ 30359 h 2675176"/>
                  <a:gd name="connsiteX4" fmla="*/ 1876065 w 4784365"/>
                  <a:gd name="connsiteY4" fmla="*/ 4959 h 2675176"/>
                  <a:gd name="connsiteX5" fmla="*/ 2836502 w 4784365"/>
                  <a:gd name="connsiteY5" fmla="*/ 90685 h 2675176"/>
                  <a:gd name="connsiteX6" fmla="*/ 3558815 w 4784365"/>
                  <a:gd name="connsiteY6" fmla="*/ 211334 h 2675176"/>
                  <a:gd name="connsiteX7" fmla="*/ 4187465 w 4784365"/>
                  <a:gd name="connsiteY7" fmla="*/ 424059 h 2675176"/>
                  <a:gd name="connsiteX8" fmla="*/ 4600215 w 4784365"/>
                  <a:gd name="connsiteY8" fmla="*/ 703459 h 2675176"/>
                  <a:gd name="connsiteX9" fmla="*/ 4784365 w 4784365"/>
                  <a:gd name="connsiteY9" fmla="*/ 1141609 h 2675176"/>
                  <a:gd name="connsiteX10" fmla="*/ 4752615 w 4784365"/>
                  <a:gd name="connsiteY10" fmla="*/ 1478159 h 2675176"/>
                  <a:gd name="connsiteX11" fmla="*/ 4492265 w 4784365"/>
                  <a:gd name="connsiteY11" fmla="*/ 1870271 h 2675176"/>
                  <a:gd name="connsiteX12" fmla="*/ 4252552 w 4784365"/>
                  <a:gd name="connsiteY12" fmla="*/ 2158879 h 2675176"/>
                  <a:gd name="connsiteX13" fmla="*/ 3878855 w 4784365"/>
                  <a:gd name="connsiteY13" fmla="*/ 2487809 h 2675176"/>
                  <a:gd name="connsiteX14" fmla="*/ 3128285 w 4784365"/>
                  <a:gd name="connsiteY14" fmla="*/ 2656719 h 2675176"/>
                  <a:gd name="connsiteX15" fmla="*/ 2484395 w 4784365"/>
                  <a:gd name="connsiteY15" fmla="*/ 2646559 h 2675176"/>
                  <a:gd name="connsiteX16" fmla="*/ 1877652 w 4784365"/>
                  <a:gd name="connsiteY16" fmla="*/ 2441771 h 2675176"/>
                  <a:gd name="connsiteX17" fmla="*/ 1144228 w 4784365"/>
                  <a:gd name="connsiteY17" fmla="*/ 2079822 h 2675176"/>
                  <a:gd name="connsiteX18" fmla="*/ 642577 w 4784365"/>
                  <a:gd name="connsiteY18" fmla="*/ 1743271 h 2675176"/>
                  <a:gd name="connsiteX19" fmla="*/ 231415 w 4784365"/>
                  <a:gd name="connsiteY19" fmla="*/ 1344809 h 2675176"/>
                  <a:gd name="connsiteX20" fmla="*/ 66315 w 4784365"/>
                  <a:gd name="connsiteY20" fmla="*/ 995559 h 2675176"/>
                  <a:gd name="connsiteX21" fmla="*/ 2815 w 4784365"/>
                  <a:gd name="connsiteY21" fmla="*/ 690759 h 2675176"/>
                  <a:gd name="connsiteX0" fmla="*/ 2815 w 4784365"/>
                  <a:gd name="connsiteY0" fmla="*/ 690759 h 2675176"/>
                  <a:gd name="connsiteX1" fmla="*/ 148865 w 4784365"/>
                  <a:gd name="connsiteY1" fmla="*/ 443109 h 2675176"/>
                  <a:gd name="connsiteX2" fmla="*/ 561615 w 4784365"/>
                  <a:gd name="connsiteY2" fmla="*/ 195459 h 2675176"/>
                  <a:gd name="connsiteX3" fmla="*/ 1095015 w 4784365"/>
                  <a:gd name="connsiteY3" fmla="*/ 30359 h 2675176"/>
                  <a:gd name="connsiteX4" fmla="*/ 1876065 w 4784365"/>
                  <a:gd name="connsiteY4" fmla="*/ 4959 h 2675176"/>
                  <a:gd name="connsiteX5" fmla="*/ 2836502 w 4784365"/>
                  <a:gd name="connsiteY5" fmla="*/ 90685 h 2675176"/>
                  <a:gd name="connsiteX6" fmla="*/ 3558815 w 4784365"/>
                  <a:gd name="connsiteY6" fmla="*/ 211334 h 2675176"/>
                  <a:gd name="connsiteX7" fmla="*/ 4187465 w 4784365"/>
                  <a:gd name="connsiteY7" fmla="*/ 424059 h 2675176"/>
                  <a:gd name="connsiteX8" fmla="*/ 4600215 w 4784365"/>
                  <a:gd name="connsiteY8" fmla="*/ 703459 h 2675176"/>
                  <a:gd name="connsiteX9" fmla="*/ 4784365 w 4784365"/>
                  <a:gd name="connsiteY9" fmla="*/ 1141609 h 2675176"/>
                  <a:gd name="connsiteX10" fmla="*/ 4752615 w 4784365"/>
                  <a:gd name="connsiteY10" fmla="*/ 1478159 h 2675176"/>
                  <a:gd name="connsiteX11" fmla="*/ 4492265 w 4784365"/>
                  <a:gd name="connsiteY11" fmla="*/ 1870271 h 2675176"/>
                  <a:gd name="connsiteX12" fmla="*/ 4252552 w 4784365"/>
                  <a:gd name="connsiteY12" fmla="*/ 2158879 h 2675176"/>
                  <a:gd name="connsiteX13" fmla="*/ 3878855 w 4784365"/>
                  <a:gd name="connsiteY13" fmla="*/ 2487809 h 2675176"/>
                  <a:gd name="connsiteX14" fmla="*/ 3128285 w 4784365"/>
                  <a:gd name="connsiteY14" fmla="*/ 2656719 h 2675176"/>
                  <a:gd name="connsiteX15" fmla="*/ 2484395 w 4784365"/>
                  <a:gd name="connsiteY15" fmla="*/ 2646559 h 2675176"/>
                  <a:gd name="connsiteX16" fmla="*/ 1877652 w 4784365"/>
                  <a:gd name="connsiteY16" fmla="*/ 2441771 h 2675176"/>
                  <a:gd name="connsiteX17" fmla="*/ 1144228 w 4784365"/>
                  <a:gd name="connsiteY17" fmla="*/ 2079822 h 2675176"/>
                  <a:gd name="connsiteX18" fmla="*/ 642577 w 4784365"/>
                  <a:gd name="connsiteY18" fmla="*/ 1743271 h 2675176"/>
                  <a:gd name="connsiteX19" fmla="*/ 231415 w 4784365"/>
                  <a:gd name="connsiteY19" fmla="*/ 1344809 h 2675176"/>
                  <a:gd name="connsiteX20" fmla="*/ 66315 w 4784365"/>
                  <a:gd name="connsiteY20" fmla="*/ 995559 h 2675176"/>
                  <a:gd name="connsiteX21" fmla="*/ 2815 w 4784365"/>
                  <a:gd name="connsiteY21" fmla="*/ 690759 h 2675176"/>
                  <a:gd name="connsiteX0" fmla="*/ 2815 w 4784365"/>
                  <a:gd name="connsiteY0" fmla="*/ 690759 h 2675176"/>
                  <a:gd name="connsiteX1" fmla="*/ 148865 w 4784365"/>
                  <a:gd name="connsiteY1" fmla="*/ 443109 h 2675176"/>
                  <a:gd name="connsiteX2" fmla="*/ 561615 w 4784365"/>
                  <a:gd name="connsiteY2" fmla="*/ 195459 h 2675176"/>
                  <a:gd name="connsiteX3" fmla="*/ 1095015 w 4784365"/>
                  <a:gd name="connsiteY3" fmla="*/ 30359 h 2675176"/>
                  <a:gd name="connsiteX4" fmla="*/ 1876065 w 4784365"/>
                  <a:gd name="connsiteY4" fmla="*/ 4959 h 2675176"/>
                  <a:gd name="connsiteX5" fmla="*/ 2836502 w 4784365"/>
                  <a:gd name="connsiteY5" fmla="*/ 90685 h 2675176"/>
                  <a:gd name="connsiteX6" fmla="*/ 3558815 w 4784365"/>
                  <a:gd name="connsiteY6" fmla="*/ 211334 h 2675176"/>
                  <a:gd name="connsiteX7" fmla="*/ 4187465 w 4784365"/>
                  <a:gd name="connsiteY7" fmla="*/ 424059 h 2675176"/>
                  <a:gd name="connsiteX8" fmla="*/ 4600215 w 4784365"/>
                  <a:gd name="connsiteY8" fmla="*/ 703459 h 2675176"/>
                  <a:gd name="connsiteX9" fmla="*/ 4784365 w 4784365"/>
                  <a:gd name="connsiteY9" fmla="*/ 1141609 h 2675176"/>
                  <a:gd name="connsiteX10" fmla="*/ 4752615 w 4784365"/>
                  <a:gd name="connsiteY10" fmla="*/ 1478159 h 2675176"/>
                  <a:gd name="connsiteX11" fmla="*/ 4492265 w 4784365"/>
                  <a:gd name="connsiteY11" fmla="*/ 1870271 h 2675176"/>
                  <a:gd name="connsiteX12" fmla="*/ 4252552 w 4784365"/>
                  <a:gd name="connsiteY12" fmla="*/ 2158879 h 2675176"/>
                  <a:gd name="connsiteX13" fmla="*/ 3878855 w 4784365"/>
                  <a:gd name="connsiteY13" fmla="*/ 2487809 h 2675176"/>
                  <a:gd name="connsiteX14" fmla="*/ 3128285 w 4784365"/>
                  <a:gd name="connsiteY14" fmla="*/ 2656719 h 2675176"/>
                  <a:gd name="connsiteX15" fmla="*/ 2484395 w 4784365"/>
                  <a:gd name="connsiteY15" fmla="*/ 2646559 h 2675176"/>
                  <a:gd name="connsiteX16" fmla="*/ 1877652 w 4784365"/>
                  <a:gd name="connsiteY16" fmla="*/ 2441771 h 2675176"/>
                  <a:gd name="connsiteX17" fmla="*/ 1144228 w 4784365"/>
                  <a:gd name="connsiteY17" fmla="*/ 2079822 h 2675176"/>
                  <a:gd name="connsiteX18" fmla="*/ 642577 w 4784365"/>
                  <a:gd name="connsiteY18" fmla="*/ 1743271 h 2675176"/>
                  <a:gd name="connsiteX19" fmla="*/ 231415 w 4784365"/>
                  <a:gd name="connsiteY19" fmla="*/ 1344809 h 2675176"/>
                  <a:gd name="connsiteX20" fmla="*/ 66315 w 4784365"/>
                  <a:gd name="connsiteY20" fmla="*/ 995559 h 2675176"/>
                  <a:gd name="connsiteX21" fmla="*/ 2815 w 4784365"/>
                  <a:gd name="connsiteY21" fmla="*/ 690759 h 2675176"/>
                  <a:gd name="connsiteX0" fmla="*/ 2815 w 4798334"/>
                  <a:gd name="connsiteY0" fmla="*/ 690759 h 2675176"/>
                  <a:gd name="connsiteX1" fmla="*/ 148865 w 4798334"/>
                  <a:gd name="connsiteY1" fmla="*/ 443109 h 2675176"/>
                  <a:gd name="connsiteX2" fmla="*/ 561615 w 4798334"/>
                  <a:gd name="connsiteY2" fmla="*/ 195459 h 2675176"/>
                  <a:gd name="connsiteX3" fmla="*/ 1095015 w 4798334"/>
                  <a:gd name="connsiteY3" fmla="*/ 30359 h 2675176"/>
                  <a:gd name="connsiteX4" fmla="*/ 1876065 w 4798334"/>
                  <a:gd name="connsiteY4" fmla="*/ 4959 h 2675176"/>
                  <a:gd name="connsiteX5" fmla="*/ 2836502 w 4798334"/>
                  <a:gd name="connsiteY5" fmla="*/ 90685 h 2675176"/>
                  <a:gd name="connsiteX6" fmla="*/ 3558815 w 4798334"/>
                  <a:gd name="connsiteY6" fmla="*/ 211334 h 2675176"/>
                  <a:gd name="connsiteX7" fmla="*/ 4187465 w 4798334"/>
                  <a:gd name="connsiteY7" fmla="*/ 424059 h 2675176"/>
                  <a:gd name="connsiteX8" fmla="*/ 4600215 w 4798334"/>
                  <a:gd name="connsiteY8" fmla="*/ 703459 h 2675176"/>
                  <a:gd name="connsiteX9" fmla="*/ 4784365 w 4798334"/>
                  <a:gd name="connsiteY9" fmla="*/ 1141609 h 2675176"/>
                  <a:gd name="connsiteX10" fmla="*/ 4752615 w 4798334"/>
                  <a:gd name="connsiteY10" fmla="*/ 1478159 h 2675176"/>
                  <a:gd name="connsiteX11" fmla="*/ 4492265 w 4798334"/>
                  <a:gd name="connsiteY11" fmla="*/ 1870271 h 2675176"/>
                  <a:gd name="connsiteX12" fmla="*/ 4252552 w 4798334"/>
                  <a:gd name="connsiteY12" fmla="*/ 2158879 h 2675176"/>
                  <a:gd name="connsiteX13" fmla="*/ 3878855 w 4798334"/>
                  <a:gd name="connsiteY13" fmla="*/ 2487809 h 2675176"/>
                  <a:gd name="connsiteX14" fmla="*/ 3128285 w 4798334"/>
                  <a:gd name="connsiteY14" fmla="*/ 2656719 h 2675176"/>
                  <a:gd name="connsiteX15" fmla="*/ 2484395 w 4798334"/>
                  <a:gd name="connsiteY15" fmla="*/ 2646559 h 2675176"/>
                  <a:gd name="connsiteX16" fmla="*/ 1877652 w 4798334"/>
                  <a:gd name="connsiteY16" fmla="*/ 2441771 h 2675176"/>
                  <a:gd name="connsiteX17" fmla="*/ 1144228 w 4798334"/>
                  <a:gd name="connsiteY17" fmla="*/ 2079822 h 2675176"/>
                  <a:gd name="connsiteX18" fmla="*/ 642577 w 4798334"/>
                  <a:gd name="connsiteY18" fmla="*/ 1743271 h 2675176"/>
                  <a:gd name="connsiteX19" fmla="*/ 231415 w 4798334"/>
                  <a:gd name="connsiteY19" fmla="*/ 1344809 h 2675176"/>
                  <a:gd name="connsiteX20" fmla="*/ 66315 w 4798334"/>
                  <a:gd name="connsiteY20" fmla="*/ 995559 h 2675176"/>
                  <a:gd name="connsiteX21" fmla="*/ 2815 w 4798334"/>
                  <a:gd name="connsiteY21" fmla="*/ 690759 h 2675176"/>
                  <a:gd name="connsiteX0" fmla="*/ 2815 w 4798334"/>
                  <a:gd name="connsiteY0" fmla="*/ 690759 h 2675176"/>
                  <a:gd name="connsiteX1" fmla="*/ 148865 w 4798334"/>
                  <a:gd name="connsiteY1" fmla="*/ 443109 h 2675176"/>
                  <a:gd name="connsiteX2" fmla="*/ 561615 w 4798334"/>
                  <a:gd name="connsiteY2" fmla="*/ 195459 h 2675176"/>
                  <a:gd name="connsiteX3" fmla="*/ 1095015 w 4798334"/>
                  <a:gd name="connsiteY3" fmla="*/ 30359 h 2675176"/>
                  <a:gd name="connsiteX4" fmla="*/ 1876065 w 4798334"/>
                  <a:gd name="connsiteY4" fmla="*/ 4959 h 2675176"/>
                  <a:gd name="connsiteX5" fmla="*/ 2836502 w 4798334"/>
                  <a:gd name="connsiteY5" fmla="*/ 90685 h 2675176"/>
                  <a:gd name="connsiteX6" fmla="*/ 3558815 w 4798334"/>
                  <a:gd name="connsiteY6" fmla="*/ 211334 h 2675176"/>
                  <a:gd name="connsiteX7" fmla="*/ 4187465 w 4798334"/>
                  <a:gd name="connsiteY7" fmla="*/ 424059 h 2675176"/>
                  <a:gd name="connsiteX8" fmla="*/ 4600215 w 4798334"/>
                  <a:gd name="connsiteY8" fmla="*/ 703459 h 2675176"/>
                  <a:gd name="connsiteX9" fmla="*/ 4784365 w 4798334"/>
                  <a:gd name="connsiteY9" fmla="*/ 1141609 h 2675176"/>
                  <a:gd name="connsiteX10" fmla="*/ 4752615 w 4798334"/>
                  <a:gd name="connsiteY10" fmla="*/ 1478159 h 2675176"/>
                  <a:gd name="connsiteX11" fmla="*/ 4492265 w 4798334"/>
                  <a:gd name="connsiteY11" fmla="*/ 1870271 h 2675176"/>
                  <a:gd name="connsiteX12" fmla="*/ 4252552 w 4798334"/>
                  <a:gd name="connsiteY12" fmla="*/ 2158879 h 2675176"/>
                  <a:gd name="connsiteX13" fmla="*/ 3878855 w 4798334"/>
                  <a:gd name="connsiteY13" fmla="*/ 2487809 h 2675176"/>
                  <a:gd name="connsiteX14" fmla="*/ 3128285 w 4798334"/>
                  <a:gd name="connsiteY14" fmla="*/ 2656719 h 2675176"/>
                  <a:gd name="connsiteX15" fmla="*/ 2484395 w 4798334"/>
                  <a:gd name="connsiteY15" fmla="*/ 2646559 h 2675176"/>
                  <a:gd name="connsiteX16" fmla="*/ 1877652 w 4798334"/>
                  <a:gd name="connsiteY16" fmla="*/ 2441771 h 2675176"/>
                  <a:gd name="connsiteX17" fmla="*/ 1144228 w 4798334"/>
                  <a:gd name="connsiteY17" fmla="*/ 2079822 h 2675176"/>
                  <a:gd name="connsiteX18" fmla="*/ 642577 w 4798334"/>
                  <a:gd name="connsiteY18" fmla="*/ 1743271 h 2675176"/>
                  <a:gd name="connsiteX19" fmla="*/ 231415 w 4798334"/>
                  <a:gd name="connsiteY19" fmla="*/ 1344809 h 2675176"/>
                  <a:gd name="connsiteX20" fmla="*/ 66315 w 4798334"/>
                  <a:gd name="connsiteY20" fmla="*/ 995559 h 2675176"/>
                  <a:gd name="connsiteX21" fmla="*/ 2815 w 4798334"/>
                  <a:gd name="connsiteY21" fmla="*/ 690759 h 2675176"/>
                  <a:gd name="connsiteX0" fmla="*/ 2815 w 4798334"/>
                  <a:gd name="connsiteY0" fmla="*/ 690759 h 2675176"/>
                  <a:gd name="connsiteX1" fmla="*/ 148865 w 4798334"/>
                  <a:gd name="connsiteY1" fmla="*/ 443109 h 2675176"/>
                  <a:gd name="connsiteX2" fmla="*/ 561615 w 4798334"/>
                  <a:gd name="connsiteY2" fmla="*/ 195459 h 2675176"/>
                  <a:gd name="connsiteX3" fmla="*/ 1095015 w 4798334"/>
                  <a:gd name="connsiteY3" fmla="*/ 30359 h 2675176"/>
                  <a:gd name="connsiteX4" fmla="*/ 1876065 w 4798334"/>
                  <a:gd name="connsiteY4" fmla="*/ 4959 h 2675176"/>
                  <a:gd name="connsiteX5" fmla="*/ 2836502 w 4798334"/>
                  <a:gd name="connsiteY5" fmla="*/ 90685 h 2675176"/>
                  <a:gd name="connsiteX6" fmla="*/ 3558815 w 4798334"/>
                  <a:gd name="connsiteY6" fmla="*/ 211334 h 2675176"/>
                  <a:gd name="connsiteX7" fmla="*/ 4187465 w 4798334"/>
                  <a:gd name="connsiteY7" fmla="*/ 424059 h 2675176"/>
                  <a:gd name="connsiteX8" fmla="*/ 4600215 w 4798334"/>
                  <a:gd name="connsiteY8" fmla="*/ 703459 h 2675176"/>
                  <a:gd name="connsiteX9" fmla="*/ 4784365 w 4798334"/>
                  <a:gd name="connsiteY9" fmla="*/ 1141609 h 2675176"/>
                  <a:gd name="connsiteX10" fmla="*/ 4752615 w 4798334"/>
                  <a:gd name="connsiteY10" fmla="*/ 1478159 h 2675176"/>
                  <a:gd name="connsiteX11" fmla="*/ 4492265 w 4798334"/>
                  <a:gd name="connsiteY11" fmla="*/ 1870271 h 2675176"/>
                  <a:gd name="connsiteX12" fmla="*/ 4252552 w 4798334"/>
                  <a:gd name="connsiteY12" fmla="*/ 2158879 h 2675176"/>
                  <a:gd name="connsiteX13" fmla="*/ 3878855 w 4798334"/>
                  <a:gd name="connsiteY13" fmla="*/ 2487809 h 2675176"/>
                  <a:gd name="connsiteX14" fmla="*/ 3128285 w 4798334"/>
                  <a:gd name="connsiteY14" fmla="*/ 2656719 h 2675176"/>
                  <a:gd name="connsiteX15" fmla="*/ 2484395 w 4798334"/>
                  <a:gd name="connsiteY15" fmla="*/ 2646559 h 2675176"/>
                  <a:gd name="connsiteX16" fmla="*/ 1877652 w 4798334"/>
                  <a:gd name="connsiteY16" fmla="*/ 2441771 h 2675176"/>
                  <a:gd name="connsiteX17" fmla="*/ 1144228 w 4798334"/>
                  <a:gd name="connsiteY17" fmla="*/ 2079822 h 2675176"/>
                  <a:gd name="connsiteX18" fmla="*/ 642577 w 4798334"/>
                  <a:gd name="connsiteY18" fmla="*/ 1743271 h 2675176"/>
                  <a:gd name="connsiteX19" fmla="*/ 231415 w 4798334"/>
                  <a:gd name="connsiteY19" fmla="*/ 1344809 h 2675176"/>
                  <a:gd name="connsiteX20" fmla="*/ 66315 w 4798334"/>
                  <a:gd name="connsiteY20" fmla="*/ 995559 h 2675176"/>
                  <a:gd name="connsiteX21" fmla="*/ 2815 w 4798334"/>
                  <a:gd name="connsiteY21" fmla="*/ 690759 h 2675176"/>
                  <a:gd name="connsiteX0" fmla="*/ 2815 w 4798334"/>
                  <a:gd name="connsiteY0" fmla="*/ 690759 h 2675176"/>
                  <a:gd name="connsiteX1" fmla="*/ 148865 w 4798334"/>
                  <a:gd name="connsiteY1" fmla="*/ 443109 h 2675176"/>
                  <a:gd name="connsiteX2" fmla="*/ 561615 w 4798334"/>
                  <a:gd name="connsiteY2" fmla="*/ 195459 h 2675176"/>
                  <a:gd name="connsiteX3" fmla="*/ 1095015 w 4798334"/>
                  <a:gd name="connsiteY3" fmla="*/ 30359 h 2675176"/>
                  <a:gd name="connsiteX4" fmla="*/ 1876065 w 4798334"/>
                  <a:gd name="connsiteY4" fmla="*/ 4959 h 2675176"/>
                  <a:gd name="connsiteX5" fmla="*/ 2836502 w 4798334"/>
                  <a:gd name="connsiteY5" fmla="*/ 90685 h 2675176"/>
                  <a:gd name="connsiteX6" fmla="*/ 3558815 w 4798334"/>
                  <a:gd name="connsiteY6" fmla="*/ 211334 h 2675176"/>
                  <a:gd name="connsiteX7" fmla="*/ 4187465 w 4798334"/>
                  <a:gd name="connsiteY7" fmla="*/ 424059 h 2675176"/>
                  <a:gd name="connsiteX8" fmla="*/ 4600215 w 4798334"/>
                  <a:gd name="connsiteY8" fmla="*/ 703459 h 2675176"/>
                  <a:gd name="connsiteX9" fmla="*/ 4784365 w 4798334"/>
                  <a:gd name="connsiteY9" fmla="*/ 1141609 h 2675176"/>
                  <a:gd name="connsiteX10" fmla="*/ 4752615 w 4798334"/>
                  <a:gd name="connsiteY10" fmla="*/ 1478159 h 2675176"/>
                  <a:gd name="connsiteX11" fmla="*/ 4492265 w 4798334"/>
                  <a:gd name="connsiteY11" fmla="*/ 1870271 h 2675176"/>
                  <a:gd name="connsiteX12" fmla="*/ 4252552 w 4798334"/>
                  <a:gd name="connsiteY12" fmla="*/ 2158879 h 2675176"/>
                  <a:gd name="connsiteX13" fmla="*/ 3878855 w 4798334"/>
                  <a:gd name="connsiteY13" fmla="*/ 2487809 h 2675176"/>
                  <a:gd name="connsiteX14" fmla="*/ 3128285 w 4798334"/>
                  <a:gd name="connsiteY14" fmla="*/ 2656719 h 2675176"/>
                  <a:gd name="connsiteX15" fmla="*/ 2484395 w 4798334"/>
                  <a:gd name="connsiteY15" fmla="*/ 2646559 h 2675176"/>
                  <a:gd name="connsiteX16" fmla="*/ 1877652 w 4798334"/>
                  <a:gd name="connsiteY16" fmla="*/ 2441771 h 2675176"/>
                  <a:gd name="connsiteX17" fmla="*/ 1144228 w 4798334"/>
                  <a:gd name="connsiteY17" fmla="*/ 2079822 h 2675176"/>
                  <a:gd name="connsiteX18" fmla="*/ 642577 w 4798334"/>
                  <a:gd name="connsiteY18" fmla="*/ 1743271 h 2675176"/>
                  <a:gd name="connsiteX19" fmla="*/ 231415 w 4798334"/>
                  <a:gd name="connsiteY19" fmla="*/ 1344809 h 2675176"/>
                  <a:gd name="connsiteX20" fmla="*/ 66315 w 4798334"/>
                  <a:gd name="connsiteY20" fmla="*/ 995559 h 2675176"/>
                  <a:gd name="connsiteX21" fmla="*/ 2815 w 4798334"/>
                  <a:gd name="connsiteY21" fmla="*/ 690759 h 2675176"/>
                  <a:gd name="connsiteX0" fmla="*/ 2815 w 4798334"/>
                  <a:gd name="connsiteY0" fmla="*/ 690759 h 2675176"/>
                  <a:gd name="connsiteX1" fmla="*/ 148865 w 4798334"/>
                  <a:gd name="connsiteY1" fmla="*/ 443109 h 2675176"/>
                  <a:gd name="connsiteX2" fmla="*/ 561615 w 4798334"/>
                  <a:gd name="connsiteY2" fmla="*/ 195459 h 2675176"/>
                  <a:gd name="connsiteX3" fmla="*/ 1095015 w 4798334"/>
                  <a:gd name="connsiteY3" fmla="*/ 30359 h 2675176"/>
                  <a:gd name="connsiteX4" fmla="*/ 1876065 w 4798334"/>
                  <a:gd name="connsiteY4" fmla="*/ 4959 h 2675176"/>
                  <a:gd name="connsiteX5" fmla="*/ 2836502 w 4798334"/>
                  <a:gd name="connsiteY5" fmla="*/ 90685 h 2675176"/>
                  <a:gd name="connsiteX6" fmla="*/ 3558815 w 4798334"/>
                  <a:gd name="connsiteY6" fmla="*/ 211334 h 2675176"/>
                  <a:gd name="connsiteX7" fmla="*/ 4187465 w 4798334"/>
                  <a:gd name="connsiteY7" fmla="*/ 424059 h 2675176"/>
                  <a:gd name="connsiteX8" fmla="*/ 4600215 w 4798334"/>
                  <a:gd name="connsiteY8" fmla="*/ 703459 h 2675176"/>
                  <a:gd name="connsiteX9" fmla="*/ 4784365 w 4798334"/>
                  <a:gd name="connsiteY9" fmla="*/ 1141609 h 2675176"/>
                  <a:gd name="connsiteX10" fmla="*/ 4752615 w 4798334"/>
                  <a:gd name="connsiteY10" fmla="*/ 1478159 h 2675176"/>
                  <a:gd name="connsiteX11" fmla="*/ 4492265 w 4798334"/>
                  <a:gd name="connsiteY11" fmla="*/ 1870271 h 2675176"/>
                  <a:gd name="connsiteX12" fmla="*/ 4252552 w 4798334"/>
                  <a:gd name="connsiteY12" fmla="*/ 2158879 h 2675176"/>
                  <a:gd name="connsiteX13" fmla="*/ 3878855 w 4798334"/>
                  <a:gd name="connsiteY13" fmla="*/ 2487809 h 2675176"/>
                  <a:gd name="connsiteX14" fmla="*/ 3128285 w 4798334"/>
                  <a:gd name="connsiteY14" fmla="*/ 2656719 h 2675176"/>
                  <a:gd name="connsiteX15" fmla="*/ 2484395 w 4798334"/>
                  <a:gd name="connsiteY15" fmla="*/ 2646559 h 2675176"/>
                  <a:gd name="connsiteX16" fmla="*/ 1877652 w 4798334"/>
                  <a:gd name="connsiteY16" fmla="*/ 2441771 h 2675176"/>
                  <a:gd name="connsiteX17" fmla="*/ 1144228 w 4798334"/>
                  <a:gd name="connsiteY17" fmla="*/ 2079822 h 2675176"/>
                  <a:gd name="connsiteX18" fmla="*/ 642577 w 4798334"/>
                  <a:gd name="connsiteY18" fmla="*/ 1743271 h 2675176"/>
                  <a:gd name="connsiteX19" fmla="*/ 231415 w 4798334"/>
                  <a:gd name="connsiteY19" fmla="*/ 1344809 h 2675176"/>
                  <a:gd name="connsiteX20" fmla="*/ 66315 w 4798334"/>
                  <a:gd name="connsiteY20" fmla="*/ 995559 h 2675176"/>
                  <a:gd name="connsiteX21" fmla="*/ 2815 w 4798334"/>
                  <a:gd name="connsiteY21" fmla="*/ 690759 h 2675176"/>
                  <a:gd name="connsiteX0" fmla="*/ 2815 w 4798334"/>
                  <a:gd name="connsiteY0" fmla="*/ 690759 h 2675176"/>
                  <a:gd name="connsiteX1" fmla="*/ 148865 w 4798334"/>
                  <a:gd name="connsiteY1" fmla="*/ 443109 h 2675176"/>
                  <a:gd name="connsiteX2" fmla="*/ 561615 w 4798334"/>
                  <a:gd name="connsiteY2" fmla="*/ 195459 h 2675176"/>
                  <a:gd name="connsiteX3" fmla="*/ 1095015 w 4798334"/>
                  <a:gd name="connsiteY3" fmla="*/ 30359 h 2675176"/>
                  <a:gd name="connsiteX4" fmla="*/ 1876065 w 4798334"/>
                  <a:gd name="connsiteY4" fmla="*/ 4959 h 2675176"/>
                  <a:gd name="connsiteX5" fmla="*/ 2836502 w 4798334"/>
                  <a:gd name="connsiteY5" fmla="*/ 90685 h 2675176"/>
                  <a:gd name="connsiteX6" fmla="*/ 3558815 w 4798334"/>
                  <a:gd name="connsiteY6" fmla="*/ 211334 h 2675176"/>
                  <a:gd name="connsiteX7" fmla="*/ 4187465 w 4798334"/>
                  <a:gd name="connsiteY7" fmla="*/ 424059 h 2675176"/>
                  <a:gd name="connsiteX8" fmla="*/ 4600215 w 4798334"/>
                  <a:gd name="connsiteY8" fmla="*/ 703459 h 2675176"/>
                  <a:gd name="connsiteX9" fmla="*/ 4784365 w 4798334"/>
                  <a:gd name="connsiteY9" fmla="*/ 1141609 h 2675176"/>
                  <a:gd name="connsiteX10" fmla="*/ 4752615 w 4798334"/>
                  <a:gd name="connsiteY10" fmla="*/ 1478159 h 2675176"/>
                  <a:gd name="connsiteX11" fmla="*/ 4492265 w 4798334"/>
                  <a:gd name="connsiteY11" fmla="*/ 1870271 h 2675176"/>
                  <a:gd name="connsiteX12" fmla="*/ 4252552 w 4798334"/>
                  <a:gd name="connsiteY12" fmla="*/ 2158879 h 2675176"/>
                  <a:gd name="connsiteX13" fmla="*/ 3878855 w 4798334"/>
                  <a:gd name="connsiteY13" fmla="*/ 2487809 h 2675176"/>
                  <a:gd name="connsiteX14" fmla="*/ 3128285 w 4798334"/>
                  <a:gd name="connsiteY14" fmla="*/ 2656719 h 2675176"/>
                  <a:gd name="connsiteX15" fmla="*/ 2484395 w 4798334"/>
                  <a:gd name="connsiteY15" fmla="*/ 2646559 h 2675176"/>
                  <a:gd name="connsiteX16" fmla="*/ 1877652 w 4798334"/>
                  <a:gd name="connsiteY16" fmla="*/ 2441771 h 2675176"/>
                  <a:gd name="connsiteX17" fmla="*/ 1144228 w 4798334"/>
                  <a:gd name="connsiteY17" fmla="*/ 2079822 h 2675176"/>
                  <a:gd name="connsiteX18" fmla="*/ 642577 w 4798334"/>
                  <a:gd name="connsiteY18" fmla="*/ 1743271 h 2675176"/>
                  <a:gd name="connsiteX19" fmla="*/ 231415 w 4798334"/>
                  <a:gd name="connsiteY19" fmla="*/ 1344809 h 2675176"/>
                  <a:gd name="connsiteX20" fmla="*/ 66315 w 4798334"/>
                  <a:gd name="connsiteY20" fmla="*/ 995559 h 2675176"/>
                  <a:gd name="connsiteX21" fmla="*/ 2815 w 4798334"/>
                  <a:gd name="connsiteY21" fmla="*/ 690759 h 2675176"/>
                  <a:gd name="connsiteX0" fmla="*/ 2815 w 4798334"/>
                  <a:gd name="connsiteY0" fmla="*/ 689353 h 2673770"/>
                  <a:gd name="connsiteX1" fmla="*/ 148865 w 4798334"/>
                  <a:gd name="connsiteY1" fmla="*/ 441703 h 2673770"/>
                  <a:gd name="connsiteX2" fmla="*/ 561615 w 4798334"/>
                  <a:gd name="connsiteY2" fmla="*/ 194053 h 2673770"/>
                  <a:gd name="connsiteX3" fmla="*/ 1095015 w 4798334"/>
                  <a:gd name="connsiteY3" fmla="*/ 28953 h 2673770"/>
                  <a:gd name="connsiteX4" fmla="*/ 1876065 w 4798334"/>
                  <a:gd name="connsiteY4" fmla="*/ 3553 h 2673770"/>
                  <a:gd name="connsiteX5" fmla="*/ 2836502 w 4798334"/>
                  <a:gd name="connsiteY5" fmla="*/ 70229 h 2673770"/>
                  <a:gd name="connsiteX6" fmla="*/ 3558815 w 4798334"/>
                  <a:gd name="connsiteY6" fmla="*/ 209928 h 2673770"/>
                  <a:gd name="connsiteX7" fmla="*/ 4187465 w 4798334"/>
                  <a:gd name="connsiteY7" fmla="*/ 422653 h 2673770"/>
                  <a:gd name="connsiteX8" fmla="*/ 4600215 w 4798334"/>
                  <a:gd name="connsiteY8" fmla="*/ 702053 h 2673770"/>
                  <a:gd name="connsiteX9" fmla="*/ 4784365 w 4798334"/>
                  <a:gd name="connsiteY9" fmla="*/ 1140203 h 2673770"/>
                  <a:gd name="connsiteX10" fmla="*/ 4752615 w 4798334"/>
                  <a:gd name="connsiteY10" fmla="*/ 1476753 h 2673770"/>
                  <a:gd name="connsiteX11" fmla="*/ 4492265 w 4798334"/>
                  <a:gd name="connsiteY11" fmla="*/ 1868865 h 2673770"/>
                  <a:gd name="connsiteX12" fmla="*/ 4252552 w 4798334"/>
                  <a:gd name="connsiteY12" fmla="*/ 2157473 h 2673770"/>
                  <a:gd name="connsiteX13" fmla="*/ 3878855 w 4798334"/>
                  <a:gd name="connsiteY13" fmla="*/ 2486403 h 2673770"/>
                  <a:gd name="connsiteX14" fmla="*/ 3128285 w 4798334"/>
                  <a:gd name="connsiteY14" fmla="*/ 2655313 h 2673770"/>
                  <a:gd name="connsiteX15" fmla="*/ 2484395 w 4798334"/>
                  <a:gd name="connsiteY15" fmla="*/ 2645153 h 2673770"/>
                  <a:gd name="connsiteX16" fmla="*/ 1877652 w 4798334"/>
                  <a:gd name="connsiteY16" fmla="*/ 2440365 h 2673770"/>
                  <a:gd name="connsiteX17" fmla="*/ 1144228 w 4798334"/>
                  <a:gd name="connsiteY17" fmla="*/ 2078416 h 2673770"/>
                  <a:gd name="connsiteX18" fmla="*/ 642577 w 4798334"/>
                  <a:gd name="connsiteY18" fmla="*/ 1741865 h 2673770"/>
                  <a:gd name="connsiteX19" fmla="*/ 231415 w 4798334"/>
                  <a:gd name="connsiteY19" fmla="*/ 1343403 h 2673770"/>
                  <a:gd name="connsiteX20" fmla="*/ 66315 w 4798334"/>
                  <a:gd name="connsiteY20" fmla="*/ 994153 h 2673770"/>
                  <a:gd name="connsiteX21" fmla="*/ 2815 w 4798334"/>
                  <a:gd name="connsiteY21" fmla="*/ 689353 h 2673770"/>
                  <a:gd name="connsiteX0" fmla="*/ 2815 w 4798334"/>
                  <a:gd name="connsiteY0" fmla="*/ 690407 h 2674824"/>
                  <a:gd name="connsiteX1" fmla="*/ 148865 w 4798334"/>
                  <a:gd name="connsiteY1" fmla="*/ 442757 h 2674824"/>
                  <a:gd name="connsiteX2" fmla="*/ 561615 w 4798334"/>
                  <a:gd name="connsiteY2" fmla="*/ 195107 h 2674824"/>
                  <a:gd name="connsiteX3" fmla="*/ 1095015 w 4798334"/>
                  <a:gd name="connsiteY3" fmla="*/ 30007 h 2674824"/>
                  <a:gd name="connsiteX4" fmla="*/ 1876065 w 4798334"/>
                  <a:gd name="connsiteY4" fmla="*/ 4607 h 2674824"/>
                  <a:gd name="connsiteX5" fmla="*/ 2836502 w 4798334"/>
                  <a:gd name="connsiteY5" fmla="*/ 85571 h 2674824"/>
                  <a:gd name="connsiteX6" fmla="*/ 3558815 w 4798334"/>
                  <a:gd name="connsiteY6" fmla="*/ 210982 h 2674824"/>
                  <a:gd name="connsiteX7" fmla="*/ 4187465 w 4798334"/>
                  <a:gd name="connsiteY7" fmla="*/ 423707 h 2674824"/>
                  <a:gd name="connsiteX8" fmla="*/ 4600215 w 4798334"/>
                  <a:gd name="connsiteY8" fmla="*/ 703107 h 2674824"/>
                  <a:gd name="connsiteX9" fmla="*/ 4784365 w 4798334"/>
                  <a:gd name="connsiteY9" fmla="*/ 1141257 h 2674824"/>
                  <a:gd name="connsiteX10" fmla="*/ 4752615 w 4798334"/>
                  <a:gd name="connsiteY10" fmla="*/ 1477807 h 2674824"/>
                  <a:gd name="connsiteX11" fmla="*/ 4492265 w 4798334"/>
                  <a:gd name="connsiteY11" fmla="*/ 1869919 h 2674824"/>
                  <a:gd name="connsiteX12" fmla="*/ 4252552 w 4798334"/>
                  <a:gd name="connsiteY12" fmla="*/ 2158527 h 2674824"/>
                  <a:gd name="connsiteX13" fmla="*/ 3878855 w 4798334"/>
                  <a:gd name="connsiteY13" fmla="*/ 2487457 h 2674824"/>
                  <a:gd name="connsiteX14" fmla="*/ 3128285 w 4798334"/>
                  <a:gd name="connsiteY14" fmla="*/ 2656367 h 2674824"/>
                  <a:gd name="connsiteX15" fmla="*/ 2484395 w 4798334"/>
                  <a:gd name="connsiteY15" fmla="*/ 2646207 h 2674824"/>
                  <a:gd name="connsiteX16" fmla="*/ 1877652 w 4798334"/>
                  <a:gd name="connsiteY16" fmla="*/ 2441419 h 2674824"/>
                  <a:gd name="connsiteX17" fmla="*/ 1144228 w 4798334"/>
                  <a:gd name="connsiteY17" fmla="*/ 2079470 h 2674824"/>
                  <a:gd name="connsiteX18" fmla="*/ 642577 w 4798334"/>
                  <a:gd name="connsiteY18" fmla="*/ 1742919 h 2674824"/>
                  <a:gd name="connsiteX19" fmla="*/ 231415 w 4798334"/>
                  <a:gd name="connsiteY19" fmla="*/ 1344457 h 2674824"/>
                  <a:gd name="connsiteX20" fmla="*/ 66315 w 4798334"/>
                  <a:gd name="connsiteY20" fmla="*/ 995207 h 2674824"/>
                  <a:gd name="connsiteX21" fmla="*/ 2815 w 4798334"/>
                  <a:gd name="connsiteY21" fmla="*/ 690407 h 2674824"/>
                  <a:gd name="connsiteX0" fmla="*/ 2815 w 4798334"/>
                  <a:gd name="connsiteY0" fmla="*/ 690407 h 2674824"/>
                  <a:gd name="connsiteX1" fmla="*/ 148865 w 4798334"/>
                  <a:gd name="connsiteY1" fmla="*/ 442757 h 2674824"/>
                  <a:gd name="connsiteX2" fmla="*/ 561615 w 4798334"/>
                  <a:gd name="connsiteY2" fmla="*/ 195107 h 2674824"/>
                  <a:gd name="connsiteX3" fmla="*/ 1095015 w 4798334"/>
                  <a:gd name="connsiteY3" fmla="*/ 30007 h 2674824"/>
                  <a:gd name="connsiteX4" fmla="*/ 1876065 w 4798334"/>
                  <a:gd name="connsiteY4" fmla="*/ 4607 h 2674824"/>
                  <a:gd name="connsiteX5" fmla="*/ 2836502 w 4798334"/>
                  <a:gd name="connsiteY5" fmla="*/ 85571 h 2674824"/>
                  <a:gd name="connsiteX6" fmla="*/ 3558815 w 4798334"/>
                  <a:gd name="connsiteY6" fmla="*/ 210982 h 2674824"/>
                  <a:gd name="connsiteX7" fmla="*/ 4187465 w 4798334"/>
                  <a:gd name="connsiteY7" fmla="*/ 423707 h 2674824"/>
                  <a:gd name="connsiteX8" fmla="*/ 4600215 w 4798334"/>
                  <a:gd name="connsiteY8" fmla="*/ 703107 h 2674824"/>
                  <a:gd name="connsiteX9" fmla="*/ 4784365 w 4798334"/>
                  <a:gd name="connsiteY9" fmla="*/ 1141257 h 2674824"/>
                  <a:gd name="connsiteX10" fmla="*/ 4752615 w 4798334"/>
                  <a:gd name="connsiteY10" fmla="*/ 1477807 h 2674824"/>
                  <a:gd name="connsiteX11" fmla="*/ 4492265 w 4798334"/>
                  <a:gd name="connsiteY11" fmla="*/ 1869919 h 2674824"/>
                  <a:gd name="connsiteX12" fmla="*/ 4252552 w 4798334"/>
                  <a:gd name="connsiteY12" fmla="*/ 2158527 h 2674824"/>
                  <a:gd name="connsiteX13" fmla="*/ 3878855 w 4798334"/>
                  <a:gd name="connsiteY13" fmla="*/ 2487457 h 2674824"/>
                  <a:gd name="connsiteX14" fmla="*/ 3128285 w 4798334"/>
                  <a:gd name="connsiteY14" fmla="*/ 2656367 h 2674824"/>
                  <a:gd name="connsiteX15" fmla="*/ 2484395 w 4798334"/>
                  <a:gd name="connsiteY15" fmla="*/ 2646207 h 2674824"/>
                  <a:gd name="connsiteX16" fmla="*/ 1877652 w 4798334"/>
                  <a:gd name="connsiteY16" fmla="*/ 2441419 h 2674824"/>
                  <a:gd name="connsiteX17" fmla="*/ 1144228 w 4798334"/>
                  <a:gd name="connsiteY17" fmla="*/ 2079470 h 2674824"/>
                  <a:gd name="connsiteX18" fmla="*/ 642577 w 4798334"/>
                  <a:gd name="connsiteY18" fmla="*/ 1742919 h 2674824"/>
                  <a:gd name="connsiteX19" fmla="*/ 231415 w 4798334"/>
                  <a:gd name="connsiteY19" fmla="*/ 1344457 h 2674824"/>
                  <a:gd name="connsiteX20" fmla="*/ 66315 w 4798334"/>
                  <a:gd name="connsiteY20" fmla="*/ 995207 h 2674824"/>
                  <a:gd name="connsiteX21" fmla="*/ 2815 w 4798334"/>
                  <a:gd name="connsiteY21" fmla="*/ 690407 h 2674824"/>
                  <a:gd name="connsiteX0" fmla="*/ 2815 w 4798334"/>
                  <a:gd name="connsiteY0" fmla="*/ 690407 h 2676773"/>
                  <a:gd name="connsiteX1" fmla="*/ 148865 w 4798334"/>
                  <a:gd name="connsiteY1" fmla="*/ 442757 h 2676773"/>
                  <a:gd name="connsiteX2" fmla="*/ 561615 w 4798334"/>
                  <a:gd name="connsiteY2" fmla="*/ 195107 h 2676773"/>
                  <a:gd name="connsiteX3" fmla="*/ 1095015 w 4798334"/>
                  <a:gd name="connsiteY3" fmla="*/ 30007 h 2676773"/>
                  <a:gd name="connsiteX4" fmla="*/ 1876065 w 4798334"/>
                  <a:gd name="connsiteY4" fmla="*/ 4607 h 2676773"/>
                  <a:gd name="connsiteX5" fmla="*/ 2836502 w 4798334"/>
                  <a:gd name="connsiteY5" fmla="*/ 85571 h 2676773"/>
                  <a:gd name="connsiteX6" fmla="*/ 3558815 w 4798334"/>
                  <a:gd name="connsiteY6" fmla="*/ 210982 h 2676773"/>
                  <a:gd name="connsiteX7" fmla="*/ 4187465 w 4798334"/>
                  <a:gd name="connsiteY7" fmla="*/ 423707 h 2676773"/>
                  <a:gd name="connsiteX8" fmla="*/ 4600215 w 4798334"/>
                  <a:gd name="connsiteY8" fmla="*/ 703107 h 2676773"/>
                  <a:gd name="connsiteX9" fmla="*/ 4784365 w 4798334"/>
                  <a:gd name="connsiteY9" fmla="*/ 1141257 h 2676773"/>
                  <a:gd name="connsiteX10" fmla="*/ 4752615 w 4798334"/>
                  <a:gd name="connsiteY10" fmla="*/ 1477807 h 2676773"/>
                  <a:gd name="connsiteX11" fmla="*/ 4492265 w 4798334"/>
                  <a:gd name="connsiteY11" fmla="*/ 1869919 h 2676773"/>
                  <a:gd name="connsiteX12" fmla="*/ 4252552 w 4798334"/>
                  <a:gd name="connsiteY12" fmla="*/ 2158527 h 2676773"/>
                  <a:gd name="connsiteX13" fmla="*/ 3874093 w 4798334"/>
                  <a:gd name="connsiteY13" fmla="*/ 2458882 h 2676773"/>
                  <a:gd name="connsiteX14" fmla="*/ 3128285 w 4798334"/>
                  <a:gd name="connsiteY14" fmla="*/ 2656367 h 2676773"/>
                  <a:gd name="connsiteX15" fmla="*/ 2484395 w 4798334"/>
                  <a:gd name="connsiteY15" fmla="*/ 2646207 h 2676773"/>
                  <a:gd name="connsiteX16" fmla="*/ 1877652 w 4798334"/>
                  <a:gd name="connsiteY16" fmla="*/ 2441419 h 2676773"/>
                  <a:gd name="connsiteX17" fmla="*/ 1144228 w 4798334"/>
                  <a:gd name="connsiteY17" fmla="*/ 2079470 h 2676773"/>
                  <a:gd name="connsiteX18" fmla="*/ 642577 w 4798334"/>
                  <a:gd name="connsiteY18" fmla="*/ 1742919 h 2676773"/>
                  <a:gd name="connsiteX19" fmla="*/ 231415 w 4798334"/>
                  <a:gd name="connsiteY19" fmla="*/ 1344457 h 2676773"/>
                  <a:gd name="connsiteX20" fmla="*/ 66315 w 4798334"/>
                  <a:gd name="connsiteY20" fmla="*/ 995207 h 2676773"/>
                  <a:gd name="connsiteX21" fmla="*/ 2815 w 4798334"/>
                  <a:gd name="connsiteY21" fmla="*/ 690407 h 2676773"/>
                  <a:gd name="connsiteX0" fmla="*/ 2815 w 4798334"/>
                  <a:gd name="connsiteY0" fmla="*/ 690407 h 2676773"/>
                  <a:gd name="connsiteX1" fmla="*/ 148865 w 4798334"/>
                  <a:gd name="connsiteY1" fmla="*/ 442757 h 2676773"/>
                  <a:gd name="connsiteX2" fmla="*/ 561615 w 4798334"/>
                  <a:gd name="connsiteY2" fmla="*/ 195107 h 2676773"/>
                  <a:gd name="connsiteX3" fmla="*/ 1095015 w 4798334"/>
                  <a:gd name="connsiteY3" fmla="*/ 30007 h 2676773"/>
                  <a:gd name="connsiteX4" fmla="*/ 1876065 w 4798334"/>
                  <a:gd name="connsiteY4" fmla="*/ 4607 h 2676773"/>
                  <a:gd name="connsiteX5" fmla="*/ 2836502 w 4798334"/>
                  <a:gd name="connsiteY5" fmla="*/ 85571 h 2676773"/>
                  <a:gd name="connsiteX6" fmla="*/ 3558815 w 4798334"/>
                  <a:gd name="connsiteY6" fmla="*/ 210982 h 2676773"/>
                  <a:gd name="connsiteX7" fmla="*/ 4187465 w 4798334"/>
                  <a:gd name="connsiteY7" fmla="*/ 423707 h 2676773"/>
                  <a:gd name="connsiteX8" fmla="*/ 4600215 w 4798334"/>
                  <a:gd name="connsiteY8" fmla="*/ 703107 h 2676773"/>
                  <a:gd name="connsiteX9" fmla="*/ 4784365 w 4798334"/>
                  <a:gd name="connsiteY9" fmla="*/ 1141257 h 2676773"/>
                  <a:gd name="connsiteX10" fmla="*/ 4752615 w 4798334"/>
                  <a:gd name="connsiteY10" fmla="*/ 1477807 h 2676773"/>
                  <a:gd name="connsiteX11" fmla="*/ 4492265 w 4798334"/>
                  <a:gd name="connsiteY11" fmla="*/ 1869919 h 2676773"/>
                  <a:gd name="connsiteX12" fmla="*/ 4252552 w 4798334"/>
                  <a:gd name="connsiteY12" fmla="*/ 2158527 h 2676773"/>
                  <a:gd name="connsiteX13" fmla="*/ 3874093 w 4798334"/>
                  <a:gd name="connsiteY13" fmla="*/ 2458882 h 2676773"/>
                  <a:gd name="connsiteX14" fmla="*/ 3128285 w 4798334"/>
                  <a:gd name="connsiteY14" fmla="*/ 2656367 h 2676773"/>
                  <a:gd name="connsiteX15" fmla="*/ 2484395 w 4798334"/>
                  <a:gd name="connsiteY15" fmla="*/ 2646207 h 2676773"/>
                  <a:gd name="connsiteX16" fmla="*/ 1877652 w 4798334"/>
                  <a:gd name="connsiteY16" fmla="*/ 2441419 h 2676773"/>
                  <a:gd name="connsiteX17" fmla="*/ 1144228 w 4798334"/>
                  <a:gd name="connsiteY17" fmla="*/ 2079470 h 2676773"/>
                  <a:gd name="connsiteX18" fmla="*/ 642577 w 4798334"/>
                  <a:gd name="connsiteY18" fmla="*/ 1742919 h 2676773"/>
                  <a:gd name="connsiteX19" fmla="*/ 231415 w 4798334"/>
                  <a:gd name="connsiteY19" fmla="*/ 1344457 h 2676773"/>
                  <a:gd name="connsiteX20" fmla="*/ 66315 w 4798334"/>
                  <a:gd name="connsiteY20" fmla="*/ 995207 h 2676773"/>
                  <a:gd name="connsiteX21" fmla="*/ 2815 w 4798334"/>
                  <a:gd name="connsiteY21" fmla="*/ 690407 h 2676773"/>
                  <a:gd name="connsiteX0" fmla="*/ 2815 w 4798334"/>
                  <a:gd name="connsiteY0" fmla="*/ 690407 h 2676773"/>
                  <a:gd name="connsiteX1" fmla="*/ 148865 w 4798334"/>
                  <a:gd name="connsiteY1" fmla="*/ 442757 h 2676773"/>
                  <a:gd name="connsiteX2" fmla="*/ 561615 w 4798334"/>
                  <a:gd name="connsiteY2" fmla="*/ 195107 h 2676773"/>
                  <a:gd name="connsiteX3" fmla="*/ 1095015 w 4798334"/>
                  <a:gd name="connsiteY3" fmla="*/ 30007 h 2676773"/>
                  <a:gd name="connsiteX4" fmla="*/ 1876065 w 4798334"/>
                  <a:gd name="connsiteY4" fmla="*/ 4607 h 2676773"/>
                  <a:gd name="connsiteX5" fmla="*/ 2836502 w 4798334"/>
                  <a:gd name="connsiteY5" fmla="*/ 85571 h 2676773"/>
                  <a:gd name="connsiteX6" fmla="*/ 3558815 w 4798334"/>
                  <a:gd name="connsiteY6" fmla="*/ 210982 h 2676773"/>
                  <a:gd name="connsiteX7" fmla="*/ 4187465 w 4798334"/>
                  <a:gd name="connsiteY7" fmla="*/ 423707 h 2676773"/>
                  <a:gd name="connsiteX8" fmla="*/ 4600215 w 4798334"/>
                  <a:gd name="connsiteY8" fmla="*/ 703107 h 2676773"/>
                  <a:gd name="connsiteX9" fmla="*/ 4784365 w 4798334"/>
                  <a:gd name="connsiteY9" fmla="*/ 1141257 h 2676773"/>
                  <a:gd name="connsiteX10" fmla="*/ 4752615 w 4798334"/>
                  <a:gd name="connsiteY10" fmla="*/ 1477807 h 2676773"/>
                  <a:gd name="connsiteX11" fmla="*/ 4492265 w 4798334"/>
                  <a:gd name="connsiteY11" fmla="*/ 1869919 h 2676773"/>
                  <a:gd name="connsiteX12" fmla="*/ 4252552 w 4798334"/>
                  <a:gd name="connsiteY12" fmla="*/ 2158527 h 2676773"/>
                  <a:gd name="connsiteX13" fmla="*/ 3874093 w 4798334"/>
                  <a:gd name="connsiteY13" fmla="*/ 2458882 h 2676773"/>
                  <a:gd name="connsiteX14" fmla="*/ 3128285 w 4798334"/>
                  <a:gd name="connsiteY14" fmla="*/ 2656367 h 2676773"/>
                  <a:gd name="connsiteX15" fmla="*/ 2484395 w 4798334"/>
                  <a:gd name="connsiteY15" fmla="*/ 2646207 h 2676773"/>
                  <a:gd name="connsiteX16" fmla="*/ 1877652 w 4798334"/>
                  <a:gd name="connsiteY16" fmla="*/ 2441419 h 2676773"/>
                  <a:gd name="connsiteX17" fmla="*/ 1144228 w 4798334"/>
                  <a:gd name="connsiteY17" fmla="*/ 2079470 h 2676773"/>
                  <a:gd name="connsiteX18" fmla="*/ 642577 w 4798334"/>
                  <a:gd name="connsiteY18" fmla="*/ 1742919 h 2676773"/>
                  <a:gd name="connsiteX19" fmla="*/ 231415 w 4798334"/>
                  <a:gd name="connsiteY19" fmla="*/ 1344457 h 2676773"/>
                  <a:gd name="connsiteX20" fmla="*/ 66315 w 4798334"/>
                  <a:gd name="connsiteY20" fmla="*/ 995207 h 2676773"/>
                  <a:gd name="connsiteX21" fmla="*/ 2815 w 4798334"/>
                  <a:gd name="connsiteY21" fmla="*/ 690407 h 2676773"/>
                  <a:gd name="connsiteX0" fmla="*/ 2815 w 4798334"/>
                  <a:gd name="connsiteY0" fmla="*/ 690407 h 2714348"/>
                  <a:gd name="connsiteX1" fmla="*/ 148865 w 4798334"/>
                  <a:gd name="connsiteY1" fmla="*/ 442757 h 2714348"/>
                  <a:gd name="connsiteX2" fmla="*/ 561615 w 4798334"/>
                  <a:gd name="connsiteY2" fmla="*/ 195107 h 2714348"/>
                  <a:gd name="connsiteX3" fmla="*/ 1095015 w 4798334"/>
                  <a:gd name="connsiteY3" fmla="*/ 30007 h 2714348"/>
                  <a:gd name="connsiteX4" fmla="*/ 1876065 w 4798334"/>
                  <a:gd name="connsiteY4" fmla="*/ 4607 h 2714348"/>
                  <a:gd name="connsiteX5" fmla="*/ 2836502 w 4798334"/>
                  <a:gd name="connsiteY5" fmla="*/ 85571 h 2714348"/>
                  <a:gd name="connsiteX6" fmla="*/ 3558815 w 4798334"/>
                  <a:gd name="connsiteY6" fmla="*/ 210982 h 2714348"/>
                  <a:gd name="connsiteX7" fmla="*/ 4187465 w 4798334"/>
                  <a:gd name="connsiteY7" fmla="*/ 423707 h 2714348"/>
                  <a:gd name="connsiteX8" fmla="*/ 4600215 w 4798334"/>
                  <a:gd name="connsiteY8" fmla="*/ 703107 h 2714348"/>
                  <a:gd name="connsiteX9" fmla="*/ 4784365 w 4798334"/>
                  <a:gd name="connsiteY9" fmla="*/ 1141257 h 2714348"/>
                  <a:gd name="connsiteX10" fmla="*/ 4752615 w 4798334"/>
                  <a:gd name="connsiteY10" fmla="*/ 1477807 h 2714348"/>
                  <a:gd name="connsiteX11" fmla="*/ 4492265 w 4798334"/>
                  <a:gd name="connsiteY11" fmla="*/ 1869919 h 2714348"/>
                  <a:gd name="connsiteX12" fmla="*/ 4252552 w 4798334"/>
                  <a:gd name="connsiteY12" fmla="*/ 2158527 h 2714348"/>
                  <a:gd name="connsiteX13" fmla="*/ 3874093 w 4798334"/>
                  <a:gd name="connsiteY13" fmla="*/ 2458882 h 2714348"/>
                  <a:gd name="connsiteX14" fmla="*/ 3128285 w 4798334"/>
                  <a:gd name="connsiteY14" fmla="*/ 2703992 h 2714348"/>
                  <a:gd name="connsiteX15" fmla="*/ 2484395 w 4798334"/>
                  <a:gd name="connsiteY15" fmla="*/ 2646207 h 2714348"/>
                  <a:gd name="connsiteX16" fmla="*/ 1877652 w 4798334"/>
                  <a:gd name="connsiteY16" fmla="*/ 2441419 h 2714348"/>
                  <a:gd name="connsiteX17" fmla="*/ 1144228 w 4798334"/>
                  <a:gd name="connsiteY17" fmla="*/ 2079470 h 2714348"/>
                  <a:gd name="connsiteX18" fmla="*/ 642577 w 4798334"/>
                  <a:gd name="connsiteY18" fmla="*/ 1742919 h 2714348"/>
                  <a:gd name="connsiteX19" fmla="*/ 231415 w 4798334"/>
                  <a:gd name="connsiteY19" fmla="*/ 1344457 h 2714348"/>
                  <a:gd name="connsiteX20" fmla="*/ 66315 w 4798334"/>
                  <a:gd name="connsiteY20" fmla="*/ 995207 h 2714348"/>
                  <a:gd name="connsiteX21" fmla="*/ 2815 w 4798334"/>
                  <a:gd name="connsiteY21" fmla="*/ 690407 h 2714348"/>
                  <a:gd name="connsiteX0" fmla="*/ 2815 w 4798334"/>
                  <a:gd name="connsiteY0" fmla="*/ 690407 h 2668550"/>
                  <a:gd name="connsiteX1" fmla="*/ 148865 w 4798334"/>
                  <a:gd name="connsiteY1" fmla="*/ 442757 h 2668550"/>
                  <a:gd name="connsiteX2" fmla="*/ 561615 w 4798334"/>
                  <a:gd name="connsiteY2" fmla="*/ 195107 h 2668550"/>
                  <a:gd name="connsiteX3" fmla="*/ 1095015 w 4798334"/>
                  <a:gd name="connsiteY3" fmla="*/ 30007 h 2668550"/>
                  <a:gd name="connsiteX4" fmla="*/ 1876065 w 4798334"/>
                  <a:gd name="connsiteY4" fmla="*/ 4607 h 2668550"/>
                  <a:gd name="connsiteX5" fmla="*/ 2836502 w 4798334"/>
                  <a:gd name="connsiteY5" fmla="*/ 85571 h 2668550"/>
                  <a:gd name="connsiteX6" fmla="*/ 3558815 w 4798334"/>
                  <a:gd name="connsiteY6" fmla="*/ 210982 h 2668550"/>
                  <a:gd name="connsiteX7" fmla="*/ 4187465 w 4798334"/>
                  <a:gd name="connsiteY7" fmla="*/ 423707 h 2668550"/>
                  <a:gd name="connsiteX8" fmla="*/ 4600215 w 4798334"/>
                  <a:gd name="connsiteY8" fmla="*/ 703107 h 2668550"/>
                  <a:gd name="connsiteX9" fmla="*/ 4784365 w 4798334"/>
                  <a:gd name="connsiteY9" fmla="*/ 1141257 h 2668550"/>
                  <a:gd name="connsiteX10" fmla="*/ 4752615 w 4798334"/>
                  <a:gd name="connsiteY10" fmla="*/ 1477807 h 2668550"/>
                  <a:gd name="connsiteX11" fmla="*/ 4492265 w 4798334"/>
                  <a:gd name="connsiteY11" fmla="*/ 1869919 h 2668550"/>
                  <a:gd name="connsiteX12" fmla="*/ 4252552 w 4798334"/>
                  <a:gd name="connsiteY12" fmla="*/ 2158527 h 2668550"/>
                  <a:gd name="connsiteX13" fmla="*/ 3874093 w 4798334"/>
                  <a:gd name="connsiteY13" fmla="*/ 2458882 h 2668550"/>
                  <a:gd name="connsiteX14" fmla="*/ 3133048 w 4798334"/>
                  <a:gd name="connsiteY14" fmla="*/ 2642079 h 2668550"/>
                  <a:gd name="connsiteX15" fmla="*/ 2484395 w 4798334"/>
                  <a:gd name="connsiteY15" fmla="*/ 2646207 h 2668550"/>
                  <a:gd name="connsiteX16" fmla="*/ 1877652 w 4798334"/>
                  <a:gd name="connsiteY16" fmla="*/ 2441419 h 2668550"/>
                  <a:gd name="connsiteX17" fmla="*/ 1144228 w 4798334"/>
                  <a:gd name="connsiteY17" fmla="*/ 2079470 h 2668550"/>
                  <a:gd name="connsiteX18" fmla="*/ 642577 w 4798334"/>
                  <a:gd name="connsiteY18" fmla="*/ 1742919 h 2668550"/>
                  <a:gd name="connsiteX19" fmla="*/ 231415 w 4798334"/>
                  <a:gd name="connsiteY19" fmla="*/ 1344457 h 2668550"/>
                  <a:gd name="connsiteX20" fmla="*/ 66315 w 4798334"/>
                  <a:gd name="connsiteY20" fmla="*/ 995207 h 2668550"/>
                  <a:gd name="connsiteX21" fmla="*/ 2815 w 4798334"/>
                  <a:gd name="connsiteY21" fmla="*/ 690407 h 2668550"/>
                  <a:gd name="connsiteX0" fmla="*/ 2815 w 4798334"/>
                  <a:gd name="connsiteY0" fmla="*/ 690407 h 2670507"/>
                  <a:gd name="connsiteX1" fmla="*/ 148865 w 4798334"/>
                  <a:gd name="connsiteY1" fmla="*/ 442757 h 2670507"/>
                  <a:gd name="connsiteX2" fmla="*/ 561615 w 4798334"/>
                  <a:gd name="connsiteY2" fmla="*/ 195107 h 2670507"/>
                  <a:gd name="connsiteX3" fmla="*/ 1095015 w 4798334"/>
                  <a:gd name="connsiteY3" fmla="*/ 30007 h 2670507"/>
                  <a:gd name="connsiteX4" fmla="*/ 1876065 w 4798334"/>
                  <a:gd name="connsiteY4" fmla="*/ 4607 h 2670507"/>
                  <a:gd name="connsiteX5" fmla="*/ 2836502 w 4798334"/>
                  <a:gd name="connsiteY5" fmla="*/ 85571 h 2670507"/>
                  <a:gd name="connsiteX6" fmla="*/ 3558815 w 4798334"/>
                  <a:gd name="connsiteY6" fmla="*/ 210982 h 2670507"/>
                  <a:gd name="connsiteX7" fmla="*/ 4187465 w 4798334"/>
                  <a:gd name="connsiteY7" fmla="*/ 423707 h 2670507"/>
                  <a:gd name="connsiteX8" fmla="*/ 4600215 w 4798334"/>
                  <a:gd name="connsiteY8" fmla="*/ 703107 h 2670507"/>
                  <a:gd name="connsiteX9" fmla="*/ 4784365 w 4798334"/>
                  <a:gd name="connsiteY9" fmla="*/ 1141257 h 2670507"/>
                  <a:gd name="connsiteX10" fmla="*/ 4752615 w 4798334"/>
                  <a:gd name="connsiteY10" fmla="*/ 1477807 h 2670507"/>
                  <a:gd name="connsiteX11" fmla="*/ 4492265 w 4798334"/>
                  <a:gd name="connsiteY11" fmla="*/ 1869919 h 2670507"/>
                  <a:gd name="connsiteX12" fmla="*/ 4252552 w 4798334"/>
                  <a:gd name="connsiteY12" fmla="*/ 2158527 h 2670507"/>
                  <a:gd name="connsiteX13" fmla="*/ 3835993 w 4798334"/>
                  <a:gd name="connsiteY13" fmla="*/ 2425545 h 2670507"/>
                  <a:gd name="connsiteX14" fmla="*/ 3133048 w 4798334"/>
                  <a:gd name="connsiteY14" fmla="*/ 2642079 h 2670507"/>
                  <a:gd name="connsiteX15" fmla="*/ 2484395 w 4798334"/>
                  <a:gd name="connsiteY15" fmla="*/ 2646207 h 2670507"/>
                  <a:gd name="connsiteX16" fmla="*/ 1877652 w 4798334"/>
                  <a:gd name="connsiteY16" fmla="*/ 2441419 h 2670507"/>
                  <a:gd name="connsiteX17" fmla="*/ 1144228 w 4798334"/>
                  <a:gd name="connsiteY17" fmla="*/ 2079470 h 2670507"/>
                  <a:gd name="connsiteX18" fmla="*/ 642577 w 4798334"/>
                  <a:gd name="connsiteY18" fmla="*/ 1742919 h 2670507"/>
                  <a:gd name="connsiteX19" fmla="*/ 231415 w 4798334"/>
                  <a:gd name="connsiteY19" fmla="*/ 1344457 h 2670507"/>
                  <a:gd name="connsiteX20" fmla="*/ 66315 w 4798334"/>
                  <a:gd name="connsiteY20" fmla="*/ 995207 h 2670507"/>
                  <a:gd name="connsiteX21" fmla="*/ 2815 w 4798334"/>
                  <a:gd name="connsiteY21" fmla="*/ 690407 h 2670507"/>
                  <a:gd name="connsiteX0" fmla="*/ 2815 w 4798334"/>
                  <a:gd name="connsiteY0" fmla="*/ 690407 h 2670507"/>
                  <a:gd name="connsiteX1" fmla="*/ 148865 w 4798334"/>
                  <a:gd name="connsiteY1" fmla="*/ 442757 h 2670507"/>
                  <a:gd name="connsiteX2" fmla="*/ 561615 w 4798334"/>
                  <a:gd name="connsiteY2" fmla="*/ 195107 h 2670507"/>
                  <a:gd name="connsiteX3" fmla="*/ 1095015 w 4798334"/>
                  <a:gd name="connsiteY3" fmla="*/ 30007 h 2670507"/>
                  <a:gd name="connsiteX4" fmla="*/ 1876065 w 4798334"/>
                  <a:gd name="connsiteY4" fmla="*/ 4607 h 2670507"/>
                  <a:gd name="connsiteX5" fmla="*/ 2836502 w 4798334"/>
                  <a:gd name="connsiteY5" fmla="*/ 85571 h 2670507"/>
                  <a:gd name="connsiteX6" fmla="*/ 3558815 w 4798334"/>
                  <a:gd name="connsiteY6" fmla="*/ 210982 h 2670507"/>
                  <a:gd name="connsiteX7" fmla="*/ 4187465 w 4798334"/>
                  <a:gd name="connsiteY7" fmla="*/ 423707 h 2670507"/>
                  <a:gd name="connsiteX8" fmla="*/ 4600215 w 4798334"/>
                  <a:gd name="connsiteY8" fmla="*/ 703107 h 2670507"/>
                  <a:gd name="connsiteX9" fmla="*/ 4784365 w 4798334"/>
                  <a:gd name="connsiteY9" fmla="*/ 1141257 h 2670507"/>
                  <a:gd name="connsiteX10" fmla="*/ 4752615 w 4798334"/>
                  <a:gd name="connsiteY10" fmla="*/ 1477807 h 2670507"/>
                  <a:gd name="connsiteX11" fmla="*/ 4492265 w 4798334"/>
                  <a:gd name="connsiteY11" fmla="*/ 1869919 h 2670507"/>
                  <a:gd name="connsiteX12" fmla="*/ 4228739 w 4798334"/>
                  <a:gd name="connsiteY12" fmla="*/ 2139477 h 2670507"/>
                  <a:gd name="connsiteX13" fmla="*/ 3835993 w 4798334"/>
                  <a:gd name="connsiteY13" fmla="*/ 2425545 h 2670507"/>
                  <a:gd name="connsiteX14" fmla="*/ 3133048 w 4798334"/>
                  <a:gd name="connsiteY14" fmla="*/ 2642079 h 2670507"/>
                  <a:gd name="connsiteX15" fmla="*/ 2484395 w 4798334"/>
                  <a:gd name="connsiteY15" fmla="*/ 2646207 h 2670507"/>
                  <a:gd name="connsiteX16" fmla="*/ 1877652 w 4798334"/>
                  <a:gd name="connsiteY16" fmla="*/ 2441419 h 2670507"/>
                  <a:gd name="connsiteX17" fmla="*/ 1144228 w 4798334"/>
                  <a:gd name="connsiteY17" fmla="*/ 2079470 h 2670507"/>
                  <a:gd name="connsiteX18" fmla="*/ 642577 w 4798334"/>
                  <a:gd name="connsiteY18" fmla="*/ 1742919 h 2670507"/>
                  <a:gd name="connsiteX19" fmla="*/ 231415 w 4798334"/>
                  <a:gd name="connsiteY19" fmla="*/ 1344457 h 2670507"/>
                  <a:gd name="connsiteX20" fmla="*/ 66315 w 4798334"/>
                  <a:gd name="connsiteY20" fmla="*/ 995207 h 2670507"/>
                  <a:gd name="connsiteX21" fmla="*/ 2815 w 4798334"/>
                  <a:gd name="connsiteY21" fmla="*/ 690407 h 2670507"/>
                  <a:gd name="connsiteX0" fmla="*/ 2815 w 4798334"/>
                  <a:gd name="connsiteY0" fmla="*/ 686162 h 2666262"/>
                  <a:gd name="connsiteX1" fmla="*/ 148865 w 4798334"/>
                  <a:gd name="connsiteY1" fmla="*/ 438512 h 2666262"/>
                  <a:gd name="connsiteX2" fmla="*/ 561615 w 4798334"/>
                  <a:gd name="connsiteY2" fmla="*/ 190862 h 2666262"/>
                  <a:gd name="connsiteX3" fmla="*/ 1101365 w 4798334"/>
                  <a:gd name="connsiteY3" fmla="*/ 57512 h 2666262"/>
                  <a:gd name="connsiteX4" fmla="*/ 1876065 w 4798334"/>
                  <a:gd name="connsiteY4" fmla="*/ 362 h 2666262"/>
                  <a:gd name="connsiteX5" fmla="*/ 2836502 w 4798334"/>
                  <a:gd name="connsiteY5" fmla="*/ 81326 h 2666262"/>
                  <a:gd name="connsiteX6" fmla="*/ 3558815 w 4798334"/>
                  <a:gd name="connsiteY6" fmla="*/ 206737 h 2666262"/>
                  <a:gd name="connsiteX7" fmla="*/ 4187465 w 4798334"/>
                  <a:gd name="connsiteY7" fmla="*/ 419462 h 2666262"/>
                  <a:gd name="connsiteX8" fmla="*/ 4600215 w 4798334"/>
                  <a:gd name="connsiteY8" fmla="*/ 698862 h 2666262"/>
                  <a:gd name="connsiteX9" fmla="*/ 4784365 w 4798334"/>
                  <a:gd name="connsiteY9" fmla="*/ 1137012 h 2666262"/>
                  <a:gd name="connsiteX10" fmla="*/ 4752615 w 4798334"/>
                  <a:gd name="connsiteY10" fmla="*/ 1473562 h 2666262"/>
                  <a:gd name="connsiteX11" fmla="*/ 4492265 w 4798334"/>
                  <a:gd name="connsiteY11" fmla="*/ 1865674 h 2666262"/>
                  <a:gd name="connsiteX12" fmla="*/ 4228739 w 4798334"/>
                  <a:gd name="connsiteY12" fmla="*/ 2135232 h 2666262"/>
                  <a:gd name="connsiteX13" fmla="*/ 3835993 w 4798334"/>
                  <a:gd name="connsiteY13" fmla="*/ 2421300 h 2666262"/>
                  <a:gd name="connsiteX14" fmla="*/ 3133048 w 4798334"/>
                  <a:gd name="connsiteY14" fmla="*/ 2637834 h 2666262"/>
                  <a:gd name="connsiteX15" fmla="*/ 2484395 w 4798334"/>
                  <a:gd name="connsiteY15" fmla="*/ 2641962 h 2666262"/>
                  <a:gd name="connsiteX16" fmla="*/ 1877652 w 4798334"/>
                  <a:gd name="connsiteY16" fmla="*/ 2437174 h 2666262"/>
                  <a:gd name="connsiteX17" fmla="*/ 1144228 w 4798334"/>
                  <a:gd name="connsiteY17" fmla="*/ 2075225 h 2666262"/>
                  <a:gd name="connsiteX18" fmla="*/ 642577 w 4798334"/>
                  <a:gd name="connsiteY18" fmla="*/ 1738674 h 2666262"/>
                  <a:gd name="connsiteX19" fmla="*/ 231415 w 4798334"/>
                  <a:gd name="connsiteY19" fmla="*/ 1340212 h 2666262"/>
                  <a:gd name="connsiteX20" fmla="*/ 66315 w 4798334"/>
                  <a:gd name="connsiteY20" fmla="*/ 990962 h 2666262"/>
                  <a:gd name="connsiteX21" fmla="*/ 2815 w 4798334"/>
                  <a:gd name="connsiteY21" fmla="*/ 686162 h 2666262"/>
                  <a:gd name="connsiteX0" fmla="*/ 2815 w 4798334"/>
                  <a:gd name="connsiteY0" fmla="*/ 658375 h 2638475"/>
                  <a:gd name="connsiteX1" fmla="*/ 148865 w 4798334"/>
                  <a:gd name="connsiteY1" fmla="*/ 410725 h 2638475"/>
                  <a:gd name="connsiteX2" fmla="*/ 561615 w 4798334"/>
                  <a:gd name="connsiteY2" fmla="*/ 163075 h 2638475"/>
                  <a:gd name="connsiteX3" fmla="*/ 1101365 w 4798334"/>
                  <a:gd name="connsiteY3" fmla="*/ 29725 h 2638475"/>
                  <a:gd name="connsiteX4" fmla="*/ 1866540 w 4798334"/>
                  <a:gd name="connsiteY4" fmla="*/ 1150 h 2638475"/>
                  <a:gd name="connsiteX5" fmla="*/ 2836502 w 4798334"/>
                  <a:gd name="connsiteY5" fmla="*/ 53539 h 2638475"/>
                  <a:gd name="connsiteX6" fmla="*/ 3558815 w 4798334"/>
                  <a:gd name="connsiteY6" fmla="*/ 178950 h 2638475"/>
                  <a:gd name="connsiteX7" fmla="*/ 4187465 w 4798334"/>
                  <a:gd name="connsiteY7" fmla="*/ 391675 h 2638475"/>
                  <a:gd name="connsiteX8" fmla="*/ 4600215 w 4798334"/>
                  <a:gd name="connsiteY8" fmla="*/ 671075 h 2638475"/>
                  <a:gd name="connsiteX9" fmla="*/ 4784365 w 4798334"/>
                  <a:gd name="connsiteY9" fmla="*/ 1109225 h 2638475"/>
                  <a:gd name="connsiteX10" fmla="*/ 4752615 w 4798334"/>
                  <a:gd name="connsiteY10" fmla="*/ 1445775 h 2638475"/>
                  <a:gd name="connsiteX11" fmla="*/ 4492265 w 4798334"/>
                  <a:gd name="connsiteY11" fmla="*/ 1837887 h 2638475"/>
                  <a:gd name="connsiteX12" fmla="*/ 4228739 w 4798334"/>
                  <a:gd name="connsiteY12" fmla="*/ 2107445 h 2638475"/>
                  <a:gd name="connsiteX13" fmla="*/ 3835993 w 4798334"/>
                  <a:gd name="connsiteY13" fmla="*/ 2393513 h 2638475"/>
                  <a:gd name="connsiteX14" fmla="*/ 3133048 w 4798334"/>
                  <a:gd name="connsiteY14" fmla="*/ 2610047 h 2638475"/>
                  <a:gd name="connsiteX15" fmla="*/ 2484395 w 4798334"/>
                  <a:gd name="connsiteY15" fmla="*/ 2614175 h 2638475"/>
                  <a:gd name="connsiteX16" fmla="*/ 1877652 w 4798334"/>
                  <a:gd name="connsiteY16" fmla="*/ 2409387 h 2638475"/>
                  <a:gd name="connsiteX17" fmla="*/ 1144228 w 4798334"/>
                  <a:gd name="connsiteY17" fmla="*/ 2047438 h 2638475"/>
                  <a:gd name="connsiteX18" fmla="*/ 642577 w 4798334"/>
                  <a:gd name="connsiteY18" fmla="*/ 1710887 h 2638475"/>
                  <a:gd name="connsiteX19" fmla="*/ 231415 w 4798334"/>
                  <a:gd name="connsiteY19" fmla="*/ 1312425 h 2638475"/>
                  <a:gd name="connsiteX20" fmla="*/ 66315 w 4798334"/>
                  <a:gd name="connsiteY20" fmla="*/ 963175 h 2638475"/>
                  <a:gd name="connsiteX21" fmla="*/ 2815 w 4798334"/>
                  <a:gd name="connsiteY21" fmla="*/ 658375 h 2638475"/>
                  <a:gd name="connsiteX0" fmla="*/ 2815 w 4798334"/>
                  <a:gd name="connsiteY0" fmla="*/ 658375 h 2638475"/>
                  <a:gd name="connsiteX1" fmla="*/ 148865 w 4798334"/>
                  <a:gd name="connsiteY1" fmla="*/ 410725 h 2638475"/>
                  <a:gd name="connsiteX2" fmla="*/ 561615 w 4798334"/>
                  <a:gd name="connsiteY2" fmla="*/ 163075 h 2638475"/>
                  <a:gd name="connsiteX3" fmla="*/ 1101365 w 4798334"/>
                  <a:gd name="connsiteY3" fmla="*/ 29725 h 2638475"/>
                  <a:gd name="connsiteX4" fmla="*/ 1866540 w 4798334"/>
                  <a:gd name="connsiteY4" fmla="*/ 1150 h 2638475"/>
                  <a:gd name="connsiteX5" fmla="*/ 2836502 w 4798334"/>
                  <a:gd name="connsiteY5" fmla="*/ 53539 h 2638475"/>
                  <a:gd name="connsiteX6" fmla="*/ 3558815 w 4798334"/>
                  <a:gd name="connsiteY6" fmla="*/ 178950 h 2638475"/>
                  <a:gd name="connsiteX7" fmla="*/ 4187465 w 4798334"/>
                  <a:gd name="connsiteY7" fmla="*/ 391675 h 2638475"/>
                  <a:gd name="connsiteX8" fmla="*/ 4600215 w 4798334"/>
                  <a:gd name="connsiteY8" fmla="*/ 671075 h 2638475"/>
                  <a:gd name="connsiteX9" fmla="*/ 4784365 w 4798334"/>
                  <a:gd name="connsiteY9" fmla="*/ 1109225 h 2638475"/>
                  <a:gd name="connsiteX10" fmla="*/ 4752615 w 4798334"/>
                  <a:gd name="connsiteY10" fmla="*/ 1445775 h 2638475"/>
                  <a:gd name="connsiteX11" fmla="*/ 4492265 w 4798334"/>
                  <a:gd name="connsiteY11" fmla="*/ 1837887 h 2638475"/>
                  <a:gd name="connsiteX12" fmla="*/ 4214452 w 4798334"/>
                  <a:gd name="connsiteY12" fmla="*/ 2083632 h 2638475"/>
                  <a:gd name="connsiteX13" fmla="*/ 3835993 w 4798334"/>
                  <a:gd name="connsiteY13" fmla="*/ 2393513 h 2638475"/>
                  <a:gd name="connsiteX14" fmla="*/ 3133048 w 4798334"/>
                  <a:gd name="connsiteY14" fmla="*/ 2610047 h 2638475"/>
                  <a:gd name="connsiteX15" fmla="*/ 2484395 w 4798334"/>
                  <a:gd name="connsiteY15" fmla="*/ 2614175 h 2638475"/>
                  <a:gd name="connsiteX16" fmla="*/ 1877652 w 4798334"/>
                  <a:gd name="connsiteY16" fmla="*/ 2409387 h 2638475"/>
                  <a:gd name="connsiteX17" fmla="*/ 1144228 w 4798334"/>
                  <a:gd name="connsiteY17" fmla="*/ 2047438 h 2638475"/>
                  <a:gd name="connsiteX18" fmla="*/ 642577 w 4798334"/>
                  <a:gd name="connsiteY18" fmla="*/ 1710887 h 2638475"/>
                  <a:gd name="connsiteX19" fmla="*/ 231415 w 4798334"/>
                  <a:gd name="connsiteY19" fmla="*/ 1312425 h 2638475"/>
                  <a:gd name="connsiteX20" fmla="*/ 66315 w 4798334"/>
                  <a:gd name="connsiteY20" fmla="*/ 963175 h 2638475"/>
                  <a:gd name="connsiteX21" fmla="*/ 2815 w 4798334"/>
                  <a:gd name="connsiteY21" fmla="*/ 658375 h 2638475"/>
                  <a:gd name="connsiteX0" fmla="*/ 2815 w 4798334"/>
                  <a:gd name="connsiteY0" fmla="*/ 658375 h 2639638"/>
                  <a:gd name="connsiteX1" fmla="*/ 148865 w 4798334"/>
                  <a:gd name="connsiteY1" fmla="*/ 410725 h 2639638"/>
                  <a:gd name="connsiteX2" fmla="*/ 561615 w 4798334"/>
                  <a:gd name="connsiteY2" fmla="*/ 163075 h 2639638"/>
                  <a:gd name="connsiteX3" fmla="*/ 1101365 w 4798334"/>
                  <a:gd name="connsiteY3" fmla="*/ 29725 h 2639638"/>
                  <a:gd name="connsiteX4" fmla="*/ 1866540 w 4798334"/>
                  <a:gd name="connsiteY4" fmla="*/ 1150 h 2639638"/>
                  <a:gd name="connsiteX5" fmla="*/ 2836502 w 4798334"/>
                  <a:gd name="connsiteY5" fmla="*/ 53539 h 2639638"/>
                  <a:gd name="connsiteX6" fmla="*/ 3558815 w 4798334"/>
                  <a:gd name="connsiteY6" fmla="*/ 178950 h 2639638"/>
                  <a:gd name="connsiteX7" fmla="*/ 4187465 w 4798334"/>
                  <a:gd name="connsiteY7" fmla="*/ 391675 h 2639638"/>
                  <a:gd name="connsiteX8" fmla="*/ 4600215 w 4798334"/>
                  <a:gd name="connsiteY8" fmla="*/ 671075 h 2639638"/>
                  <a:gd name="connsiteX9" fmla="*/ 4784365 w 4798334"/>
                  <a:gd name="connsiteY9" fmla="*/ 1109225 h 2639638"/>
                  <a:gd name="connsiteX10" fmla="*/ 4752615 w 4798334"/>
                  <a:gd name="connsiteY10" fmla="*/ 1445775 h 2639638"/>
                  <a:gd name="connsiteX11" fmla="*/ 4492265 w 4798334"/>
                  <a:gd name="connsiteY11" fmla="*/ 1837887 h 2639638"/>
                  <a:gd name="connsiteX12" fmla="*/ 4214452 w 4798334"/>
                  <a:gd name="connsiteY12" fmla="*/ 2083632 h 2639638"/>
                  <a:gd name="connsiteX13" fmla="*/ 3835993 w 4798334"/>
                  <a:gd name="connsiteY13" fmla="*/ 2374463 h 2639638"/>
                  <a:gd name="connsiteX14" fmla="*/ 3133048 w 4798334"/>
                  <a:gd name="connsiteY14" fmla="*/ 2610047 h 2639638"/>
                  <a:gd name="connsiteX15" fmla="*/ 2484395 w 4798334"/>
                  <a:gd name="connsiteY15" fmla="*/ 2614175 h 2639638"/>
                  <a:gd name="connsiteX16" fmla="*/ 1877652 w 4798334"/>
                  <a:gd name="connsiteY16" fmla="*/ 2409387 h 2639638"/>
                  <a:gd name="connsiteX17" fmla="*/ 1144228 w 4798334"/>
                  <a:gd name="connsiteY17" fmla="*/ 2047438 h 2639638"/>
                  <a:gd name="connsiteX18" fmla="*/ 642577 w 4798334"/>
                  <a:gd name="connsiteY18" fmla="*/ 1710887 h 2639638"/>
                  <a:gd name="connsiteX19" fmla="*/ 231415 w 4798334"/>
                  <a:gd name="connsiteY19" fmla="*/ 1312425 h 2639638"/>
                  <a:gd name="connsiteX20" fmla="*/ 66315 w 4798334"/>
                  <a:gd name="connsiteY20" fmla="*/ 963175 h 2639638"/>
                  <a:gd name="connsiteX21" fmla="*/ 2815 w 4798334"/>
                  <a:gd name="connsiteY21" fmla="*/ 658375 h 2639638"/>
                  <a:gd name="connsiteX0" fmla="*/ 2815 w 4798334"/>
                  <a:gd name="connsiteY0" fmla="*/ 658375 h 2639638"/>
                  <a:gd name="connsiteX1" fmla="*/ 148865 w 4798334"/>
                  <a:gd name="connsiteY1" fmla="*/ 410725 h 2639638"/>
                  <a:gd name="connsiteX2" fmla="*/ 561615 w 4798334"/>
                  <a:gd name="connsiteY2" fmla="*/ 163075 h 2639638"/>
                  <a:gd name="connsiteX3" fmla="*/ 1101365 w 4798334"/>
                  <a:gd name="connsiteY3" fmla="*/ 29725 h 2639638"/>
                  <a:gd name="connsiteX4" fmla="*/ 1866540 w 4798334"/>
                  <a:gd name="connsiteY4" fmla="*/ 1150 h 2639638"/>
                  <a:gd name="connsiteX5" fmla="*/ 2836502 w 4798334"/>
                  <a:gd name="connsiteY5" fmla="*/ 53539 h 2639638"/>
                  <a:gd name="connsiteX6" fmla="*/ 3558815 w 4798334"/>
                  <a:gd name="connsiteY6" fmla="*/ 178950 h 2639638"/>
                  <a:gd name="connsiteX7" fmla="*/ 4187465 w 4798334"/>
                  <a:gd name="connsiteY7" fmla="*/ 391675 h 2639638"/>
                  <a:gd name="connsiteX8" fmla="*/ 4600215 w 4798334"/>
                  <a:gd name="connsiteY8" fmla="*/ 671075 h 2639638"/>
                  <a:gd name="connsiteX9" fmla="*/ 4784365 w 4798334"/>
                  <a:gd name="connsiteY9" fmla="*/ 1109225 h 2639638"/>
                  <a:gd name="connsiteX10" fmla="*/ 4752615 w 4798334"/>
                  <a:gd name="connsiteY10" fmla="*/ 1445775 h 2639638"/>
                  <a:gd name="connsiteX11" fmla="*/ 4492265 w 4798334"/>
                  <a:gd name="connsiteY11" fmla="*/ 1837887 h 2639638"/>
                  <a:gd name="connsiteX12" fmla="*/ 4214452 w 4798334"/>
                  <a:gd name="connsiteY12" fmla="*/ 2083632 h 2639638"/>
                  <a:gd name="connsiteX13" fmla="*/ 3835993 w 4798334"/>
                  <a:gd name="connsiteY13" fmla="*/ 2374463 h 2639638"/>
                  <a:gd name="connsiteX14" fmla="*/ 3133048 w 4798334"/>
                  <a:gd name="connsiteY14" fmla="*/ 2610047 h 2639638"/>
                  <a:gd name="connsiteX15" fmla="*/ 2484395 w 4798334"/>
                  <a:gd name="connsiteY15" fmla="*/ 2614175 h 2639638"/>
                  <a:gd name="connsiteX16" fmla="*/ 1877652 w 4798334"/>
                  <a:gd name="connsiteY16" fmla="*/ 2409387 h 2639638"/>
                  <a:gd name="connsiteX17" fmla="*/ 1144228 w 4798334"/>
                  <a:gd name="connsiteY17" fmla="*/ 2047438 h 2639638"/>
                  <a:gd name="connsiteX18" fmla="*/ 642577 w 4798334"/>
                  <a:gd name="connsiteY18" fmla="*/ 1710887 h 2639638"/>
                  <a:gd name="connsiteX19" fmla="*/ 231415 w 4798334"/>
                  <a:gd name="connsiteY19" fmla="*/ 1312425 h 2639638"/>
                  <a:gd name="connsiteX20" fmla="*/ 66315 w 4798334"/>
                  <a:gd name="connsiteY20" fmla="*/ 963175 h 2639638"/>
                  <a:gd name="connsiteX21" fmla="*/ 2815 w 4798334"/>
                  <a:gd name="connsiteY21" fmla="*/ 658375 h 2639638"/>
                  <a:gd name="connsiteX0" fmla="*/ 2815 w 4798334"/>
                  <a:gd name="connsiteY0" fmla="*/ 658375 h 2639638"/>
                  <a:gd name="connsiteX1" fmla="*/ 148865 w 4798334"/>
                  <a:gd name="connsiteY1" fmla="*/ 410725 h 2639638"/>
                  <a:gd name="connsiteX2" fmla="*/ 561615 w 4798334"/>
                  <a:gd name="connsiteY2" fmla="*/ 163075 h 2639638"/>
                  <a:gd name="connsiteX3" fmla="*/ 1101365 w 4798334"/>
                  <a:gd name="connsiteY3" fmla="*/ 29725 h 2639638"/>
                  <a:gd name="connsiteX4" fmla="*/ 1866540 w 4798334"/>
                  <a:gd name="connsiteY4" fmla="*/ 1150 h 2639638"/>
                  <a:gd name="connsiteX5" fmla="*/ 2836502 w 4798334"/>
                  <a:gd name="connsiteY5" fmla="*/ 53539 h 2639638"/>
                  <a:gd name="connsiteX6" fmla="*/ 3558815 w 4798334"/>
                  <a:gd name="connsiteY6" fmla="*/ 178950 h 2639638"/>
                  <a:gd name="connsiteX7" fmla="*/ 4187465 w 4798334"/>
                  <a:gd name="connsiteY7" fmla="*/ 391675 h 2639638"/>
                  <a:gd name="connsiteX8" fmla="*/ 4600215 w 4798334"/>
                  <a:gd name="connsiteY8" fmla="*/ 671075 h 2639638"/>
                  <a:gd name="connsiteX9" fmla="*/ 4784365 w 4798334"/>
                  <a:gd name="connsiteY9" fmla="*/ 1109225 h 2639638"/>
                  <a:gd name="connsiteX10" fmla="*/ 4752615 w 4798334"/>
                  <a:gd name="connsiteY10" fmla="*/ 1445775 h 2639638"/>
                  <a:gd name="connsiteX11" fmla="*/ 4492265 w 4798334"/>
                  <a:gd name="connsiteY11" fmla="*/ 1837887 h 2639638"/>
                  <a:gd name="connsiteX12" fmla="*/ 4214452 w 4798334"/>
                  <a:gd name="connsiteY12" fmla="*/ 2083632 h 2639638"/>
                  <a:gd name="connsiteX13" fmla="*/ 3835993 w 4798334"/>
                  <a:gd name="connsiteY13" fmla="*/ 2374463 h 2639638"/>
                  <a:gd name="connsiteX14" fmla="*/ 3133048 w 4798334"/>
                  <a:gd name="connsiteY14" fmla="*/ 2610047 h 2639638"/>
                  <a:gd name="connsiteX15" fmla="*/ 2484395 w 4798334"/>
                  <a:gd name="connsiteY15" fmla="*/ 2614175 h 2639638"/>
                  <a:gd name="connsiteX16" fmla="*/ 1877652 w 4798334"/>
                  <a:gd name="connsiteY16" fmla="*/ 2409387 h 2639638"/>
                  <a:gd name="connsiteX17" fmla="*/ 1144228 w 4798334"/>
                  <a:gd name="connsiteY17" fmla="*/ 2047438 h 2639638"/>
                  <a:gd name="connsiteX18" fmla="*/ 642577 w 4798334"/>
                  <a:gd name="connsiteY18" fmla="*/ 1710887 h 2639638"/>
                  <a:gd name="connsiteX19" fmla="*/ 231415 w 4798334"/>
                  <a:gd name="connsiteY19" fmla="*/ 1312425 h 2639638"/>
                  <a:gd name="connsiteX20" fmla="*/ 66315 w 4798334"/>
                  <a:gd name="connsiteY20" fmla="*/ 963175 h 2639638"/>
                  <a:gd name="connsiteX21" fmla="*/ 2815 w 4798334"/>
                  <a:gd name="connsiteY21" fmla="*/ 658375 h 2639638"/>
                  <a:gd name="connsiteX0" fmla="*/ 2815 w 4798334"/>
                  <a:gd name="connsiteY0" fmla="*/ 658375 h 2639638"/>
                  <a:gd name="connsiteX1" fmla="*/ 148865 w 4798334"/>
                  <a:gd name="connsiteY1" fmla="*/ 410725 h 2639638"/>
                  <a:gd name="connsiteX2" fmla="*/ 561615 w 4798334"/>
                  <a:gd name="connsiteY2" fmla="*/ 163075 h 2639638"/>
                  <a:gd name="connsiteX3" fmla="*/ 1101365 w 4798334"/>
                  <a:gd name="connsiteY3" fmla="*/ 29725 h 2639638"/>
                  <a:gd name="connsiteX4" fmla="*/ 1866540 w 4798334"/>
                  <a:gd name="connsiteY4" fmla="*/ 1150 h 2639638"/>
                  <a:gd name="connsiteX5" fmla="*/ 2836502 w 4798334"/>
                  <a:gd name="connsiteY5" fmla="*/ 53539 h 2639638"/>
                  <a:gd name="connsiteX6" fmla="*/ 3558815 w 4798334"/>
                  <a:gd name="connsiteY6" fmla="*/ 178950 h 2639638"/>
                  <a:gd name="connsiteX7" fmla="*/ 4187465 w 4798334"/>
                  <a:gd name="connsiteY7" fmla="*/ 391675 h 2639638"/>
                  <a:gd name="connsiteX8" fmla="*/ 4600215 w 4798334"/>
                  <a:gd name="connsiteY8" fmla="*/ 671075 h 2639638"/>
                  <a:gd name="connsiteX9" fmla="*/ 4784365 w 4798334"/>
                  <a:gd name="connsiteY9" fmla="*/ 1109225 h 2639638"/>
                  <a:gd name="connsiteX10" fmla="*/ 4752615 w 4798334"/>
                  <a:gd name="connsiteY10" fmla="*/ 1445775 h 2639638"/>
                  <a:gd name="connsiteX11" fmla="*/ 4492265 w 4798334"/>
                  <a:gd name="connsiteY11" fmla="*/ 1837887 h 2639638"/>
                  <a:gd name="connsiteX12" fmla="*/ 4214452 w 4798334"/>
                  <a:gd name="connsiteY12" fmla="*/ 2083632 h 2639638"/>
                  <a:gd name="connsiteX13" fmla="*/ 3835993 w 4798334"/>
                  <a:gd name="connsiteY13" fmla="*/ 2374463 h 2639638"/>
                  <a:gd name="connsiteX14" fmla="*/ 3133048 w 4798334"/>
                  <a:gd name="connsiteY14" fmla="*/ 2610047 h 2639638"/>
                  <a:gd name="connsiteX15" fmla="*/ 2484395 w 4798334"/>
                  <a:gd name="connsiteY15" fmla="*/ 2614175 h 2639638"/>
                  <a:gd name="connsiteX16" fmla="*/ 1877652 w 4798334"/>
                  <a:gd name="connsiteY16" fmla="*/ 2409387 h 2639638"/>
                  <a:gd name="connsiteX17" fmla="*/ 1144228 w 4798334"/>
                  <a:gd name="connsiteY17" fmla="*/ 2047438 h 2639638"/>
                  <a:gd name="connsiteX18" fmla="*/ 642577 w 4798334"/>
                  <a:gd name="connsiteY18" fmla="*/ 1710887 h 2639638"/>
                  <a:gd name="connsiteX19" fmla="*/ 231415 w 4798334"/>
                  <a:gd name="connsiteY19" fmla="*/ 1312425 h 2639638"/>
                  <a:gd name="connsiteX20" fmla="*/ 66315 w 4798334"/>
                  <a:gd name="connsiteY20" fmla="*/ 963175 h 2639638"/>
                  <a:gd name="connsiteX21" fmla="*/ 2815 w 4798334"/>
                  <a:gd name="connsiteY21" fmla="*/ 658375 h 2639638"/>
                  <a:gd name="connsiteX0" fmla="*/ 2815 w 4798334"/>
                  <a:gd name="connsiteY0" fmla="*/ 658375 h 2639638"/>
                  <a:gd name="connsiteX1" fmla="*/ 148865 w 4798334"/>
                  <a:gd name="connsiteY1" fmla="*/ 410725 h 2639638"/>
                  <a:gd name="connsiteX2" fmla="*/ 561615 w 4798334"/>
                  <a:gd name="connsiteY2" fmla="*/ 163075 h 2639638"/>
                  <a:gd name="connsiteX3" fmla="*/ 1101365 w 4798334"/>
                  <a:gd name="connsiteY3" fmla="*/ 29725 h 2639638"/>
                  <a:gd name="connsiteX4" fmla="*/ 1866540 w 4798334"/>
                  <a:gd name="connsiteY4" fmla="*/ 1150 h 2639638"/>
                  <a:gd name="connsiteX5" fmla="*/ 2836502 w 4798334"/>
                  <a:gd name="connsiteY5" fmla="*/ 53539 h 2639638"/>
                  <a:gd name="connsiteX6" fmla="*/ 3558815 w 4798334"/>
                  <a:gd name="connsiteY6" fmla="*/ 178950 h 2639638"/>
                  <a:gd name="connsiteX7" fmla="*/ 4187465 w 4798334"/>
                  <a:gd name="connsiteY7" fmla="*/ 391675 h 2639638"/>
                  <a:gd name="connsiteX8" fmla="*/ 4600215 w 4798334"/>
                  <a:gd name="connsiteY8" fmla="*/ 671075 h 2639638"/>
                  <a:gd name="connsiteX9" fmla="*/ 4784365 w 4798334"/>
                  <a:gd name="connsiteY9" fmla="*/ 1109225 h 2639638"/>
                  <a:gd name="connsiteX10" fmla="*/ 4752615 w 4798334"/>
                  <a:gd name="connsiteY10" fmla="*/ 1445775 h 2639638"/>
                  <a:gd name="connsiteX11" fmla="*/ 4492265 w 4798334"/>
                  <a:gd name="connsiteY11" fmla="*/ 1837887 h 2639638"/>
                  <a:gd name="connsiteX12" fmla="*/ 4214452 w 4798334"/>
                  <a:gd name="connsiteY12" fmla="*/ 2083632 h 2639638"/>
                  <a:gd name="connsiteX13" fmla="*/ 3835993 w 4798334"/>
                  <a:gd name="connsiteY13" fmla="*/ 2374463 h 2639638"/>
                  <a:gd name="connsiteX14" fmla="*/ 3133048 w 4798334"/>
                  <a:gd name="connsiteY14" fmla="*/ 2610047 h 2639638"/>
                  <a:gd name="connsiteX15" fmla="*/ 2484395 w 4798334"/>
                  <a:gd name="connsiteY15" fmla="*/ 2614175 h 2639638"/>
                  <a:gd name="connsiteX16" fmla="*/ 1877652 w 4798334"/>
                  <a:gd name="connsiteY16" fmla="*/ 2409387 h 2639638"/>
                  <a:gd name="connsiteX17" fmla="*/ 1144228 w 4798334"/>
                  <a:gd name="connsiteY17" fmla="*/ 2047438 h 2639638"/>
                  <a:gd name="connsiteX18" fmla="*/ 642577 w 4798334"/>
                  <a:gd name="connsiteY18" fmla="*/ 1710887 h 2639638"/>
                  <a:gd name="connsiteX19" fmla="*/ 231415 w 4798334"/>
                  <a:gd name="connsiteY19" fmla="*/ 1312425 h 2639638"/>
                  <a:gd name="connsiteX20" fmla="*/ 66315 w 4798334"/>
                  <a:gd name="connsiteY20" fmla="*/ 963175 h 2639638"/>
                  <a:gd name="connsiteX21" fmla="*/ 2815 w 4798334"/>
                  <a:gd name="connsiteY21" fmla="*/ 658375 h 2639638"/>
                  <a:gd name="connsiteX0" fmla="*/ 2815 w 4798334"/>
                  <a:gd name="connsiteY0" fmla="*/ 658375 h 2639638"/>
                  <a:gd name="connsiteX1" fmla="*/ 148865 w 4798334"/>
                  <a:gd name="connsiteY1" fmla="*/ 410725 h 2639638"/>
                  <a:gd name="connsiteX2" fmla="*/ 561615 w 4798334"/>
                  <a:gd name="connsiteY2" fmla="*/ 163075 h 2639638"/>
                  <a:gd name="connsiteX3" fmla="*/ 1101365 w 4798334"/>
                  <a:gd name="connsiteY3" fmla="*/ 29725 h 2639638"/>
                  <a:gd name="connsiteX4" fmla="*/ 1866540 w 4798334"/>
                  <a:gd name="connsiteY4" fmla="*/ 1150 h 2639638"/>
                  <a:gd name="connsiteX5" fmla="*/ 2836502 w 4798334"/>
                  <a:gd name="connsiteY5" fmla="*/ 53539 h 2639638"/>
                  <a:gd name="connsiteX6" fmla="*/ 3558815 w 4798334"/>
                  <a:gd name="connsiteY6" fmla="*/ 178950 h 2639638"/>
                  <a:gd name="connsiteX7" fmla="*/ 4187465 w 4798334"/>
                  <a:gd name="connsiteY7" fmla="*/ 391675 h 2639638"/>
                  <a:gd name="connsiteX8" fmla="*/ 4600215 w 4798334"/>
                  <a:gd name="connsiteY8" fmla="*/ 671075 h 2639638"/>
                  <a:gd name="connsiteX9" fmla="*/ 4784365 w 4798334"/>
                  <a:gd name="connsiteY9" fmla="*/ 1109225 h 2639638"/>
                  <a:gd name="connsiteX10" fmla="*/ 4752615 w 4798334"/>
                  <a:gd name="connsiteY10" fmla="*/ 1445775 h 2639638"/>
                  <a:gd name="connsiteX11" fmla="*/ 4492265 w 4798334"/>
                  <a:gd name="connsiteY11" fmla="*/ 1837887 h 2639638"/>
                  <a:gd name="connsiteX12" fmla="*/ 4214452 w 4798334"/>
                  <a:gd name="connsiteY12" fmla="*/ 2083632 h 2639638"/>
                  <a:gd name="connsiteX13" fmla="*/ 3835993 w 4798334"/>
                  <a:gd name="connsiteY13" fmla="*/ 2374463 h 2639638"/>
                  <a:gd name="connsiteX14" fmla="*/ 3180673 w 4798334"/>
                  <a:gd name="connsiteY14" fmla="*/ 2610047 h 2639638"/>
                  <a:gd name="connsiteX15" fmla="*/ 2484395 w 4798334"/>
                  <a:gd name="connsiteY15" fmla="*/ 2614175 h 2639638"/>
                  <a:gd name="connsiteX16" fmla="*/ 1877652 w 4798334"/>
                  <a:gd name="connsiteY16" fmla="*/ 2409387 h 2639638"/>
                  <a:gd name="connsiteX17" fmla="*/ 1144228 w 4798334"/>
                  <a:gd name="connsiteY17" fmla="*/ 2047438 h 2639638"/>
                  <a:gd name="connsiteX18" fmla="*/ 642577 w 4798334"/>
                  <a:gd name="connsiteY18" fmla="*/ 1710887 h 2639638"/>
                  <a:gd name="connsiteX19" fmla="*/ 231415 w 4798334"/>
                  <a:gd name="connsiteY19" fmla="*/ 1312425 h 2639638"/>
                  <a:gd name="connsiteX20" fmla="*/ 66315 w 4798334"/>
                  <a:gd name="connsiteY20" fmla="*/ 963175 h 2639638"/>
                  <a:gd name="connsiteX21" fmla="*/ 2815 w 4798334"/>
                  <a:gd name="connsiteY21" fmla="*/ 658375 h 2639638"/>
                  <a:gd name="connsiteX0" fmla="*/ 2815 w 4798334"/>
                  <a:gd name="connsiteY0" fmla="*/ 658375 h 2639638"/>
                  <a:gd name="connsiteX1" fmla="*/ 148865 w 4798334"/>
                  <a:gd name="connsiteY1" fmla="*/ 410725 h 2639638"/>
                  <a:gd name="connsiteX2" fmla="*/ 561615 w 4798334"/>
                  <a:gd name="connsiteY2" fmla="*/ 163075 h 2639638"/>
                  <a:gd name="connsiteX3" fmla="*/ 1101365 w 4798334"/>
                  <a:gd name="connsiteY3" fmla="*/ 29725 h 2639638"/>
                  <a:gd name="connsiteX4" fmla="*/ 1866540 w 4798334"/>
                  <a:gd name="connsiteY4" fmla="*/ 1150 h 2639638"/>
                  <a:gd name="connsiteX5" fmla="*/ 2836502 w 4798334"/>
                  <a:gd name="connsiteY5" fmla="*/ 53539 h 2639638"/>
                  <a:gd name="connsiteX6" fmla="*/ 3558815 w 4798334"/>
                  <a:gd name="connsiteY6" fmla="*/ 178950 h 2639638"/>
                  <a:gd name="connsiteX7" fmla="*/ 4187465 w 4798334"/>
                  <a:gd name="connsiteY7" fmla="*/ 391675 h 2639638"/>
                  <a:gd name="connsiteX8" fmla="*/ 4600215 w 4798334"/>
                  <a:gd name="connsiteY8" fmla="*/ 671075 h 2639638"/>
                  <a:gd name="connsiteX9" fmla="*/ 4784365 w 4798334"/>
                  <a:gd name="connsiteY9" fmla="*/ 1109225 h 2639638"/>
                  <a:gd name="connsiteX10" fmla="*/ 4752615 w 4798334"/>
                  <a:gd name="connsiteY10" fmla="*/ 1445775 h 2639638"/>
                  <a:gd name="connsiteX11" fmla="*/ 4492265 w 4798334"/>
                  <a:gd name="connsiteY11" fmla="*/ 1837887 h 2639638"/>
                  <a:gd name="connsiteX12" fmla="*/ 4214452 w 4798334"/>
                  <a:gd name="connsiteY12" fmla="*/ 2083632 h 2639638"/>
                  <a:gd name="connsiteX13" fmla="*/ 3835993 w 4798334"/>
                  <a:gd name="connsiteY13" fmla="*/ 2374463 h 2639638"/>
                  <a:gd name="connsiteX14" fmla="*/ 3180673 w 4798334"/>
                  <a:gd name="connsiteY14" fmla="*/ 2610047 h 2639638"/>
                  <a:gd name="connsiteX15" fmla="*/ 2484395 w 4798334"/>
                  <a:gd name="connsiteY15" fmla="*/ 2614175 h 2639638"/>
                  <a:gd name="connsiteX16" fmla="*/ 1877652 w 4798334"/>
                  <a:gd name="connsiteY16" fmla="*/ 2409387 h 2639638"/>
                  <a:gd name="connsiteX17" fmla="*/ 1144228 w 4798334"/>
                  <a:gd name="connsiteY17" fmla="*/ 2047438 h 2639638"/>
                  <a:gd name="connsiteX18" fmla="*/ 642577 w 4798334"/>
                  <a:gd name="connsiteY18" fmla="*/ 1710887 h 2639638"/>
                  <a:gd name="connsiteX19" fmla="*/ 231415 w 4798334"/>
                  <a:gd name="connsiteY19" fmla="*/ 1312425 h 2639638"/>
                  <a:gd name="connsiteX20" fmla="*/ 66315 w 4798334"/>
                  <a:gd name="connsiteY20" fmla="*/ 963175 h 2639638"/>
                  <a:gd name="connsiteX21" fmla="*/ 2815 w 4798334"/>
                  <a:gd name="connsiteY21" fmla="*/ 658375 h 263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98334" h="2639638">
                    <a:moveTo>
                      <a:pt x="2815" y="658375"/>
                    </a:moveTo>
                    <a:cubicBezTo>
                      <a:pt x="16573" y="566300"/>
                      <a:pt x="55732" y="493275"/>
                      <a:pt x="148865" y="410725"/>
                    </a:cubicBezTo>
                    <a:cubicBezTo>
                      <a:pt x="241998" y="328175"/>
                      <a:pt x="402865" y="226575"/>
                      <a:pt x="561615" y="163075"/>
                    </a:cubicBezTo>
                    <a:cubicBezTo>
                      <a:pt x="720365" y="99575"/>
                      <a:pt x="883878" y="56712"/>
                      <a:pt x="1101365" y="29725"/>
                    </a:cubicBezTo>
                    <a:cubicBezTo>
                      <a:pt x="1318852" y="2738"/>
                      <a:pt x="1577351" y="-2819"/>
                      <a:pt x="1866540" y="1150"/>
                    </a:cubicBezTo>
                    <a:cubicBezTo>
                      <a:pt x="2155729" y="5119"/>
                      <a:pt x="2554456" y="23906"/>
                      <a:pt x="2836502" y="53539"/>
                    </a:cubicBezTo>
                    <a:cubicBezTo>
                      <a:pt x="3118548" y="83172"/>
                      <a:pt x="3333655" y="122594"/>
                      <a:pt x="3558815" y="178950"/>
                    </a:cubicBezTo>
                    <a:cubicBezTo>
                      <a:pt x="3783976" y="235306"/>
                      <a:pt x="4013898" y="309654"/>
                      <a:pt x="4187465" y="391675"/>
                    </a:cubicBezTo>
                    <a:cubicBezTo>
                      <a:pt x="4361032" y="473696"/>
                      <a:pt x="4500732" y="551483"/>
                      <a:pt x="4600215" y="671075"/>
                    </a:cubicBezTo>
                    <a:cubicBezTo>
                      <a:pt x="4699698" y="790667"/>
                      <a:pt x="4758965" y="980108"/>
                      <a:pt x="4784365" y="1109225"/>
                    </a:cubicBezTo>
                    <a:cubicBezTo>
                      <a:pt x="4809765" y="1238342"/>
                      <a:pt x="4801298" y="1324331"/>
                      <a:pt x="4752615" y="1445775"/>
                    </a:cubicBezTo>
                    <a:cubicBezTo>
                      <a:pt x="4703932" y="1567219"/>
                      <a:pt x="4605771" y="1741103"/>
                      <a:pt x="4492265" y="1837887"/>
                    </a:cubicBezTo>
                    <a:cubicBezTo>
                      <a:pt x="4378759" y="1934671"/>
                      <a:pt x="4323831" y="1994203"/>
                      <a:pt x="4214452" y="2083632"/>
                    </a:cubicBezTo>
                    <a:cubicBezTo>
                      <a:pt x="4105073" y="2173061"/>
                      <a:pt x="4027339" y="2248627"/>
                      <a:pt x="3835993" y="2374463"/>
                    </a:cubicBezTo>
                    <a:cubicBezTo>
                      <a:pt x="3644647" y="2500299"/>
                      <a:pt x="3405939" y="2570095"/>
                      <a:pt x="3180673" y="2610047"/>
                    </a:cubicBezTo>
                    <a:cubicBezTo>
                      <a:pt x="2955407" y="2649999"/>
                      <a:pt x="2701565" y="2647618"/>
                      <a:pt x="2484395" y="2614175"/>
                    </a:cubicBezTo>
                    <a:cubicBezTo>
                      <a:pt x="2267225" y="2580732"/>
                      <a:pt x="2101013" y="2503843"/>
                      <a:pt x="1877652" y="2409387"/>
                    </a:cubicBezTo>
                    <a:cubicBezTo>
                      <a:pt x="1654291" y="2314931"/>
                      <a:pt x="1350074" y="2163855"/>
                      <a:pt x="1144228" y="2047438"/>
                    </a:cubicBezTo>
                    <a:cubicBezTo>
                      <a:pt x="938382" y="1931021"/>
                      <a:pt x="794712" y="1833389"/>
                      <a:pt x="642577" y="1710887"/>
                    </a:cubicBezTo>
                    <a:cubicBezTo>
                      <a:pt x="490442" y="1588385"/>
                      <a:pt x="327459" y="1437044"/>
                      <a:pt x="231415" y="1312425"/>
                    </a:cubicBezTo>
                    <a:cubicBezTo>
                      <a:pt x="135371" y="1187806"/>
                      <a:pt x="104415" y="1072183"/>
                      <a:pt x="66315" y="963175"/>
                    </a:cubicBezTo>
                    <a:cubicBezTo>
                      <a:pt x="28215" y="854167"/>
                      <a:pt x="-10943" y="750450"/>
                      <a:pt x="2815" y="658375"/>
                    </a:cubicBezTo>
                    <a:close/>
                  </a:path>
                </a:pathLst>
              </a:custGeom>
              <a:noFill/>
              <a:ln w="101600" cap="rnd">
                <a:solidFill>
                  <a:srgbClr val="FFFF00"/>
                </a:solidFill>
                <a:round/>
                <a:extLst>
                  <a:ext uri="{C807C97D-BFC1-408E-A445-0C87EB9F89A2}">
                    <ask:lineSketchStyleProps xmlns:ask="http://schemas.microsoft.com/office/drawing/2018/sketchyshapes" sd="1219033472">
                      <a:custGeom>
                        <a:avLst/>
                        <a:gdLst>
                          <a:gd name="connsiteX0" fmla="*/ 0 w 4781550"/>
                          <a:gd name="connsiteY0" fmla="*/ 685800 h 2628900"/>
                          <a:gd name="connsiteX1" fmla="*/ 146050 w 4781550"/>
                          <a:gd name="connsiteY1" fmla="*/ 438150 h 2628900"/>
                          <a:gd name="connsiteX2" fmla="*/ 558800 w 4781550"/>
                          <a:gd name="connsiteY2" fmla="*/ 190500 h 2628900"/>
                          <a:gd name="connsiteX3" fmla="*/ 1092200 w 4781550"/>
                          <a:gd name="connsiteY3" fmla="*/ 25400 h 2628900"/>
                          <a:gd name="connsiteX4" fmla="*/ 1490536 w 4781550"/>
                          <a:gd name="connsiteY4" fmla="*/ 12446 h 2628900"/>
                          <a:gd name="connsiteX5" fmla="*/ 1873250 w 4781550"/>
                          <a:gd name="connsiteY5" fmla="*/ 0 h 2628900"/>
                          <a:gd name="connsiteX6" fmla="*/ 2375154 w 4781550"/>
                          <a:gd name="connsiteY6" fmla="*/ 29718 h 2628900"/>
                          <a:gd name="connsiteX7" fmla="*/ 2838450 w 4781550"/>
                          <a:gd name="connsiteY7" fmla="*/ 57150 h 2628900"/>
                          <a:gd name="connsiteX8" fmla="*/ 3192018 w 4781550"/>
                          <a:gd name="connsiteY8" fmla="*/ 115062 h 2628900"/>
                          <a:gd name="connsiteX9" fmla="*/ 3575050 w 4781550"/>
                          <a:gd name="connsiteY9" fmla="*/ 177800 h 2628900"/>
                          <a:gd name="connsiteX10" fmla="*/ 3873754 w 4781550"/>
                          <a:gd name="connsiteY10" fmla="*/ 296037 h 2628900"/>
                          <a:gd name="connsiteX11" fmla="*/ 4184650 w 4781550"/>
                          <a:gd name="connsiteY11" fmla="*/ 419100 h 2628900"/>
                          <a:gd name="connsiteX12" fmla="*/ 4597400 w 4781550"/>
                          <a:gd name="connsiteY12" fmla="*/ 698500 h 2628900"/>
                          <a:gd name="connsiteX13" fmla="*/ 4781550 w 4781550"/>
                          <a:gd name="connsiteY13" fmla="*/ 1136650 h 2628900"/>
                          <a:gd name="connsiteX14" fmla="*/ 4749800 w 4781550"/>
                          <a:gd name="connsiteY14" fmla="*/ 1473200 h 2628900"/>
                          <a:gd name="connsiteX15" fmla="*/ 4565650 w 4781550"/>
                          <a:gd name="connsiteY15" fmla="*/ 1917700 h 2628900"/>
                          <a:gd name="connsiteX16" fmla="*/ 4330700 w 4781550"/>
                          <a:gd name="connsiteY16" fmla="*/ 2241550 h 2628900"/>
                          <a:gd name="connsiteX17" fmla="*/ 3898900 w 4781550"/>
                          <a:gd name="connsiteY17" fmla="*/ 2520950 h 2628900"/>
                          <a:gd name="connsiteX18" fmla="*/ 3609531 w 4781550"/>
                          <a:gd name="connsiteY18" fmla="*/ 2573846 h 2628900"/>
                          <a:gd name="connsiteX19" fmla="*/ 3308350 w 4781550"/>
                          <a:gd name="connsiteY19" fmla="*/ 2628900 h 2628900"/>
                          <a:gd name="connsiteX20" fmla="*/ 2862580 w 4781550"/>
                          <a:gd name="connsiteY20" fmla="*/ 2615692 h 2628900"/>
                          <a:gd name="connsiteX21" fmla="*/ 2451100 w 4781550"/>
                          <a:gd name="connsiteY21" fmla="*/ 2603500 h 2628900"/>
                          <a:gd name="connsiteX22" fmla="*/ 2094484 w 4781550"/>
                          <a:gd name="connsiteY22" fmla="*/ 2530348 h 2628900"/>
                          <a:gd name="connsiteX23" fmla="*/ 1708150 w 4781550"/>
                          <a:gd name="connsiteY23" fmla="*/ 2451100 h 2628900"/>
                          <a:gd name="connsiteX24" fmla="*/ 1406970 w 4781550"/>
                          <a:gd name="connsiteY24" fmla="*/ 2276221 h 2628900"/>
                          <a:gd name="connsiteX25" fmla="*/ 1117600 w 4781550"/>
                          <a:gd name="connsiteY25" fmla="*/ 2108200 h 2628900"/>
                          <a:gd name="connsiteX26" fmla="*/ 857250 w 4781550"/>
                          <a:gd name="connsiteY26" fmla="*/ 1939925 h 2628900"/>
                          <a:gd name="connsiteX27" fmla="*/ 596900 w 4781550"/>
                          <a:gd name="connsiteY27" fmla="*/ 1771650 h 2628900"/>
                          <a:gd name="connsiteX28" fmla="*/ 228600 w 4781550"/>
                          <a:gd name="connsiteY28" fmla="*/ 1339850 h 2628900"/>
                          <a:gd name="connsiteX29" fmla="*/ 63500 w 4781550"/>
                          <a:gd name="connsiteY29" fmla="*/ 990600 h 2628900"/>
                          <a:gd name="connsiteX30" fmla="*/ 0 w 4781550"/>
                          <a:gd name="connsiteY30" fmla="*/ 685800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81550" h="2628900" extrusionOk="0">
                            <a:moveTo>
                              <a:pt x="0" y="685800"/>
                            </a:moveTo>
                            <a:cubicBezTo>
                              <a:pt x="17115" y="623465"/>
                              <a:pt x="113939" y="519895"/>
                              <a:pt x="146050" y="438150"/>
                            </a:cubicBezTo>
                            <a:cubicBezTo>
                              <a:pt x="332430" y="294853"/>
                              <a:pt x="454016" y="297743"/>
                              <a:pt x="558800" y="190500"/>
                            </a:cubicBezTo>
                            <a:cubicBezTo>
                              <a:pt x="749501" y="118651"/>
                              <a:pt x="973618" y="124450"/>
                              <a:pt x="1092200" y="25400"/>
                            </a:cubicBezTo>
                            <a:cubicBezTo>
                              <a:pt x="1230532" y="593"/>
                              <a:pt x="1377535" y="23513"/>
                              <a:pt x="1490536" y="12446"/>
                            </a:cubicBezTo>
                            <a:cubicBezTo>
                              <a:pt x="1603537" y="1379"/>
                              <a:pt x="1731608" y="20866"/>
                              <a:pt x="1873250" y="0"/>
                            </a:cubicBezTo>
                            <a:cubicBezTo>
                              <a:pt x="1992031" y="-1140"/>
                              <a:pt x="2199369" y="43129"/>
                              <a:pt x="2375154" y="29718"/>
                            </a:cubicBezTo>
                            <a:cubicBezTo>
                              <a:pt x="2550939" y="16307"/>
                              <a:pt x="2716975" y="92716"/>
                              <a:pt x="2838450" y="57150"/>
                            </a:cubicBezTo>
                            <a:cubicBezTo>
                              <a:pt x="3018248" y="63713"/>
                              <a:pt x="3092810" y="101107"/>
                              <a:pt x="3192018" y="115062"/>
                            </a:cubicBezTo>
                            <a:cubicBezTo>
                              <a:pt x="3291226" y="129017"/>
                              <a:pt x="3477737" y="206131"/>
                              <a:pt x="3575050" y="177800"/>
                            </a:cubicBezTo>
                            <a:cubicBezTo>
                              <a:pt x="3727068" y="212340"/>
                              <a:pt x="3758195" y="279118"/>
                              <a:pt x="3873754" y="296037"/>
                            </a:cubicBezTo>
                            <a:cubicBezTo>
                              <a:pt x="3989313" y="312956"/>
                              <a:pt x="4088254" y="388247"/>
                              <a:pt x="4184650" y="419100"/>
                            </a:cubicBezTo>
                            <a:cubicBezTo>
                              <a:pt x="4399594" y="498060"/>
                              <a:pt x="4493716" y="646747"/>
                              <a:pt x="4597400" y="698500"/>
                            </a:cubicBezTo>
                            <a:cubicBezTo>
                              <a:pt x="4713181" y="859880"/>
                              <a:pt x="4647331" y="963965"/>
                              <a:pt x="4781550" y="1136650"/>
                            </a:cubicBezTo>
                            <a:cubicBezTo>
                              <a:pt x="4787784" y="1271345"/>
                              <a:pt x="4757906" y="1320932"/>
                              <a:pt x="4749800" y="1473200"/>
                            </a:cubicBezTo>
                            <a:cubicBezTo>
                              <a:pt x="4707895" y="1641062"/>
                              <a:pt x="4646059" y="1698336"/>
                              <a:pt x="4565650" y="1917700"/>
                            </a:cubicBezTo>
                            <a:cubicBezTo>
                              <a:pt x="4462133" y="2081227"/>
                              <a:pt x="4368279" y="2117802"/>
                              <a:pt x="4330700" y="2241550"/>
                            </a:cubicBezTo>
                            <a:cubicBezTo>
                              <a:pt x="4166196" y="2398798"/>
                              <a:pt x="4089921" y="2363812"/>
                              <a:pt x="3898900" y="2520950"/>
                            </a:cubicBezTo>
                            <a:cubicBezTo>
                              <a:pt x="3814894" y="2544475"/>
                              <a:pt x="3671036" y="2547983"/>
                              <a:pt x="3609531" y="2573846"/>
                            </a:cubicBezTo>
                            <a:cubicBezTo>
                              <a:pt x="3548026" y="2599709"/>
                              <a:pt x="3393354" y="2597154"/>
                              <a:pt x="3308350" y="2628900"/>
                            </a:cubicBezTo>
                            <a:cubicBezTo>
                              <a:pt x="3210483" y="2651073"/>
                              <a:pt x="3026454" y="2594718"/>
                              <a:pt x="2862580" y="2615692"/>
                            </a:cubicBezTo>
                            <a:cubicBezTo>
                              <a:pt x="2698706" y="2636666"/>
                              <a:pt x="2612045" y="2558984"/>
                              <a:pt x="2451100" y="2603500"/>
                            </a:cubicBezTo>
                            <a:cubicBezTo>
                              <a:pt x="2368375" y="2600388"/>
                              <a:pt x="2180529" y="2516965"/>
                              <a:pt x="2094484" y="2530348"/>
                            </a:cubicBezTo>
                            <a:cubicBezTo>
                              <a:pt x="2008439" y="2543731"/>
                              <a:pt x="1900637" y="2464091"/>
                              <a:pt x="1708150" y="2451100"/>
                            </a:cubicBezTo>
                            <a:cubicBezTo>
                              <a:pt x="1573463" y="2380391"/>
                              <a:pt x="1542010" y="2323705"/>
                              <a:pt x="1406970" y="2276221"/>
                            </a:cubicBezTo>
                            <a:cubicBezTo>
                              <a:pt x="1271930" y="2228738"/>
                              <a:pt x="1260572" y="2174562"/>
                              <a:pt x="1117600" y="2108200"/>
                            </a:cubicBezTo>
                            <a:cubicBezTo>
                              <a:pt x="1006403" y="2074073"/>
                              <a:pt x="950262" y="1994737"/>
                              <a:pt x="857250" y="1939925"/>
                            </a:cubicBezTo>
                            <a:cubicBezTo>
                              <a:pt x="764238" y="1885113"/>
                              <a:pt x="658999" y="1792210"/>
                              <a:pt x="596900" y="1771650"/>
                            </a:cubicBezTo>
                            <a:cubicBezTo>
                              <a:pt x="395866" y="1609158"/>
                              <a:pt x="389695" y="1480741"/>
                              <a:pt x="228600" y="1339850"/>
                            </a:cubicBezTo>
                            <a:cubicBezTo>
                              <a:pt x="173720" y="1271274"/>
                              <a:pt x="171786" y="1112717"/>
                              <a:pt x="63500" y="990600"/>
                            </a:cubicBezTo>
                            <a:cubicBezTo>
                              <a:pt x="16214" y="892908"/>
                              <a:pt x="31908" y="804192"/>
                              <a:pt x="0" y="68580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41" name="フリーフォーム: 図形 40">
                <a:extLst>
                  <a:ext uri="{FF2B5EF4-FFF2-40B4-BE49-F238E27FC236}">
                    <a16:creationId xmlns:a16="http://schemas.microsoft.com/office/drawing/2014/main" id="{5749909C-8F07-08EF-4331-910BD0FE2289}"/>
                  </a:ext>
                </a:extLst>
              </p:cNvPr>
              <p:cNvSpPr/>
              <p:nvPr/>
            </p:nvSpPr>
            <p:spPr>
              <a:xfrm>
                <a:off x="3760769" y="3276157"/>
                <a:ext cx="1020567" cy="778289"/>
              </a:xfrm>
              <a:custGeom>
                <a:avLst/>
                <a:gdLst>
                  <a:gd name="connsiteX0" fmla="*/ 0 w 746125"/>
                  <a:gd name="connsiteY0" fmla="*/ 60325 h 454025"/>
                  <a:gd name="connsiteX1" fmla="*/ 82550 w 746125"/>
                  <a:gd name="connsiteY1" fmla="*/ 25400 h 454025"/>
                  <a:gd name="connsiteX2" fmla="*/ 171450 w 746125"/>
                  <a:gd name="connsiteY2" fmla="*/ 0 h 454025"/>
                  <a:gd name="connsiteX3" fmla="*/ 723900 w 746125"/>
                  <a:gd name="connsiteY3" fmla="*/ 171450 h 454025"/>
                  <a:gd name="connsiteX4" fmla="*/ 746125 w 746125"/>
                  <a:gd name="connsiteY4" fmla="*/ 238125 h 454025"/>
                  <a:gd name="connsiteX5" fmla="*/ 727075 w 746125"/>
                  <a:gd name="connsiteY5" fmla="*/ 304800 h 454025"/>
                  <a:gd name="connsiteX6" fmla="*/ 234950 w 746125"/>
                  <a:gd name="connsiteY6" fmla="*/ 454025 h 454025"/>
                  <a:gd name="connsiteX7" fmla="*/ 107950 w 746125"/>
                  <a:gd name="connsiteY7" fmla="*/ 441325 h 454025"/>
                  <a:gd name="connsiteX8" fmla="*/ 3175 w 746125"/>
                  <a:gd name="connsiteY8" fmla="*/ 422275 h 454025"/>
                  <a:gd name="connsiteX9" fmla="*/ 0 w 746125"/>
                  <a:gd name="connsiteY9" fmla="*/ 60325 h 454025"/>
                  <a:gd name="connsiteX0" fmla="*/ 0 w 746125"/>
                  <a:gd name="connsiteY0" fmla="*/ 60325 h 454025"/>
                  <a:gd name="connsiteX1" fmla="*/ 66675 w 746125"/>
                  <a:gd name="connsiteY1" fmla="*/ 2050 h 454025"/>
                  <a:gd name="connsiteX2" fmla="*/ 171450 w 746125"/>
                  <a:gd name="connsiteY2" fmla="*/ 0 h 454025"/>
                  <a:gd name="connsiteX3" fmla="*/ 723900 w 746125"/>
                  <a:gd name="connsiteY3" fmla="*/ 171450 h 454025"/>
                  <a:gd name="connsiteX4" fmla="*/ 746125 w 746125"/>
                  <a:gd name="connsiteY4" fmla="*/ 238125 h 454025"/>
                  <a:gd name="connsiteX5" fmla="*/ 727075 w 746125"/>
                  <a:gd name="connsiteY5" fmla="*/ 304800 h 454025"/>
                  <a:gd name="connsiteX6" fmla="*/ 234950 w 746125"/>
                  <a:gd name="connsiteY6" fmla="*/ 454025 h 454025"/>
                  <a:gd name="connsiteX7" fmla="*/ 107950 w 746125"/>
                  <a:gd name="connsiteY7" fmla="*/ 441325 h 454025"/>
                  <a:gd name="connsiteX8" fmla="*/ 3175 w 746125"/>
                  <a:gd name="connsiteY8" fmla="*/ 422275 h 454025"/>
                  <a:gd name="connsiteX9" fmla="*/ 0 w 746125"/>
                  <a:gd name="connsiteY9" fmla="*/ 60325 h 454025"/>
                  <a:gd name="connsiteX0" fmla="*/ 0 w 746125"/>
                  <a:gd name="connsiteY0" fmla="*/ 60325 h 464675"/>
                  <a:gd name="connsiteX1" fmla="*/ 66675 w 746125"/>
                  <a:gd name="connsiteY1" fmla="*/ 2050 h 464675"/>
                  <a:gd name="connsiteX2" fmla="*/ 171450 w 746125"/>
                  <a:gd name="connsiteY2" fmla="*/ 0 h 464675"/>
                  <a:gd name="connsiteX3" fmla="*/ 723900 w 746125"/>
                  <a:gd name="connsiteY3" fmla="*/ 171450 h 464675"/>
                  <a:gd name="connsiteX4" fmla="*/ 746125 w 746125"/>
                  <a:gd name="connsiteY4" fmla="*/ 238125 h 464675"/>
                  <a:gd name="connsiteX5" fmla="*/ 727075 w 746125"/>
                  <a:gd name="connsiteY5" fmla="*/ 304800 h 464675"/>
                  <a:gd name="connsiteX6" fmla="*/ 234950 w 746125"/>
                  <a:gd name="connsiteY6" fmla="*/ 454025 h 464675"/>
                  <a:gd name="connsiteX7" fmla="*/ 104775 w 746125"/>
                  <a:gd name="connsiteY7" fmla="*/ 464675 h 464675"/>
                  <a:gd name="connsiteX8" fmla="*/ 3175 w 746125"/>
                  <a:gd name="connsiteY8" fmla="*/ 422275 h 464675"/>
                  <a:gd name="connsiteX9" fmla="*/ 0 w 746125"/>
                  <a:gd name="connsiteY9" fmla="*/ 60325 h 464675"/>
                  <a:gd name="connsiteX0" fmla="*/ 0 w 781050"/>
                  <a:gd name="connsiteY0" fmla="*/ 60325 h 464675"/>
                  <a:gd name="connsiteX1" fmla="*/ 66675 w 781050"/>
                  <a:gd name="connsiteY1" fmla="*/ 2050 h 464675"/>
                  <a:gd name="connsiteX2" fmla="*/ 171450 w 781050"/>
                  <a:gd name="connsiteY2" fmla="*/ 0 h 464675"/>
                  <a:gd name="connsiteX3" fmla="*/ 723900 w 781050"/>
                  <a:gd name="connsiteY3" fmla="*/ 171450 h 464675"/>
                  <a:gd name="connsiteX4" fmla="*/ 781050 w 781050"/>
                  <a:gd name="connsiteY4" fmla="*/ 251097 h 464675"/>
                  <a:gd name="connsiteX5" fmla="*/ 727075 w 781050"/>
                  <a:gd name="connsiteY5" fmla="*/ 304800 h 464675"/>
                  <a:gd name="connsiteX6" fmla="*/ 234950 w 781050"/>
                  <a:gd name="connsiteY6" fmla="*/ 454025 h 464675"/>
                  <a:gd name="connsiteX7" fmla="*/ 104775 w 781050"/>
                  <a:gd name="connsiteY7" fmla="*/ 464675 h 464675"/>
                  <a:gd name="connsiteX8" fmla="*/ 3175 w 781050"/>
                  <a:gd name="connsiteY8" fmla="*/ 422275 h 464675"/>
                  <a:gd name="connsiteX9" fmla="*/ 0 w 781050"/>
                  <a:gd name="connsiteY9" fmla="*/ 60325 h 464675"/>
                  <a:gd name="connsiteX0" fmla="*/ 0 w 781050"/>
                  <a:gd name="connsiteY0" fmla="*/ 86269 h 490619"/>
                  <a:gd name="connsiteX1" fmla="*/ 66675 w 781050"/>
                  <a:gd name="connsiteY1" fmla="*/ 27994 h 490619"/>
                  <a:gd name="connsiteX2" fmla="*/ 190500 w 781050"/>
                  <a:gd name="connsiteY2" fmla="*/ 0 h 490619"/>
                  <a:gd name="connsiteX3" fmla="*/ 723900 w 781050"/>
                  <a:gd name="connsiteY3" fmla="*/ 197394 h 490619"/>
                  <a:gd name="connsiteX4" fmla="*/ 781050 w 781050"/>
                  <a:gd name="connsiteY4" fmla="*/ 277041 h 490619"/>
                  <a:gd name="connsiteX5" fmla="*/ 727075 w 781050"/>
                  <a:gd name="connsiteY5" fmla="*/ 330744 h 490619"/>
                  <a:gd name="connsiteX6" fmla="*/ 234950 w 781050"/>
                  <a:gd name="connsiteY6" fmla="*/ 479969 h 490619"/>
                  <a:gd name="connsiteX7" fmla="*/ 104775 w 781050"/>
                  <a:gd name="connsiteY7" fmla="*/ 490619 h 490619"/>
                  <a:gd name="connsiteX8" fmla="*/ 3175 w 781050"/>
                  <a:gd name="connsiteY8" fmla="*/ 448219 h 490619"/>
                  <a:gd name="connsiteX9" fmla="*/ 0 w 781050"/>
                  <a:gd name="connsiteY9" fmla="*/ 86269 h 490619"/>
                  <a:gd name="connsiteX0" fmla="*/ 0 w 781050"/>
                  <a:gd name="connsiteY0" fmla="*/ 92003 h 496353"/>
                  <a:gd name="connsiteX1" fmla="*/ 34925 w 781050"/>
                  <a:gd name="connsiteY1" fmla="*/ 0 h 496353"/>
                  <a:gd name="connsiteX2" fmla="*/ 190500 w 781050"/>
                  <a:gd name="connsiteY2" fmla="*/ 5734 h 496353"/>
                  <a:gd name="connsiteX3" fmla="*/ 723900 w 781050"/>
                  <a:gd name="connsiteY3" fmla="*/ 203128 h 496353"/>
                  <a:gd name="connsiteX4" fmla="*/ 781050 w 781050"/>
                  <a:gd name="connsiteY4" fmla="*/ 282775 h 496353"/>
                  <a:gd name="connsiteX5" fmla="*/ 727075 w 781050"/>
                  <a:gd name="connsiteY5" fmla="*/ 336478 h 496353"/>
                  <a:gd name="connsiteX6" fmla="*/ 234950 w 781050"/>
                  <a:gd name="connsiteY6" fmla="*/ 485703 h 496353"/>
                  <a:gd name="connsiteX7" fmla="*/ 104775 w 781050"/>
                  <a:gd name="connsiteY7" fmla="*/ 496353 h 496353"/>
                  <a:gd name="connsiteX8" fmla="*/ 3175 w 781050"/>
                  <a:gd name="connsiteY8" fmla="*/ 453953 h 496353"/>
                  <a:gd name="connsiteX9" fmla="*/ 0 w 781050"/>
                  <a:gd name="connsiteY9" fmla="*/ 92003 h 496353"/>
                  <a:gd name="connsiteX0" fmla="*/ 0 w 822325"/>
                  <a:gd name="connsiteY0" fmla="*/ 97192 h 496353"/>
                  <a:gd name="connsiteX1" fmla="*/ 76200 w 822325"/>
                  <a:gd name="connsiteY1" fmla="*/ 0 h 496353"/>
                  <a:gd name="connsiteX2" fmla="*/ 231775 w 822325"/>
                  <a:gd name="connsiteY2" fmla="*/ 5734 h 496353"/>
                  <a:gd name="connsiteX3" fmla="*/ 765175 w 822325"/>
                  <a:gd name="connsiteY3" fmla="*/ 203128 h 496353"/>
                  <a:gd name="connsiteX4" fmla="*/ 822325 w 822325"/>
                  <a:gd name="connsiteY4" fmla="*/ 282775 h 496353"/>
                  <a:gd name="connsiteX5" fmla="*/ 768350 w 822325"/>
                  <a:gd name="connsiteY5" fmla="*/ 336478 h 496353"/>
                  <a:gd name="connsiteX6" fmla="*/ 276225 w 822325"/>
                  <a:gd name="connsiteY6" fmla="*/ 485703 h 496353"/>
                  <a:gd name="connsiteX7" fmla="*/ 146050 w 822325"/>
                  <a:gd name="connsiteY7" fmla="*/ 496353 h 496353"/>
                  <a:gd name="connsiteX8" fmla="*/ 44450 w 822325"/>
                  <a:gd name="connsiteY8" fmla="*/ 453953 h 496353"/>
                  <a:gd name="connsiteX9" fmla="*/ 0 w 822325"/>
                  <a:gd name="connsiteY9" fmla="*/ 97192 h 496353"/>
                  <a:gd name="connsiteX0" fmla="*/ 0 w 822325"/>
                  <a:gd name="connsiteY0" fmla="*/ 97192 h 504136"/>
                  <a:gd name="connsiteX1" fmla="*/ 76200 w 822325"/>
                  <a:gd name="connsiteY1" fmla="*/ 0 h 504136"/>
                  <a:gd name="connsiteX2" fmla="*/ 231775 w 822325"/>
                  <a:gd name="connsiteY2" fmla="*/ 5734 h 504136"/>
                  <a:gd name="connsiteX3" fmla="*/ 765175 w 822325"/>
                  <a:gd name="connsiteY3" fmla="*/ 203128 h 504136"/>
                  <a:gd name="connsiteX4" fmla="*/ 822325 w 822325"/>
                  <a:gd name="connsiteY4" fmla="*/ 282775 h 504136"/>
                  <a:gd name="connsiteX5" fmla="*/ 768350 w 822325"/>
                  <a:gd name="connsiteY5" fmla="*/ 336478 h 504136"/>
                  <a:gd name="connsiteX6" fmla="*/ 276225 w 822325"/>
                  <a:gd name="connsiteY6" fmla="*/ 485703 h 504136"/>
                  <a:gd name="connsiteX7" fmla="*/ 146050 w 822325"/>
                  <a:gd name="connsiteY7" fmla="*/ 504136 h 504136"/>
                  <a:gd name="connsiteX8" fmla="*/ 44450 w 822325"/>
                  <a:gd name="connsiteY8" fmla="*/ 453953 h 504136"/>
                  <a:gd name="connsiteX9" fmla="*/ 0 w 822325"/>
                  <a:gd name="connsiteY9" fmla="*/ 97192 h 504136"/>
                  <a:gd name="connsiteX0" fmla="*/ 0 w 822325"/>
                  <a:gd name="connsiteY0" fmla="*/ 97192 h 504136"/>
                  <a:gd name="connsiteX1" fmla="*/ 76200 w 822325"/>
                  <a:gd name="connsiteY1" fmla="*/ 0 h 504136"/>
                  <a:gd name="connsiteX2" fmla="*/ 231775 w 822325"/>
                  <a:gd name="connsiteY2" fmla="*/ 5734 h 504136"/>
                  <a:gd name="connsiteX3" fmla="*/ 765175 w 822325"/>
                  <a:gd name="connsiteY3" fmla="*/ 203128 h 504136"/>
                  <a:gd name="connsiteX4" fmla="*/ 822325 w 822325"/>
                  <a:gd name="connsiteY4" fmla="*/ 282775 h 504136"/>
                  <a:gd name="connsiteX5" fmla="*/ 768350 w 822325"/>
                  <a:gd name="connsiteY5" fmla="*/ 336478 h 504136"/>
                  <a:gd name="connsiteX6" fmla="*/ 288925 w 822325"/>
                  <a:gd name="connsiteY6" fmla="*/ 493486 h 504136"/>
                  <a:gd name="connsiteX7" fmla="*/ 146050 w 822325"/>
                  <a:gd name="connsiteY7" fmla="*/ 504136 h 504136"/>
                  <a:gd name="connsiteX8" fmla="*/ 44450 w 822325"/>
                  <a:gd name="connsiteY8" fmla="*/ 453953 h 504136"/>
                  <a:gd name="connsiteX9" fmla="*/ 0 w 822325"/>
                  <a:gd name="connsiteY9" fmla="*/ 97192 h 504136"/>
                  <a:gd name="connsiteX0" fmla="*/ 0 w 822325"/>
                  <a:gd name="connsiteY0" fmla="*/ 97192 h 504136"/>
                  <a:gd name="connsiteX1" fmla="*/ 76200 w 822325"/>
                  <a:gd name="connsiteY1" fmla="*/ 0 h 504136"/>
                  <a:gd name="connsiteX2" fmla="*/ 231775 w 822325"/>
                  <a:gd name="connsiteY2" fmla="*/ 5734 h 504136"/>
                  <a:gd name="connsiteX3" fmla="*/ 765175 w 822325"/>
                  <a:gd name="connsiteY3" fmla="*/ 203128 h 504136"/>
                  <a:gd name="connsiteX4" fmla="*/ 822325 w 822325"/>
                  <a:gd name="connsiteY4" fmla="*/ 282775 h 504136"/>
                  <a:gd name="connsiteX5" fmla="*/ 774700 w 822325"/>
                  <a:gd name="connsiteY5" fmla="*/ 359828 h 504136"/>
                  <a:gd name="connsiteX6" fmla="*/ 288925 w 822325"/>
                  <a:gd name="connsiteY6" fmla="*/ 493486 h 504136"/>
                  <a:gd name="connsiteX7" fmla="*/ 146050 w 822325"/>
                  <a:gd name="connsiteY7" fmla="*/ 504136 h 504136"/>
                  <a:gd name="connsiteX8" fmla="*/ 44450 w 822325"/>
                  <a:gd name="connsiteY8" fmla="*/ 453953 h 504136"/>
                  <a:gd name="connsiteX9" fmla="*/ 0 w 822325"/>
                  <a:gd name="connsiteY9" fmla="*/ 97192 h 504136"/>
                  <a:gd name="connsiteX0" fmla="*/ 0 w 809625"/>
                  <a:gd name="connsiteY0" fmla="*/ 97192 h 504136"/>
                  <a:gd name="connsiteX1" fmla="*/ 76200 w 809625"/>
                  <a:gd name="connsiteY1" fmla="*/ 0 h 504136"/>
                  <a:gd name="connsiteX2" fmla="*/ 231775 w 809625"/>
                  <a:gd name="connsiteY2" fmla="*/ 5734 h 504136"/>
                  <a:gd name="connsiteX3" fmla="*/ 765175 w 809625"/>
                  <a:gd name="connsiteY3" fmla="*/ 203128 h 504136"/>
                  <a:gd name="connsiteX4" fmla="*/ 809625 w 809625"/>
                  <a:gd name="connsiteY4" fmla="*/ 282775 h 504136"/>
                  <a:gd name="connsiteX5" fmla="*/ 774700 w 809625"/>
                  <a:gd name="connsiteY5" fmla="*/ 359828 h 504136"/>
                  <a:gd name="connsiteX6" fmla="*/ 288925 w 809625"/>
                  <a:gd name="connsiteY6" fmla="*/ 493486 h 504136"/>
                  <a:gd name="connsiteX7" fmla="*/ 146050 w 809625"/>
                  <a:gd name="connsiteY7" fmla="*/ 504136 h 504136"/>
                  <a:gd name="connsiteX8" fmla="*/ 44450 w 809625"/>
                  <a:gd name="connsiteY8" fmla="*/ 453953 h 504136"/>
                  <a:gd name="connsiteX9" fmla="*/ 0 w 809625"/>
                  <a:gd name="connsiteY9" fmla="*/ 97192 h 504136"/>
                  <a:gd name="connsiteX0" fmla="*/ 0 w 809625"/>
                  <a:gd name="connsiteY0" fmla="*/ 112832 h 519776"/>
                  <a:gd name="connsiteX1" fmla="*/ 76200 w 809625"/>
                  <a:gd name="connsiteY1" fmla="*/ 15640 h 519776"/>
                  <a:gd name="connsiteX2" fmla="*/ 231775 w 809625"/>
                  <a:gd name="connsiteY2" fmla="*/ 21374 h 519776"/>
                  <a:gd name="connsiteX3" fmla="*/ 765175 w 809625"/>
                  <a:gd name="connsiteY3" fmla="*/ 218768 h 519776"/>
                  <a:gd name="connsiteX4" fmla="*/ 809625 w 809625"/>
                  <a:gd name="connsiteY4" fmla="*/ 298415 h 519776"/>
                  <a:gd name="connsiteX5" fmla="*/ 774700 w 809625"/>
                  <a:gd name="connsiteY5" fmla="*/ 375468 h 519776"/>
                  <a:gd name="connsiteX6" fmla="*/ 288925 w 809625"/>
                  <a:gd name="connsiteY6" fmla="*/ 509126 h 519776"/>
                  <a:gd name="connsiteX7" fmla="*/ 146050 w 809625"/>
                  <a:gd name="connsiteY7" fmla="*/ 519776 h 519776"/>
                  <a:gd name="connsiteX8" fmla="*/ 44450 w 809625"/>
                  <a:gd name="connsiteY8" fmla="*/ 469593 h 519776"/>
                  <a:gd name="connsiteX9" fmla="*/ 0 w 809625"/>
                  <a:gd name="connsiteY9" fmla="*/ 112832 h 519776"/>
                  <a:gd name="connsiteX0" fmla="*/ 0 w 809625"/>
                  <a:gd name="connsiteY0" fmla="*/ 119310 h 526254"/>
                  <a:gd name="connsiteX1" fmla="*/ 76200 w 809625"/>
                  <a:gd name="connsiteY1" fmla="*/ 22118 h 526254"/>
                  <a:gd name="connsiteX2" fmla="*/ 231775 w 809625"/>
                  <a:gd name="connsiteY2" fmla="*/ 27852 h 526254"/>
                  <a:gd name="connsiteX3" fmla="*/ 765175 w 809625"/>
                  <a:gd name="connsiteY3" fmla="*/ 225246 h 526254"/>
                  <a:gd name="connsiteX4" fmla="*/ 809625 w 809625"/>
                  <a:gd name="connsiteY4" fmla="*/ 304893 h 526254"/>
                  <a:gd name="connsiteX5" fmla="*/ 774700 w 809625"/>
                  <a:gd name="connsiteY5" fmla="*/ 381946 h 526254"/>
                  <a:gd name="connsiteX6" fmla="*/ 288925 w 809625"/>
                  <a:gd name="connsiteY6" fmla="*/ 515604 h 526254"/>
                  <a:gd name="connsiteX7" fmla="*/ 146050 w 809625"/>
                  <a:gd name="connsiteY7" fmla="*/ 526254 h 526254"/>
                  <a:gd name="connsiteX8" fmla="*/ 44450 w 809625"/>
                  <a:gd name="connsiteY8" fmla="*/ 476071 h 526254"/>
                  <a:gd name="connsiteX9" fmla="*/ 0 w 809625"/>
                  <a:gd name="connsiteY9" fmla="*/ 119310 h 526254"/>
                  <a:gd name="connsiteX0" fmla="*/ 7475 w 817100"/>
                  <a:gd name="connsiteY0" fmla="*/ 119310 h 526254"/>
                  <a:gd name="connsiteX1" fmla="*/ 83675 w 817100"/>
                  <a:gd name="connsiteY1" fmla="*/ 22118 h 526254"/>
                  <a:gd name="connsiteX2" fmla="*/ 239250 w 817100"/>
                  <a:gd name="connsiteY2" fmla="*/ 27852 h 526254"/>
                  <a:gd name="connsiteX3" fmla="*/ 772650 w 817100"/>
                  <a:gd name="connsiteY3" fmla="*/ 225246 h 526254"/>
                  <a:gd name="connsiteX4" fmla="*/ 817100 w 817100"/>
                  <a:gd name="connsiteY4" fmla="*/ 304893 h 526254"/>
                  <a:gd name="connsiteX5" fmla="*/ 782175 w 817100"/>
                  <a:gd name="connsiteY5" fmla="*/ 381946 h 526254"/>
                  <a:gd name="connsiteX6" fmla="*/ 296400 w 817100"/>
                  <a:gd name="connsiteY6" fmla="*/ 515604 h 526254"/>
                  <a:gd name="connsiteX7" fmla="*/ 153525 w 817100"/>
                  <a:gd name="connsiteY7" fmla="*/ 526254 h 526254"/>
                  <a:gd name="connsiteX8" fmla="*/ 51925 w 817100"/>
                  <a:gd name="connsiteY8" fmla="*/ 476071 h 526254"/>
                  <a:gd name="connsiteX9" fmla="*/ 7475 w 817100"/>
                  <a:gd name="connsiteY9" fmla="*/ 119310 h 526254"/>
                  <a:gd name="connsiteX0" fmla="*/ 707 w 810332"/>
                  <a:gd name="connsiteY0" fmla="*/ 119310 h 526254"/>
                  <a:gd name="connsiteX1" fmla="*/ 76907 w 810332"/>
                  <a:gd name="connsiteY1" fmla="*/ 22118 h 526254"/>
                  <a:gd name="connsiteX2" fmla="*/ 232482 w 810332"/>
                  <a:gd name="connsiteY2" fmla="*/ 27852 h 526254"/>
                  <a:gd name="connsiteX3" fmla="*/ 765882 w 810332"/>
                  <a:gd name="connsiteY3" fmla="*/ 225246 h 526254"/>
                  <a:gd name="connsiteX4" fmla="*/ 810332 w 810332"/>
                  <a:gd name="connsiteY4" fmla="*/ 304893 h 526254"/>
                  <a:gd name="connsiteX5" fmla="*/ 775407 w 810332"/>
                  <a:gd name="connsiteY5" fmla="*/ 381946 h 526254"/>
                  <a:gd name="connsiteX6" fmla="*/ 289632 w 810332"/>
                  <a:gd name="connsiteY6" fmla="*/ 515604 h 526254"/>
                  <a:gd name="connsiteX7" fmla="*/ 146757 w 810332"/>
                  <a:gd name="connsiteY7" fmla="*/ 526254 h 526254"/>
                  <a:gd name="connsiteX8" fmla="*/ 45157 w 810332"/>
                  <a:gd name="connsiteY8" fmla="*/ 476071 h 526254"/>
                  <a:gd name="connsiteX9" fmla="*/ 707 w 810332"/>
                  <a:gd name="connsiteY9" fmla="*/ 119310 h 526254"/>
                  <a:gd name="connsiteX0" fmla="*/ 707 w 810332"/>
                  <a:gd name="connsiteY0" fmla="*/ 119310 h 532465"/>
                  <a:gd name="connsiteX1" fmla="*/ 76907 w 810332"/>
                  <a:gd name="connsiteY1" fmla="*/ 22118 h 532465"/>
                  <a:gd name="connsiteX2" fmla="*/ 232482 w 810332"/>
                  <a:gd name="connsiteY2" fmla="*/ 27852 h 532465"/>
                  <a:gd name="connsiteX3" fmla="*/ 765882 w 810332"/>
                  <a:gd name="connsiteY3" fmla="*/ 225246 h 532465"/>
                  <a:gd name="connsiteX4" fmla="*/ 810332 w 810332"/>
                  <a:gd name="connsiteY4" fmla="*/ 304893 h 532465"/>
                  <a:gd name="connsiteX5" fmla="*/ 775407 w 810332"/>
                  <a:gd name="connsiteY5" fmla="*/ 381946 h 532465"/>
                  <a:gd name="connsiteX6" fmla="*/ 289632 w 810332"/>
                  <a:gd name="connsiteY6" fmla="*/ 515604 h 532465"/>
                  <a:gd name="connsiteX7" fmla="*/ 146757 w 810332"/>
                  <a:gd name="connsiteY7" fmla="*/ 526254 h 532465"/>
                  <a:gd name="connsiteX8" fmla="*/ 45157 w 810332"/>
                  <a:gd name="connsiteY8" fmla="*/ 476071 h 532465"/>
                  <a:gd name="connsiteX9" fmla="*/ 707 w 810332"/>
                  <a:gd name="connsiteY9" fmla="*/ 119310 h 532465"/>
                  <a:gd name="connsiteX0" fmla="*/ 707 w 810332"/>
                  <a:gd name="connsiteY0" fmla="*/ 119310 h 532465"/>
                  <a:gd name="connsiteX1" fmla="*/ 76907 w 810332"/>
                  <a:gd name="connsiteY1" fmla="*/ 22118 h 532465"/>
                  <a:gd name="connsiteX2" fmla="*/ 232482 w 810332"/>
                  <a:gd name="connsiteY2" fmla="*/ 27852 h 532465"/>
                  <a:gd name="connsiteX3" fmla="*/ 765882 w 810332"/>
                  <a:gd name="connsiteY3" fmla="*/ 225246 h 532465"/>
                  <a:gd name="connsiteX4" fmla="*/ 810332 w 810332"/>
                  <a:gd name="connsiteY4" fmla="*/ 304893 h 532465"/>
                  <a:gd name="connsiteX5" fmla="*/ 775407 w 810332"/>
                  <a:gd name="connsiteY5" fmla="*/ 381946 h 532465"/>
                  <a:gd name="connsiteX6" fmla="*/ 289632 w 810332"/>
                  <a:gd name="connsiteY6" fmla="*/ 515604 h 532465"/>
                  <a:gd name="connsiteX7" fmla="*/ 146757 w 810332"/>
                  <a:gd name="connsiteY7" fmla="*/ 526254 h 532465"/>
                  <a:gd name="connsiteX8" fmla="*/ 45157 w 810332"/>
                  <a:gd name="connsiteY8" fmla="*/ 476071 h 532465"/>
                  <a:gd name="connsiteX9" fmla="*/ 707 w 810332"/>
                  <a:gd name="connsiteY9" fmla="*/ 119310 h 532465"/>
                  <a:gd name="connsiteX0" fmla="*/ 707 w 826244"/>
                  <a:gd name="connsiteY0" fmla="*/ 119310 h 532465"/>
                  <a:gd name="connsiteX1" fmla="*/ 76907 w 826244"/>
                  <a:gd name="connsiteY1" fmla="*/ 22118 h 532465"/>
                  <a:gd name="connsiteX2" fmla="*/ 232482 w 826244"/>
                  <a:gd name="connsiteY2" fmla="*/ 27852 h 532465"/>
                  <a:gd name="connsiteX3" fmla="*/ 765882 w 826244"/>
                  <a:gd name="connsiteY3" fmla="*/ 225246 h 532465"/>
                  <a:gd name="connsiteX4" fmla="*/ 810332 w 826244"/>
                  <a:gd name="connsiteY4" fmla="*/ 304893 h 532465"/>
                  <a:gd name="connsiteX5" fmla="*/ 775407 w 826244"/>
                  <a:gd name="connsiteY5" fmla="*/ 381946 h 532465"/>
                  <a:gd name="connsiteX6" fmla="*/ 289632 w 826244"/>
                  <a:gd name="connsiteY6" fmla="*/ 515604 h 532465"/>
                  <a:gd name="connsiteX7" fmla="*/ 146757 w 826244"/>
                  <a:gd name="connsiteY7" fmla="*/ 526254 h 532465"/>
                  <a:gd name="connsiteX8" fmla="*/ 45157 w 826244"/>
                  <a:gd name="connsiteY8" fmla="*/ 476071 h 532465"/>
                  <a:gd name="connsiteX9" fmla="*/ 707 w 826244"/>
                  <a:gd name="connsiteY9" fmla="*/ 119310 h 532465"/>
                  <a:gd name="connsiteX0" fmla="*/ 707 w 830973"/>
                  <a:gd name="connsiteY0" fmla="*/ 119310 h 532465"/>
                  <a:gd name="connsiteX1" fmla="*/ 76907 w 830973"/>
                  <a:gd name="connsiteY1" fmla="*/ 22118 h 532465"/>
                  <a:gd name="connsiteX2" fmla="*/ 232482 w 830973"/>
                  <a:gd name="connsiteY2" fmla="*/ 27852 h 532465"/>
                  <a:gd name="connsiteX3" fmla="*/ 765882 w 830973"/>
                  <a:gd name="connsiteY3" fmla="*/ 225246 h 532465"/>
                  <a:gd name="connsiteX4" fmla="*/ 810332 w 830973"/>
                  <a:gd name="connsiteY4" fmla="*/ 304893 h 532465"/>
                  <a:gd name="connsiteX5" fmla="*/ 775407 w 830973"/>
                  <a:gd name="connsiteY5" fmla="*/ 381946 h 532465"/>
                  <a:gd name="connsiteX6" fmla="*/ 289632 w 830973"/>
                  <a:gd name="connsiteY6" fmla="*/ 515604 h 532465"/>
                  <a:gd name="connsiteX7" fmla="*/ 146757 w 830973"/>
                  <a:gd name="connsiteY7" fmla="*/ 526254 h 532465"/>
                  <a:gd name="connsiteX8" fmla="*/ 45157 w 830973"/>
                  <a:gd name="connsiteY8" fmla="*/ 476071 h 532465"/>
                  <a:gd name="connsiteX9" fmla="*/ 707 w 830973"/>
                  <a:gd name="connsiteY9" fmla="*/ 119310 h 532465"/>
                  <a:gd name="connsiteX0" fmla="*/ 707 w 830973"/>
                  <a:gd name="connsiteY0" fmla="*/ 119310 h 532465"/>
                  <a:gd name="connsiteX1" fmla="*/ 76907 w 830973"/>
                  <a:gd name="connsiteY1" fmla="*/ 22118 h 532465"/>
                  <a:gd name="connsiteX2" fmla="*/ 232482 w 830973"/>
                  <a:gd name="connsiteY2" fmla="*/ 27852 h 532465"/>
                  <a:gd name="connsiteX3" fmla="*/ 765882 w 830973"/>
                  <a:gd name="connsiteY3" fmla="*/ 225246 h 532465"/>
                  <a:gd name="connsiteX4" fmla="*/ 810332 w 830973"/>
                  <a:gd name="connsiteY4" fmla="*/ 304893 h 532465"/>
                  <a:gd name="connsiteX5" fmla="*/ 775407 w 830973"/>
                  <a:gd name="connsiteY5" fmla="*/ 381946 h 532465"/>
                  <a:gd name="connsiteX6" fmla="*/ 289632 w 830973"/>
                  <a:gd name="connsiteY6" fmla="*/ 515604 h 532465"/>
                  <a:gd name="connsiteX7" fmla="*/ 146757 w 830973"/>
                  <a:gd name="connsiteY7" fmla="*/ 526254 h 532465"/>
                  <a:gd name="connsiteX8" fmla="*/ 45157 w 830973"/>
                  <a:gd name="connsiteY8" fmla="*/ 476071 h 532465"/>
                  <a:gd name="connsiteX9" fmla="*/ 707 w 830973"/>
                  <a:gd name="connsiteY9" fmla="*/ 119310 h 532465"/>
                  <a:gd name="connsiteX0" fmla="*/ 1355 w 831621"/>
                  <a:gd name="connsiteY0" fmla="*/ 115429 h 528584"/>
                  <a:gd name="connsiteX1" fmla="*/ 93075 w 831621"/>
                  <a:gd name="connsiteY1" fmla="*/ 24899 h 528584"/>
                  <a:gd name="connsiteX2" fmla="*/ 233130 w 831621"/>
                  <a:gd name="connsiteY2" fmla="*/ 23971 h 528584"/>
                  <a:gd name="connsiteX3" fmla="*/ 766530 w 831621"/>
                  <a:gd name="connsiteY3" fmla="*/ 221365 h 528584"/>
                  <a:gd name="connsiteX4" fmla="*/ 810980 w 831621"/>
                  <a:gd name="connsiteY4" fmla="*/ 301012 h 528584"/>
                  <a:gd name="connsiteX5" fmla="*/ 776055 w 831621"/>
                  <a:gd name="connsiteY5" fmla="*/ 378065 h 528584"/>
                  <a:gd name="connsiteX6" fmla="*/ 290280 w 831621"/>
                  <a:gd name="connsiteY6" fmla="*/ 511723 h 528584"/>
                  <a:gd name="connsiteX7" fmla="*/ 147405 w 831621"/>
                  <a:gd name="connsiteY7" fmla="*/ 522373 h 528584"/>
                  <a:gd name="connsiteX8" fmla="*/ 45805 w 831621"/>
                  <a:gd name="connsiteY8" fmla="*/ 472190 h 528584"/>
                  <a:gd name="connsiteX9" fmla="*/ 1355 w 831621"/>
                  <a:gd name="connsiteY9" fmla="*/ 115429 h 528584"/>
                  <a:gd name="connsiteX0" fmla="*/ 1355 w 831621"/>
                  <a:gd name="connsiteY0" fmla="*/ 113049 h 526204"/>
                  <a:gd name="connsiteX1" fmla="*/ 93075 w 831621"/>
                  <a:gd name="connsiteY1" fmla="*/ 22519 h 526204"/>
                  <a:gd name="connsiteX2" fmla="*/ 233130 w 831621"/>
                  <a:gd name="connsiteY2" fmla="*/ 21591 h 526204"/>
                  <a:gd name="connsiteX3" fmla="*/ 766530 w 831621"/>
                  <a:gd name="connsiteY3" fmla="*/ 218985 h 526204"/>
                  <a:gd name="connsiteX4" fmla="*/ 810980 w 831621"/>
                  <a:gd name="connsiteY4" fmla="*/ 298632 h 526204"/>
                  <a:gd name="connsiteX5" fmla="*/ 776055 w 831621"/>
                  <a:gd name="connsiteY5" fmla="*/ 375685 h 526204"/>
                  <a:gd name="connsiteX6" fmla="*/ 290280 w 831621"/>
                  <a:gd name="connsiteY6" fmla="*/ 509343 h 526204"/>
                  <a:gd name="connsiteX7" fmla="*/ 147405 w 831621"/>
                  <a:gd name="connsiteY7" fmla="*/ 519993 h 526204"/>
                  <a:gd name="connsiteX8" fmla="*/ 45805 w 831621"/>
                  <a:gd name="connsiteY8" fmla="*/ 469810 h 526204"/>
                  <a:gd name="connsiteX9" fmla="*/ 1355 w 831621"/>
                  <a:gd name="connsiteY9" fmla="*/ 113049 h 526204"/>
                  <a:gd name="connsiteX0" fmla="*/ 1355 w 831621"/>
                  <a:gd name="connsiteY0" fmla="*/ 113049 h 527552"/>
                  <a:gd name="connsiteX1" fmla="*/ 93075 w 831621"/>
                  <a:gd name="connsiteY1" fmla="*/ 22519 h 527552"/>
                  <a:gd name="connsiteX2" fmla="*/ 233130 w 831621"/>
                  <a:gd name="connsiteY2" fmla="*/ 21591 h 527552"/>
                  <a:gd name="connsiteX3" fmla="*/ 766530 w 831621"/>
                  <a:gd name="connsiteY3" fmla="*/ 218985 h 527552"/>
                  <a:gd name="connsiteX4" fmla="*/ 810980 w 831621"/>
                  <a:gd name="connsiteY4" fmla="*/ 298632 h 527552"/>
                  <a:gd name="connsiteX5" fmla="*/ 776055 w 831621"/>
                  <a:gd name="connsiteY5" fmla="*/ 375685 h 527552"/>
                  <a:gd name="connsiteX6" fmla="*/ 290280 w 831621"/>
                  <a:gd name="connsiteY6" fmla="*/ 509343 h 527552"/>
                  <a:gd name="connsiteX7" fmla="*/ 147405 w 831621"/>
                  <a:gd name="connsiteY7" fmla="*/ 519993 h 527552"/>
                  <a:gd name="connsiteX8" fmla="*/ 45805 w 831621"/>
                  <a:gd name="connsiteY8" fmla="*/ 469810 h 527552"/>
                  <a:gd name="connsiteX9" fmla="*/ 1355 w 831621"/>
                  <a:gd name="connsiteY9" fmla="*/ 113049 h 527552"/>
                  <a:gd name="connsiteX0" fmla="*/ 1355 w 831621"/>
                  <a:gd name="connsiteY0" fmla="*/ 113049 h 530347"/>
                  <a:gd name="connsiteX1" fmla="*/ 93075 w 831621"/>
                  <a:gd name="connsiteY1" fmla="*/ 22519 h 530347"/>
                  <a:gd name="connsiteX2" fmla="*/ 233130 w 831621"/>
                  <a:gd name="connsiteY2" fmla="*/ 21591 h 530347"/>
                  <a:gd name="connsiteX3" fmla="*/ 766530 w 831621"/>
                  <a:gd name="connsiteY3" fmla="*/ 218985 h 530347"/>
                  <a:gd name="connsiteX4" fmla="*/ 810980 w 831621"/>
                  <a:gd name="connsiteY4" fmla="*/ 298632 h 530347"/>
                  <a:gd name="connsiteX5" fmla="*/ 776055 w 831621"/>
                  <a:gd name="connsiteY5" fmla="*/ 375685 h 530347"/>
                  <a:gd name="connsiteX6" fmla="*/ 290280 w 831621"/>
                  <a:gd name="connsiteY6" fmla="*/ 509343 h 530347"/>
                  <a:gd name="connsiteX7" fmla="*/ 147405 w 831621"/>
                  <a:gd name="connsiteY7" fmla="*/ 519993 h 530347"/>
                  <a:gd name="connsiteX8" fmla="*/ 45805 w 831621"/>
                  <a:gd name="connsiteY8" fmla="*/ 469810 h 530347"/>
                  <a:gd name="connsiteX9" fmla="*/ 1355 w 831621"/>
                  <a:gd name="connsiteY9" fmla="*/ 113049 h 530347"/>
                  <a:gd name="connsiteX0" fmla="*/ 1355 w 831621"/>
                  <a:gd name="connsiteY0" fmla="*/ 113049 h 534661"/>
                  <a:gd name="connsiteX1" fmla="*/ 93075 w 831621"/>
                  <a:gd name="connsiteY1" fmla="*/ 22519 h 534661"/>
                  <a:gd name="connsiteX2" fmla="*/ 233130 w 831621"/>
                  <a:gd name="connsiteY2" fmla="*/ 21591 h 534661"/>
                  <a:gd name="connsiteX3" fmla="*/ 766530 w 831621"/>
                  <a:gd name="connsiteY3" fmla="*/ 218985 h 534661"/>
                  <a:gd name="connsiteX4" fmla="*/ 810980 w 831621"/>
                  <a:gd name="connsiteY4" fmla="*/ 298632 h 534661"/>
                  <a:gd name="connsiteX5" fmla="*/ 776055 w 831621"/>
                  <a:gd name="connsiteY5" fmla="*/ 375685 h 534661"/>
                  <a:gd name="connsiteX6" fmla="*/ 290280 w 831621"/>
                  <a:gd name="connsiteY6" fmla="*/ 509343 h 534661"/>
                  <a:gd name="connsiteX7" fmla="*/ 147405 w 831621"/>
                  <a:gd name="connsiteY7" fmla="*/ 519993 h 534661"/>
                  <a:gd name="connsiteX8" fmla="*/ 45805 w 831621"/>
                  <a:gd name="connsiteY8" fmla="*/ 469810 h 534661"/>
                  <a:gd name="connsiteX9" fmla="*/ 1355 w 831621"/>
                  <a:gd name="connsiteY9" fmla="*/ 113049 h 534661"/>
                  <a:gd name="connsiteX0" fmla="*/ 1355 w 831621"/>
                  <a:gd name="connsiteY0" fmla="*/ 113049 h 525548"/>
                  <a:gd name="connsiteX1" fmla="*/ 93075 w 831621"/>
                  <a:gd name="connsiteY1" fmla="*/ 22519 h 525548"/>
                  <a:gd name="connsiteX2" fmla="*/ 233130 w 831621"/>
                  <a:gd name="connsiteY2" fmla="*/ 21591 h 525548"/>
                  <a:gd name="connsiteX3" fmla="*/ 766530 w 831621"/>
                  <a:gd name="connsiteY3" fmla="*/ 218985 h 525548"/>
                  <a:gd name="connsiteX4" fmla="*/ 810980 w 831621"/>
                  <a:gd name="connsiteY4" fmla="*/ 298632 h 525548"/>
                  <a:gd name="connsiteX5" fmla="*/ 776055 w 831621"/>
                  <a:gd name="connsiteY5" fmla="*/ 375685 h 525548"/>
                  <a:gd name="connsiteX6" fmla="*/ 290280 w 831621"/>
                  <a:gd name="connsiteY6" fmla="*/ 509343 h 525548"/>
                  <a:gd name="connsiteX7" fmla="*/ 147405 w 831621"/>
                  <a:gd name="connsiteY7" fmla="*/ 519993 h 525548"/>
                  <a:gd name="connsiteX8" fmla="*/ 45805 w 831621"/>
                  <a:gd name="connsiteY8" fmla="*/ 469810 h 525548"/>
                  <a:gd name="connsiteX9" fmla="*/ 1355 w 831621"/>
                  <a:gd name="connsiteY9" fmla="*/ 113049 h 525548"/>
                  <a:gd name="connsiteX0" fmla="*/ 1322 w 831588"/>
                  <a:gd name="connsiteY0" fmla="*/ 113049 h 539794"/>
                  <a:gd name="connsiteX1" fmla="*/ 93042 w 831588"/>
                  <a:gd name="connsiteY1" fmla="*/ 22519 h 539794"/>
                  <a:gd name="connsiteX2" fmla="*/ 233097 w 831588"/>
                  <a:gd name="connsiteY2" fmla="*/ 21591 h 539794"/>
                  <a:gd name="connsiteX3" fmla="*/ 766497 w 831588"/>
                  <a:gd name="connsiteY3" fmla="*/ 218985 h 539794"/>
                  <a:gd name="connsiteX4" fmla="*/ 810947 w 831588"/>
                  <a:gd name="connsiteY4" fmla="*/ 298632 h 539794"/>
                  <a:gd name="connsiteX5" fmla="*/ 776022 w 831588"/>
                  <a:gd name="connsiteY5" fmla="*/ 375685 h 539794"/>
                  <a:gd name="connsiteX6" fmla="*/ 290247 w 831588"/>
                  <a:gd name="connsiteY6" fmla="*/ 509343 h 539794"/>
                  <a:gd name="connsiteX7" fmla="*/ 141552 w 831588"/>
                  <a:gd name="connsiteY7" fmla="*/ 538315 h 539794"/>
                  <a:gd name="connsiteX8" fmla="*/ 45772 w 831588"/>
                  <a:gd name="connsiteY8" fmla="*/ 469810 h 539794"/>
                  <a:gd name="connsiteX9" fmla="*/ 1322 w 831588"/>
                  <a:gd name="connsiteY9" fmla="*/ 113049 h 539794"/>
                  <a:gd name="connsiteX0" fmla="*/ 1299 w 831565"/>
                  <a:gd name="connsiteY0" fmla="*/ 113049 h 550836"/>
                  <a:gd name="connsiteX1" fmla="*/ 93019 w 831565"/>
                  <a:gd name="connsiteY1" fmla="*/ 22519 h 550836"/>
                  <a:gd name="connsiteX2" fmla="*/ 233074 w 831565"/>
                  <a:gd name="connsiteY2" fmla="*/ 21591 h 550836"/>
                  <a:gd name="connsiteX3" fmla="*/ 766474 w 831565"/>
                  <a:gd name="connsiteY3" fmla="*/ 218985 h 550836"/>
                  <a:gd name="connsiteX4" fmla="*/ 810924 w 831565"/>
                  <a:gd name="connsiteY4" fmla="*/ 298632 h 550836"/>
                  <a:gd name="connsiteX5" fmla="*/ 775999 w 831565"/>
                  <a:gd name="connsiteY5" fmla="*/ 375685 h 550836"/>
                  <a:gd name="connsiteX6" fmla="*/ 290224 w 831565"/>
                  <a:gd name="connsiteY6" fmla="*/ 509343 h 550836"/>
                  <a:gd name="connsiteX7" fmla="*/ 137649 w 831565"/>
                  <a:gd name="connsiteY7" fmla="*/ 549975 h 550836"/>
                  <a:gd name="connsiteX8" fmla="*/ 45749 w 831565"/>
                  <a:gd name="connsiteY8" fmla="*/ 469810 h 550836"/>
                  <a:gd name="connsiteX9" fmla="*/ 1299 w 831565"/>
                  <a:gd name="connsiteY9" fmla="*/ 113049 h 550836"/>
                  <a:gd name="connsiteX0" fmla="*/ 1309 w 831575"/>
                  <a:gd name="connsiteY0" fmla="*/ 113049 h 542883"/>
                  <a:gd name="connsiteX1" fmla="*/ 93029 w 831575"/>
                  <a:gd name="connsiteY1" fmla="*/ 22519 h 542883"/>
                  <a:gd name="connsiteX2" fmla="*/ 233084 w 831575"/>
                  <a:gd name="connsiteY2" fmla="*/ 21591 h 542883"/>
                  <a:gd name="connsiteX3" fmla="*/ 766484 w 831575"/>
                  <a:gd name="connsiteY3" fmla="*/ 218985 h 542883"/>
                  <a:gd name="connsiteX4" fmla="*/ 810934 w 831575"/>
                  <a:gd name="connsiteY4" fmla="*/ 298632 h 542883"/>
                  <a:gd name="connsiteX5" fmla="*/ 776009 w 831575"/>
                  <a:gd name="connsiteY5" fmla="*/ 375685 h 542883"/>
                  <a:gd name="connsiteX6" fmla="*/ 290234 w 831575"/>
                  <a:gd name="connsiteY6" fmla="*/ 509343 h 542883"/>
                  <a:gd name="connsiteX7" fmla="*/ 139599 w 831575"/>
                  <a:gd name="connsiteY7" fmla="*/ 541646 h 542883"/>
                  <a:gd name="connsiteX8" fmla="*/ 45759 w 831575"/>
                  <a:gd name="connsiteY8" fmla="*/ 469810 h 542883"/>
                  <a:gd name="connsiteX9" fmla="*/ 1309 w 831575"/>
                  <a:gd name="connsiteY9" fmla="*/ 113049 h 542883"/>
                  <a:gd name="connsiteX0" fmla="*/ 1309 w 831453"/>
                  <a:gd name="connsiteY0" fmla="*/ 113049 h 544402"/>
                  <a:gd name="connsiteX1" fmla="*/ 93029 w 831453"/>
                  <a:gd name="connsiteY1" fmla="*/ 22519 h 544402"/>
                  <a:gd name="connsiteX2" fmla="*/ 233084 w 831453"/>
                  <a:gd name="connsiteY2" fmla="*/ 21591 h 544402"/>
                  <a:gd name="connsiteX3" fmla="*/ 766484 w 831453"/>
                  <a:gd name="connsiteY3" fmla="*/ 218985 h 544402"/>
                  <a:gd name="connsiteX4" fmla="*/ 810934 w 831453"/>
                  <a:gd name="connsiteY4" fmla="*/ 298632 h 544402"/>
                  <a:gd name="connsiteX5" fmla="*/ 776009 w 831453"/>
                  <a:gd name="connsiteY5" fmla="*/ 375685 h 544402"/>
                  <a:gd name="connsiteX6" fmla="*/ 292174 w 831453"/>
                  <a:gd name="connsiteY6" fmla="*/ 514340 h 544402"/>
                  <a:gd name="connsiteX7" fmla="*/ 139599 w 831453"/>
                  <a:gd name="connsiteY7" fmla="*/ 541646 h 544402"/>
                  <a:gd name="connsiteX8" fmla="*/ 45759 w 831453"/>
                  <a:gd name="connsiteY8" fmla="*/ 469810 h 544402"/>
                  <a:gd name="connsiteX9" fmla="*/ 1309 w 831453"/>
                  <a:gd name="connsiteY9" fmla="*/ 113049 h 54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1453" h="544402">
                    <a:moveTo>
                      <a:pt x="1309" y="113049"/>
                    </a:moveTo>
                    <a:cubicBezTo>
                      <a:pt x="9187" y="38500"/>
                      <a:pt x="40470" y="48253"/>
                      <a:pt x="93029" y="22519"/>
                    </a:cubicBezTo>
                    <a:cubicBezTo>
                      <a:pt x="145588" y="-3215"/>
                      <a:pt x="120842" y="-11153"/>
                      <a:pt x="233084" y="21591"/>
                    </a:cubicBezTo>
                    <a:cubicBezTo>
                      <a:pt x="345326" y="54335"/>
                      <a:pt x="751667" y="192436"/>
                      <a:pt x="766484" y="218985"/>
                    </a:cubicBezTo>
                    <a:lnTo>
                      <a:pt x="810934" y="298632"/>
                    </a:lnTo>
                    <a:cubicBezTo>
                      <a:pt x="825751" y="325181"/>
                      <a:pt x="862469" y="339734"/>
                      <a:pt x="776009" y="375685"/>
                    </a:cubicBezTo>
                    <a:cubicBezTo>
                      <a:pt x="689549" y="411636"/>
                      <a:pt x="398242" y="486680"/>
                      <a:pt x="292174" y="514340"/>
                    </a:cubicBezTo>
                    <a:cubicBezTo>
                      <a:pt x="186106" y="542000"/>
                      <a:pt x="180668" y="549068"/>
                      <a:pt x="139599" y="541646"/>
                    </a:cubicBezTo>
                    <a:cubicBezTo>
                      <a:pt x="98530" y="534224"/>
                      <a:pt x="68807" y="541243"/>
                      <a:pt x="45759" y="469810"/>
                    </a:cubicBezTo>
                    <a:cubicBezTo>
                      <a:pt x="22711" y="398377"/>
                      <a:pt x="-6569" y="187598"/>
                      <a:pt x="1309" y="113049"/>
                    </a:cubicBezTo>
                    <a:close/>
                  </a:path>
                </a:pathLst>
              </a:custGeom>
              <a:noFill/>
              <a:ln w="1016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42" name="直線コネクタ 41">
                <a:extLst>
                  <a:ext uri="{FF2B5EF4-FFF2-40B4-BE49-F238E27FC236}">
                    <a16:creationId xmlns:a16="http://schemas.microsoft.com/office/drawing/2014/main" id="{6412292D-9AF9-B94F-CDE6-DCDC488E6B27}"/>
                  </a:ext>
                </a:extLst>
              </p:cNvPr>
              <p:cNvCxnSpPr>
                <a:cxnSpLocks/>
                <a:endCxn id="43" idx="8"/>
              </p:cNvCxnSpPr>
              <p:nvPr/>
            </p:nvCxnSpPr>
            <p:spPr>
              <a:xfrm>
                <a:off x="342900" y="4281488"/>
                <a:ext cx="3152774" cy="3810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フリーフォーム: 図形 42">
                <a:extLst>
                  <a:ext uri="{FF2B5EF4-FFF2-40B4-BE49-F238E27FC236}">
                    <a16:creationId xmlns:a16="http://schemas.microsoft.com/office/drawing/2014/main" id="{7201C5D9-95FA-00AF-464D-937C349E96EC}"/>
                  </a:ext>
                </a:extLst>
              </p:cNvPr>
              <p:cNvSpPr/>
              <p:nvPr/>
            </p:nvSpPr>
            <p:spPr>
              <a:xfrm>
                <a:off x="3406774" y="3833814"/>
                <a:ext cx="393911" cy="488154"/>
              </a:xfrm>
              <a:custGeom>
                <a:avLst/>
                <a:gdLst>
                  <a:gd name="connsiteX0" fmla="*/ 385763 w 390736"/>
                  <a:gd name="connsiteY0" fmla="*/ 0 h 490538"/>
                  <a:gd name="connsiteX1" fmla="*/ 385763 w 390736"/>
                  <a:gd name="connsiteY1" fmla="*/ 276225 h 490538"/>
                  <a:gd name="connsiteX2" fmla="*/ 366713 w 390736"/>
                  <a:gd name="connsiteY2" fmla="*/ 323850 h 490538"/>
                  <a:gd name="connsiteX3" fmla="*/ 304800 w 390736"/>
                  <a:gd name="connsiteY3" fmla="*/ 395287 h 490538"/>
                  <a:gd name="connsiteX4" fmla="*/ 261938 w 390736"/>
                  <a:gd name="connsiteY4" fmla="*/ 414337 h 490538"/>
                  <a:gd name="connsiteX5" fmla="*/ 238125 w 390736"/>
                  <a:gd name="connsiteY5" fmla="*/ 428625 h 490538"/>
                  <a:gd name="connsiteX6" fmla="*/ 219075 w 390736"/>
                  <a:gd name="connsiteY6" fmla="*/ 442912 h 490538"/>
                  <a:gd name="connsiteX7" fmla="*/ 147638 w 390736"/>
                  <a:gd name="connsiteY7" fmla="*/ 466725 h 490538"/>
                  <a:gd name="connsiteX8" fmla="*/ 85725 w 390736"/>
                  <a:gd name="connsiteY8" fmla="*/ 485775 h 490538"/>
                  <a:gd name="connsiteX9" fmla="*/ 0 w 390736"/>
                  <a:gd name="connsiteY9" fmla="*/ 490537 h 490538"/>
                  <a:gd name="connsiteX0" fmla="*/ 385763 w 390736"/>
                  <a:gd name="connsiteY0" fmla="*/ 0 h 490538"/>
                  <a:gd name="connsiteX1" fmla="*/ 385763 w 390736"/>
                  <a:gd name="connsiteY1" fmla="*/ 276225 h 490538"/>
                  <a:gd name="connsiteX2" fmla="*/ 366713 w 390736"/>
                  <a:gd name="connsiteY2" fmla="*/ 323850 h 490538"/>
                  <a:gd name="connsiteX3" fmla="*/ 304800 w 390736"/>
                  <a:gd name="connsiteY3" fmla="*/ 395287 h 490538"/>
                  <a:gd name="connsiteX4" fmla="*/ 261938 w 390736"/>
                  <a:gd name="connsiteY4" fmla="*/ 414337 h 490538"/>
                  <a:gd name="connsiteX5" fmla="*/ 238125 w 390736"/>
                  <a:gd name="connsiteY5" fmla="*/ 428625 h 490538"/>
                  <a:gd name="connsiteX6" fmla="*/ 219075 w 390736"/>
                  <a:gd name="connsiteY6" fmla="*/ 442912 h 490538"/>
                  <a:gd name="connsiteX7" fmla="*/ 147638 w 390736"/>
                  <a:gd name="connsiteY7" fmla="*/ 466725 h 490538"/>
                  <a:gd name="connsiteX8" fmla="*/ 85725 w 390736"/>
                  <a:gd name="connsiteY8" fmla="*/ 485775 h 490538"/>
                  <a:gd name="connsiteX9" fmla="*/ 0 w 390736"/>
                  <a:gd name="connsiteY9" fmla="*/ 490537 h 490538"/>
                  <a:gd name="connsiteX0" fmla="*/ 388938 w 393911"/>
                  <a:gd name="connsiteY0" fmla="*/ 0 h 486260"/>
                  <a:gd name="connsiteX1" fmla="*/ 388938 w 393911"/>
                  <a:gd name="connsiteY1" fmla="*/ 276225 h 486260"/>
                  <a:gd name="connsiteX2" fmla="*/ 369888 w 393911"/>
                  <a:gd name="connsiteY2" fmla="*/ 323850 h 486260"/>
                  <a:gd name="connsiteX3" fmla="*/ 307975 w 393911"/>
                  <a:gd name="connsiteY3" fmla="*/ 395287 h 486260"/>
                  <a:gd name="connsiteX4" fmla="*/ 265113 w 393911"/>
                  <a:gd name="connsiteY4" fmla="*/ 414337 h 486260"/>
                  <a:gd name="connsiteX5" fmla="*/ 241300 w 393911"/>
                  <a:gd name="connsiteY5" fmla="*/ 428625 h 486260"/>
                  <a:gd name="connsiteX6" fmla="*/ 222250 w 393911"/>
                  <a:gd name="connsiteY6" fmla="*/ 442912 h 486260"/>
                  <a:gd name="connsiteX7" fmla="*/ 150813 w 393911"/>
                  <a:gd name="connsiteY7" fmla="*/ 466725 h 486260"/>
                  <a:gd name="connsiteX8" fmla="*/ 88900 w 393911"/>
                  <a:gd name="connsiteY8" fmla="*/ 485775 h 486260"/>
                  <a:gd name="connsiteX9" fmla="*/ 0 w 393911"/>
                  <a:gd name="connsiteY9" fmla="*/ 481012 h 486260"/>
                  <a:gd name="connsiteX0" fmla="*/ 388938 w 393911"/>
                  <a:gd name="connsiteY0" fmla="*/ 0 h 495300"/>
                  <a:gd name="connsiteX1" fmla="*/ 388938 w 393911"/>
                  <a:gd name="connsiteY1" fmla="*/ 276225 h 495300"/>
                  <a:gd name="connsiteX2" fmla="*/ 369888 w 393911"/>
                  <a:gd name="connsiteY2" fmla="*/ 323850 h 495300"/>
                  <a:gd name="connsiteX3" fmla="*/ 307975 w 393911"/>
                  <a:gd name="connsiteY3" fmla="*/ 395287 h 495300"/>
                  <a:gd name="connsiteX4" fmla="*/ 265113 w 393911"/>
                  <a:gd name="connsiteY4" fmla="*/ 414337 h 495300"/>
                  <a:gd name="connsiteX5" fmla="*/ 241300 w 393911"/>
                  <a:gd name="connsiteY5" fmla="*/ 428625 h 495300"/>
                  <a:gd name="connsiteX6" fmla="*/ 222250 w 393911"/>
                  <a:gd name="connsiteY6" fmla="*/ 442912 h 495300"/>
                  <a:gd name="connsiteX7" fmla="*/ 150813 w 393911"/>
                  <a:gd name="connsiteY7" fmla="*/ 466725 h 495300"/>
                  <a:gd name="connsiteX8" fmla="*/ 88900 w 393911"/>
                  <a:gd name="connsiteY8" fmla="*/ 485775 h 495300"/>
                  <a:gd name="connsiteX9" fmla="*/ 0 w 393911"/>
                  <a:gd name="connsiteY9" fmla="*/ 495300 h 495300"/>
                  <a:gd name="connsiteX0" fmla="*/ 388938 w 393911"/>
                  <a:gd name="connsiteY0" fmla="*/ 0 h 488346"/>
                  <a:gd name="connsiteX1" fmla="*/ 388938 w 393911"/>
                  <a:gd name="connsiteY1" fmla="*/ 276225 h 488346"/>
                  <a:gd name="connsiteX2" fmla="*/ 369888 w 393911"/>
                  <a:gd name="connsiteY2" fmla="*/ 323850 h 488346"/>
                  <a:gd name="connsiteX3" fmla="*/ 307975 w 393911"/>
                  <a:gd name="connsiteY3" fmla="*/ 395287 h 488346"/>
                  <a:gd name="connsiteX4" fmla="*/ 265113 w 393911"/>
                  <a:gd name="connsiteY4" fmla="*/ 414337 h 488346"/>
                  <a:gd name="connsiteX5" fmla="*/ 241300 w 393911"/>
                  <a:gd name="connsiteY5" fmla="*/ 428625 h 488346"/>
                  <a:gd name="connsiteX6" fmla="*/ 222250 w 393911"/>
                  <a:gd name="connsiteY6" fmla="*/ 442912 h 488346"/>
                  <a:gd name="connsiteX7" fmla="*/ 150813 w 393911"/>
                  <a:gd name="connsiteY7" fmla="*/ 466725 h 488346"/>
                  <a:gd name="connsiteX8" fmla="*/ 88900 w 393911"/>
                  <a:gd name="connsiteY8" fmla="*/ 485775 h 488346"/>
                  <a:gd name="connsiteX9" fmla="*/ 0 w 393911"/>
                  <a:gd name="connsiteY9" fmla="*/ 488156 h 488346"/>
                  <a:gd name="connsiteX0" fmla="*/ 388938 w 393911"/>
                  <a:gd name="connsiteY0" fmla="*/ 0 h 488156"/>
                  <a:gd name="connsiteX1" fmla="*/ 388938 w 393911"/>
                  <a:gd name="connsiteY1" fmla="*/ 276225 h 488156"/>
                  <a:gd name="connsiteX2" fmla="*/ 369888 w 393911"/>
                  <a:gd name="connsiteY2" fmla="*/ 323850 h 488156"/>
                  <a:gd name="connsiteX3" fmla="*/ 307975 w 393911"/>
                  <a:gd name="connsiteY3" fmla="*/ 395287 h 488156"/>
                  <a:gd name="connsiteX4" fmla="*/ 265113 w 393911"/>
                  <a:gd name="connsiteY4" fmla="*/ 414337 h 488156"/>
                  <a:gd name="connsiteX5" fmla="*/ 241300 w 393911"/>
                  <a:gd name="connsiteY5" fmla="*/ 428625 h 488156"/>
                  <a:gd name="connsiteX6" fmla="*/ 222250 w 393911"/>
                  <a:gd name="connsiteY6" fmla="*/ 442912 h 488156"/>
                  <a:gd name="connsiteX7" fmla="*/ 150813 w 393911"/>
                  <a:gd name="connsiteY7" fmla="*/ 466725 h 488156"/>
                  <a:gd name="connsiteX8" fmla="*/ 88900 w 393911"/>
                  <a:gd name="connsiteY8" fmla="*/ 485775 h 488156"/>
                  <a:gd name="connsiteX9" fmla="*/ 0 w 393911"/>
                  <a:gd name="connsiteY9" fmla="*/ 488156 h 488156"/>
                  <a:gd name="connsiteX0" fmla="*/ 388938 w 393911"/>
                  <a:gd name="connsiteY0" fmla="*/ 0 h 488156"/>
                  <a:gd name="connsiteX1" fmla="*/ 388938 w 393911"/>
                  <a:gd name="connsiteY1" fmla="*/ 276225 h 488156"/>
                  <a:gd name="connsiteX2" fmla="*/ 369888 w 393911"/>
                  <a:gd name="connsiteY2" fmla="*/ 323850 h 488156"/>
                  <a:gd name="connsiteX3" fmla="*/ 307975 w 393911"/>
                  <a:gd name="connsiteY3" fmla="*/ 395287 h 488156"/>
                  <a:gd name="connsiteX4" fmla="*/ 265113 w 393911"/>
                  <a:gd name="connsiteY4" fmla="*/ 414337 h 488156"/>
                  <a:gd name="connsiteX5" fmla="*/ 241300 w 393911"/>
                  <a:gd name="connsiteY5" fmla="*/ 428625 h 488156"/>
                  <a:gd name="connsiteX6" fmla="*/ 222250 w 393911"/>
                  <a:gd name="connsiteY6" fmla="*/ 442912 h 488156"/>
                  <a:gd name="connsiteX7" fmla="*/ 150813 w 393911"/>
                  <a:gd name="connsiteY7" fmla="*/ 466725 h 488156"/>
                  <a:gd name="connsiteX8" fmla="*/ 88900 w 393911"/>
                  <a:gd name="connsiteY8" fmla="*/ 485775 h 488156"/>
                  <a:gd name="connsiteX9" fmla="*/ 0 w 393911"/>
                  <a:gd name="connsiteY9" fmla="*/ 488156 h 488156"/>
                  <a:gd name="connsiteX0" fmla="*/ 388938 w 393911"/>
                  <a:gd name="connsiteY0" fmla="*/ 0 h 486398"/>
                  <a:gd name="connsiteX1" fmla="*/ 388938 w 393911"/>
                  <a:gd name="connsiteY1" fmla="*/ 276225 h 486398"/>
                  <a:gd name="connsiteX2" fmla="*/ 369888 w 393911"/>
                  <a:gd name="connsiteY2" fmla="*/ 323850 h 486398"/>
                  <a:gd name="connsiteX3" fmla="*/ 307975 w 393911"/>
                  <a:gd name="connsiteY3" fmla="*/ 395287 h 486398"/>
                  <a:gd name="connsiteX4" fmla="*/ 265113 w 393911"/>
                  <a:gd name="connsiteY4" fmla="*/ 414337 h 486398"/>
                  <a:gd name="connsiteX5" fmla="*/ 241300 w 393911"/>
                  <a:gd name="connsiteY5" fmla="*/ 428625 h 486398"/>
                  <a:gd name="connsiteX6" fmla="*/ 222250 w 393911"/>
                  <a:gd name="connsiteY6" fmla="*/ 442912 h 486398"/>
                  <a:gd name="connsiteX7" fmla="*/ 150813 w 393911"/>
                  <a:gd name="connsiteY7" fmla="*/ 466725 h 486398"/>
                  <a:gd name="connsiteX8" fmla="*/ 88900 w 393911"/>
                  <a:gd name="connsiteY8" fmla="*/ 485775 h 486398"/>
                  <a:gd name="connsiteX9" fmla="*/ 0 w 393911"/>
                  <a:gd name="connsiteY9" fmla="*/ 483393 h 486398"/>
                  <a:gd name="connsiteX0" fmla="*/ 388938 w 393911"/>
                  <a:gd name="connsiteY0" fmla="*/ 0 h 488155"/>
                  <a:gd name="connsiteX1" fmla="*/ 388938 w 393911"/>
                  <a:gd name="connsiteY1" fmla="*/ 276225 h 488155"/>
                  <a:gd name="connsiteX2" fmla="*/ 369888 w 393911"/>
                  <a:gd name="connsiteY2" fmla="*/ 323850 h 488155"/>
                  <a:gd name="connsiteX3" fmla="*/ 307975 w 393911"/>
                  <a:gd name="connsiteY3" fmla="*/ 395287 h 488155"/>
                  <a:gd name="connsiteX4" fmla="*/ 265113 w 393911"/>
                  <a:gd name="connsiteY4" fmla="*/ 414337 h 488155"/>
                  <a:gd name="connsiteX5" fmla="*/ 241300 w 393911"/>
                  <a:gd name="connsiteY5" fmla="*/ 428625 h 488155"/>
                  <a:gd name="connsiteX6" fmla="*/ 222250 w 393911"/>
                  <a:gd name="connsiteY6" fmla="*/ 442912 h 488155"/>
                  <a:gd name="connsiteX7" fmla="*/ 150813 w 393911"/>
                  <a:gd name="connsiteY7" fmla="*/ 466725 h 488155"/>
                  <a:gd name="connsiteX8" fmla="*/ 88900 w 393911"/>
                  <a:gd name="connsiteY8" fmla="*/ 485775 h 488155"/>
                  <a:gd name="connsiteX9" fmla="*/ 0 w 393911"/>
                  <a:gd name="connsiteY9" fmla="*/ 488155 h 48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911" h="488155">
                    <a:moveTo>
                      <a:pt x="388938" y="0"/>
                    </a:moveTo>
                    <a:cubicBezTo>
                      <a:pt x="391225" y="70894"/>
                      <a:pt x="398883" y="202630"/>
                      <a:pt x="388938" y="276225"/>
                    </a:cubicBezTo>
                    <a:cubicBezTo>
                      <a:pt x="386648" y="293169"/>
                      <a:pt x="378950" y="309351"/>
                      <a:pt x="369888" y="323850"/>
                    </a:cubicBezTo>
                    <a:cubicBezTo>
                      <a:pt x="347612" y="359492"/>
                      <a:pt x="345537" y="370982"/>
                      <a:pt x="307975" y="395287"/>
                    </a:cubicBezTo>
                    <a:cubicBezTo>
                      <a:pt x="294848" y="403781"/>
                      <a:pt x="279097" y="407345"/>
                      <a:pt x="265113" y="414337"/>
                    </a:cubicBezTo>
                    <a:cubicBezTo>
                      <a:pt x="256833" y="418477"/>
                      <a:pt x="249002" y="423490"/>
                      <a:pt x="241300" y="428625"/>
                    </a:cubicBezTo>
                    <a:cubicBezTo>
                      <a:pt x="234696" y="433028"/>
                      <a:pt x="229565" y="439832"/>
                      <a:pt x="222250" y="442912"/>
                    </a:cubicBezTo>
                    <a:cubicBezTo>
                      <a:pt x="199117" y="452652"/>
                      <a:pt x="174625" y="458787"/>
                      <a:pt x="150813" y="466725"/>
                    </a:cubicBezTo>
                    <a:cubicBezTo>
                      <a:pt x="139857" y="470377"/>
                      <a:pt x="114036" y="482203"/>
                      <a:pt x="88900" y="485775"/>
                    </a:cubicBezTo>
                    <a:cubicBezTo>
                      <a:pt x="63765" y="489347"/>
                      <a:pt x="20292" y="485774"/>
                      <a:pt x="0" y="488155"/>
                    </a:cubicBezTo>
                  </a:path>
                </a:pathLst>
              </a:custGeom>
              <a:noFill/>
              <a:ln w="1016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44" name="直線コネクタ 43">
                <a:extLst>
                  <a:ext uri="{FF2B5EF4-FFF2-40B4-BE49-F238E27FC236}">
                    <a16:creationId xmlns:a16="http://schemas.microsoft.com/office/drawing/2014/main" id="{DB1FEAD4-3E59-C7F5-7A50-7EDB2FCAF9B0}"/>
                  </a:ext>
                </a:extLst>
              </p:cNvPr>
              <p:cNvCxnSpPr>
                <a:cxnSpLocks/>
                <a:stCxn id="45" idx="0"/>
                <a:endCxn id="40" idx="19"/>
              </p:cNvCxnSpPr>
              <p:nvPr/>
            </p:nvCxnSpPr>
            <p:spPr>
              <a:xfrm>
                <a:off x="4714875" y="3590925"/>
                <a:ext cx="981075" cy="701678"/>
              </a:xfrm>
              <a:prstGeom prst="line">
                <a:avLst/>
              </a:prstGeom>
              <a:ln w="101600">
                <a:solidFill>
                  <a:srgbClr val="FFFF00"/>
                </a:solidFill>
              </a:ln>
            </p:spPr>
            <p:style>
              <a:lnRef idx="1">
                <a:schemeClr val="accent1"/>
              </a:lnRef>
              <a:fillRef idx="0">
                <a:schemeClr val="accent1"/>
              </a:fillRef>
              <a:effectRef idx="0">
                <a:schemeClr val="accent1"/>
              </a:effectRef>
              <a:fontRef idx="minor">
                <a:schemeClr val="tx1"/>
              </a:fontRef>
            </p:style>
          </p:cxnSp>
          <p:sp>
            <p:nvSpPr>
              <p:cNvPr id="45" name="フリーフォーム: 図形 44">
                <a:extLst>
                  <a:ext uri="{FF2B5EF4-FFF2-40B4-BE49-F238E27FC236}">
                    <a16:creationId xmlns:a16="http://schemas.microsoft.com/office/drawing/2014/main" id="{6D13AD1B-87E8-0015-58F0-D1C257E5C2CF}"/>
                  </a:ext>
                </a:extLst>
              </p:cNvPr>
              <p:cNvSpPr/>
              <p:nvPr/>
            </p:nvSpPr>
            <p:spPr>
              <a:xfrm>
                <a:off x="4714875" y="3590925"/>
                <a:ext cx="1878260" cy="327454"/>
              </a:xfrm>
              <a:custGeom>
                <a:avLst/>
                <a:gdLst>
                  <a:gd name="connsiteX0" fmla="*/ 0 w 2033588"/>
                  <a:gd name="connsiteY0" fmla="*/ 0 h 327454"/>
                  <a:gd name="connsiteX1" fmla="*/ 128588 w 2033588"/>
                  <a:gd name="connsiteY1" fmla="*/ 38100 h 327454"/>
                  <a:gd name="connsiteX2" fmla="*/ 252413 w 2033588"/>
                  <a:gd name="connsiteY2" fmla="*/ 71438 h 327454"/>
                  <a:gd name="connsiteX3" fmla="*/ 319088 w 2033588"/>
                  <a:gd name="connsiteY3" fmla="*/ 80963 h 327454"/>
                  <a:gd name="connsiteX4" fmla="*/ 790575 w 2033588"/>
                  <a:gd name="connsiteY4" fmla="*/ 180975 h 327454"/>
                  <a:gd name="connsiteX5" fmla="*/ 819150 w 2033588"/>
                  <a:gd name="connsiteY5" fmla="*/ 185738 h 327454"/>
                  <a:gd name="connsiteX6" fmla="*/ 904875 w 2033588"/>
                  <a:gd name="connsiteY6" fmla="*/ 204788 h 327454"/>
                  <a:gd name="connsiteX7" fmla="*/ 976313 w 2033588"/>
                  <a:gd name="connsiteY7" fmla="*/ 219075 h 327454"/>
                  <a:gd name="connsiteX8" fmla="*/ 1071563 w 2033588"/>
                  <a:gd name="connsiteY8" fmla="*/ 247650 h 327454"/>
                  <a:gd name="connsiteX9" fmla="*/ 1133475 w 2033588"/>
                  <a:gd name="connsiteY9" fmla="*/ 257175 h 327454"/>
                  <a:gd name="connsiteX10" fmla="*/ 1385888 w 2033588"/>
                  <a:gd name="connsiteY10" fmla="*/ 295275 h 327454"/>
                  <a:gd name="connsiteX11" fmla="*/ 1438275 w 2033588"/>
                  <a:gd name="connsiteY11" fmla="*/ 309563 h 327454"/>
                  <a:gd name="connsiteX12" fmla="*/ 2033588 w 2033588"/>
                  <a:gd name="connsiteY12" fmla="*/ 323850 h 32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3588" h="327454">
                    <a:moveTo>
                      <a:pt x="0" y="0"/>
                    </a:moveTo>
                    <a:cubicBezTo>
                      <a:pt x="98260" y="24565"/>
                      <a:pt x="-45599" y="-12221"/>
                      <a:pt x="128588" y="38100"/>
                    </a:cubicBezTo>
                    <a:cubicBezTo>
                      <a:pt x="169654" y="49963"/>
                      <a:pt x="210098" y="65393"/>
                      <a:pt x="252413" y="71438"/>
                    </a:cubicBezTo>
                    <a:cubicBezTo>
                      <a:pt x="274638" y="74613"/>
                      <a:pt x="297018" y="76848"/>
                      <a:pt x="319088" y="80963"/>
                    </a:cubicBezTo>
                    <a:cubicBezTo>
                      <a:pt x="534797" y="121180"/>
                      <a:pt x="564397" y="131969"/>
                      <a:pt x="790575" y="180975"/>
                    </a:cubicBezTo>
                    <a:cubicBezTo>
                      <a:pt x="800012" y="183020"/>
                      <a:pt x="809697" y="183768"/>
                      <a:pt x="819150" y="185738"/>
                    </a:cubicBezTo>
                    <a:cubicBezTo>
                      <a:pt x="847807" y="191708"/>
                      <a:pt x="876240" y="198714"/>
                      <a:pt x="904875" y="204788"/>
                    </a:cubicBezTo>
                    <a:cubicBezTo>
                      <a:pt x="928631" y="209827"/>
                      <a:pt x="952794" y="213027"/>
                      <a:pt x="976313" y="219075"/>
                    </a:cubicBezTo>
                    <a:cubicBezTo>
                      <a:pt x="1008417" y="227330"/>
                      <a:pt x="1039348" y="239840"/>
                      <a:pt x="1071563" y="247650"/>
                    </a:cubicBezTo>
                    <a:cubicBezTo>
                      <a:pt x="1091855" y="252569"/>
                      <a:pt x="1112917" y="253520"/>
                      <a:pt x="1133475" y="257175"/>
                    </a:cubicBezTo>
                    <a:cubicBezTo>
                      <a:pt x="1340617" y="294000"/>
                      <a:pt x="1220280" y="279503"/>
                      <a:pt x="1385888" y="295275"/>
                    </a:cubicBezTo>
                    <a:cubicBezTo>
                      <a:pt x="1403350" y="300038"/>
                      <a:pt x="1420357" y="307003"/>
                      <a:pt x="1438275" y="309563"/>
                    </a:cubicBezTo>
                    <a:cubicBezTo>
                      <a:pt x="1638898" y="338223"/>
                      <a:pt x="1824843" y="323850"/>
                      <a:pt x="2033588" y="323850"/>
                    </a:cubicBezTo>
                  </a:path>
                </a:pathLst>
              </a:custGeom>
              <a:noFill/>
              <a:ln w="101600" cap="flat">
                <a:solidFill>
                  <a:schemeClr val="accent2"/>
                </a:solidFill>
                <a:prstDash val="sysDot"/>
                <a:miter lim="800000"/>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46" name="直線コネクタ 45">
                <a:extLst>
                  <a:ext uri="{FF2B5EF4-FFF2-40B4-BE49-F238E27FC236}">
                    <a16:creationId xmlns:a16="http://schemas.microsoft.com/office/drawing/2014/main" id="{C6DB3488-0333-05CF-1530-B0482A71C8C9}"/>
                  </a:ext>
                </a:extLst>
              </p:cNvPr>
              <p:cNvCxnSpPr>
                <a:stCxn id="40" idx="12"/>
              </p:cNvCxnSpPr>
              <p:nvPr/>
            </p:nvCxnSpPr>
            <p:spPr>
              <a:xfrm flipV="1">
                <a:off x="9678987" y="3833813"/>
                <a:ext cx="1395413" cy="1229997"/>
              </a:xfrm>
              <a:prstGeom prst="line">
                <a:avLst/>
              </a:prstGeom>
              <a:ln w="10160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7" name="テキスト ボックス 46">
                <a:extLst>
                  <a:ext uri="{FF2B5EF4-FFF2-40B4-BE49-F238E27FC236}">
                    <a16:creationId xmlns:a16="http://schemas.microsoft.com/office/drawing/2014/main" id="{9DDD0873-A95C-1BEE-0511-645C60E1117A}"/>
                  </a:ext>
                </a:extLst>
              </p:cNvPr>
              <p:cNvSpPr txBox="1"/>
              <p:nvPr/>
            </p:nvSpPr>
            <p:spPr>
              <a:xfrm>
                <a:off x="1273945" y="4862802"/>
                <a:ext cx="1124026" cy="523220"/>
              </a:xfrm>
              <a:prstGeom prst="rect">
                <a:avLst/>
              </a:prstGeom>
              <a:solidFill>
                <a:schemeClr val="bg1">
                  <a:alpha val="75000"/>
                </a:schemeClr>
              </a:solidFill>
            </p:spPr>
            <p:txBody>
              <a:bodyPr wrap="none" rtlCol="0">
                <a:spAutoFit/>
              </a:bodyPr>
              <a:lstStyle/>
              <a:p>
                <a:pPr algn="ctr"/>
                <a:r>
                  <a:rPr kumimoji="1" lang="en-US" altLang="ja-JP" sz="2800" b="1" dirty="0" err="1">
                    <a:solidFill>
                      <a:srgbClr val="C00000"/>
                    </a:solidFill>
                    <a:latin typeface="Arial" panose="020B0604020202020204" pitchFamily="34" charset="0"/>
                    <a:ea typeface="Calibri" panose="020F0502020204030204" pitchFamily="34" charset="0"/>
                    <a:cs typeface="Arial" panose="020B0604020202020204" pitchFamily="34" charset="0"/>
                  </a:rPr>
                  <a:t>Linac</a:t>
                </a:r>
                <a:endParaRPr kumimoji="1" lang="ja-JP" altLang="en-US" sz="2800" b="1" dirty="0">
                  <a:solidFill>
                    <a:srgbClr val="C00000"/>
                  </a:solidFill>
                  <a:latin typeface="Arial" panose="020B0604020202020204" pitchFamily="34" charset="0"/>
                  <a:cs typeface="Arial" panose="020B0604020202020204" pitchFamily="34" charset="0"/>
                </a:endParaRPr>
              </a:p>
            </p:txBody>
          </p:sp>
          <p:sp>
            <p:nvSpPr>
              <p:cNvPr id="48" name="テキスト ボックス 47">
                <a:extLst>
                  <a:ext uri="{FF2B5EF4-FFF2-40B4-BE49-F238E27FC236}">
                    <a16:creationId xmlns:a16="http://schemas.microsoft.com/office/drawing/2014/main" id="{EF3173DC-0C0B-321A-24F4-0D2A7C5B8BE3}"/>
                  </a:ext>
                </a:extLst>
              </p:cNvPr>
              <p:cNvSpPr txBox="1"/>
              <p:nvPr/>
            </p:nvSpPr>
            <p:spPr>
              <a:xfrm>
                <a:off x="3098526" y="1531216"/>
                <a:ext cx="2321469" cy="954107"/>
              </a:xfrm>
              <a:prstGeom prst="rect">
                <a:avLst/>
              </a:prstGeom>
              <a:solidFill>
                <a:schemeClr val="bg1">
                  <a:alpha val="75000"/>
                </a:schemeClr>
              </a:solidFill>
            </p:spPr>
            <p:txBody>
              <a:bodyPr wrap="none" rtlCol="0">
                <a:spAutoFit/>
              </a:bodyPr>
              <a:lstStyle/>
              <a:p>
                <a:pPr algn="ctr"/>
                <a:r>
                  <a:rPr kumimoji="1" lang="en-US" altLang="ja-JP" sz="2800" b="1" dirty="0">
                    <a:solidFill>
                      <a:srgbClr val="C00000"/>
                    </a:solidFill>
                    <a:latin typeface="Arial" panose="020B0604020202020204" pitchFamily="34" charset="0"/>
                    <a:cs typeface="Arial" panose="020B0604020202020204" pitchFamily="34" charset="0"/>
                  </a:rPr>
                  <a:t>3-GeV</a:t>
                </a:r>
              </a:p>
              <a:p>
                <a:pPr algn="ctr"/>
                <a:r>
                  <a:rPr lang="en-US" altLang="ja-JP" sz="2800" b="1" dirty="0">
                    <a:solidFill>
                      <a:srgbClr val="C00000"/>
                    </a:solidFill>
                    <a:latin typeface="Arial" panose="020B0604020202020204" pitchFamily="34" charset="0"/>
                    <a:cs typeface="Arial" panose="020B0604020202020204" pitchFamily="34" charset="0"/>
                  </a:rPr>
                  <a:t>Synchrotron</a:t>
                </a:r>
                <a:endParaRPr kumimoji="1" lang="ja-JP" altLang="en-US" sz="2800" b="1" dirty="0">
                  <a:solidFill>
                    <a:srgbClr val="C00000"/>
                  </a:solidFill>
                  <a:latin typeface="Arial" panose="020B0604020202020204" pitchFamily="34" charset="0"/>
                  <a:cs typeface="Arial" panose="020B0604020202020204" pitchFamily="34" charset="0"/>
                </a:endParaRPr>
              </a:p>
            </p:txBody>
          </p:sp>
          <p:sp>
            <p:nvSpPr>
              <p:cNvPr id="49" name="テキスト ボックス 48">
                <a:extLst>
                  <a:ext uri="{FF2B5EF4-FFF2-40B4-BE49-F238E27FC236}">
                    <a16:creationId xmlns:a16="http://schemas.microsoft.com/office/drawing/2014/main" id="{27A71D50-CEF9-898A-5DD2-6C01185E6B7E}"/>
                  </a:ext>
                </a:extLst>
              </p:cNvPr>
              <p:cNvSpPr txBox="1"/>
              <p:nvPr/>
            </p:nvSpPr>
            <p:spPr>
              <a:xfrm>
                <a:off x="6859835" y="1482227"/>
                <a:ext cx="2321469" cy="954107"/>
              </a:xfrm>
              <a:prstGeom prst="rect">
                <a:avLst/>
              </a:prstGeom>
              <a:solidFill>
                <a:schemeClr val="bg1">
                  <a:alpha val="75000"/>
                </a:schemeClr>
              </a:solidFill>
            </p:spPr>
            <p:txBody>
              <a:bodyPr wrap="none" rtlCol="0">
                <a:spAutoFit/>
              </a:bodyPr>
              <a:lstStyle/>
              <a:p>
                <a:pPr algn="ctr"/>
                <a:r>
                  <a:rPr kumimoji="1" lang="en-US" altLang="ja-JP" sz="2800" b="1" dirty="0">
                    <a:solidFill>
                      <a:srgbClr val="C00000"/>
                    </a:solidFill>
                    <a:latin typeface="Arial" panose="020B0604020202020204" pitchFamily="34" charset="0"/>
                    <a:cs typeface="Arial" panose="020B0604020202020204" pitchFamily="34" charset="0"/>
                  </a:rPr>
                  <a:t>Main Ring</a:t>
                </a:r>
              </a:p>
              <a:p>
                <a:pPr algn="ctr"/>
                <a:r>
                  <a:rPr lang="en-US" altLang="ja-JP" sz="2800" b="1" dirty="0">
                    <a:solidFill>
                      <a:srgbClr val="C00000"/>
                    </a:solidFill>
                    <a:latin typeface="Arial" panose="020B0604020202020204" pitchFamily="34" charset="0"/>
                    <a:cs typeface="Arial" panose="020B0604020202020204" pitchFamily="34" charset="0"/>
                  </a:rPr>
                  <a:t>Synchrotron</a:t>
                </a:r>
                <a:endParaRPr kumimoji="1" lang="ja-JP" altLang="en-US" sz="2800" b="1" dirty="0">
                  <a:solidFill>
                    <a:srgbClr val="C00000"/>
                  </a:solidFill>
                  <a:latin typeface="Arial" panose="020B0604020202020204" pitchFamily="34" charset="0"/>
                  <a:cs typeface="Arial" panose="020B0604020202020204" pitchFamily="34" charset="0"/>
                </a:endParaRPr>
              </a:p>
            </p:txBody>
          </p:sp>
          <p:sp>
            <p:nvSpPr>
              <p:cNvPr id="50" name="テキスト ボックス 49">
                <a:extLst>
                  <a:ext uri="{FF2B5EF4-FFF2-40B4-BE49-F238E27FC236}">
                    <a16:creationId xmlns:a16="http://schemas.microsoft.com/office/drawing/2014/main" id="{03F048A8-C8DE-5C8E-4B1D-680051002EC9}"/>
                  </a:ext>
                </a:extLst>
              </p:cNvPr>
              <p:cNvSpPr txBox="1"/>
              <p:nvPr/>
            </p:nvSpPr>
            <p:spPr>
              <a:xfrm>
                <a:off x="2395567" y="6090611"/>
                <a:ext cx="3629025" cy="830997"/>
              </a:xfrm>
              <a:prstGeom prst="rect">
                <a:avLst/>
              </a:prstGeom>
              <a:noFill/>
            </p:spPr>
            <p:txBody>
              <a:bodyPr wrap="square" rtlCol="0">
                <a:spAutoFit/>
              </a:bodyPr>
              <a:lstStyle/>
              <a:p>
                <a:pPr algn="ctr"/>
                <a:r>
                  <a:rPr lang="en-US" altLang="ja-JP" sz="2400" b="1" dirty="0">
                    <a:solidFill>
                      <a:srgbClr val="00B050"/>
                    </a:solidFill>
                    <a:latin typeface="Arial" panose="020B0604020202020204" pitchFamily="34" charset="0"/>
                    <a:cs typeface="Arial" panose="020B0604020202020204" pitchFamily="34" charset="0"/>
                  </a:rPr>
                  <a:t>Neutrino Experimental Facility</a:t>
                </a:r>
                <a:endParaRPr kumimoji="1" lang="ja-JP" altLang="en-US" sz="2400" b="1" dirty="0">
                  <a:solidFill>
                    <a:srgbClr val="00B050"/>
                  </a:solidFill>
                  <a:latin typeface="Arial" panose="020B0604020202020204" pitchFamily="34" charset="0"/>
                  <a:cs typeface="Arial" panose="020B0604020202020204" pitchFamily="34" charset="0"/>
                </a:endParaRPr>
              </a:p>
            </p:txBody>
          </p:sp>
          <p:sp>
            <p:nvSpPr>
              <p:cNvPr id="51" name="テキスト ボックス 50">
                <a:extLst>
                  <a:ext uri="{FF2B5EF4-FFF2-40B4-BE49-F238E27FC236}">
                    <a16:creationId xmlns:a16="http://schemas.microsoft.com/office/drawing/2014/main" id="{1F1CE0CC-04F5-8A34-CB56-2D74EED32DC8}"/>
                  </a:ext>
                </a:extLst>
              </p:cNvPr>
              <p:cNvSpPr txBox="1"/>
              <p:nvPr/>
            </p:nvSpPr>
            <p:spPr>
              <a:xfrm>
                <a:off x="6231257" y="6090612"/>
                <a:ext cx="3981448" cy="830997"/>
              </a:xfrm>
              <a:prstGeom prst="rect">
                <a:avLst/>
              </a:prstGeom>
              <a:noFill/>
            </p:spPr>
            <p:txBody>
              <a:bodyPr wrap="square" rtlCol="0">
                <a:spAutoFit/>
              </a:bodyPr>
              <a:lstStyle/>
              <a:p>
                <a:pPr algn="ctr"/>
                <a:r>
                  <a:rPr lang="en-US" altLang="ja-JP" sz="2400" b="1" dirty="0">
                    <a:solidFill>
                      <a:srgbClr val="00B050"/>
                    </a:solidFill>
                    <a:latin typeface="Arial" panose="020B0604020202020204" pitchFamily="34" charset="0"/>
                    <a:cs typeface="Arial" panose="020B0604020202020204" pitchFamily="34" charset="0"/>
                  </a:rPr>
                  <a:t>Material and Life Science Experimental Facility</a:t>
                </a:r>
                <a:endParaRPr kumimoji="1" lang="ja-JP" altLang="en-US" sz="2400" b="1" dirty="0">
                  <a:solidFill>
                    <a:srgbClr val="00B050"/>
                  </a:solidFill>
                  <a:latin typeface="Arial" panose="020B0604020202020204" pitchFamily="34" charset="0"/>
                  <a:cs typeface="Arial" panose="020B0604020202020204" pitchFamily="34" charset="0"/>
                </a:endParaRPr>
              </a:p>
            </p:txBody>
          </p:sp>
          <p:cxnSp>
            <p:nvCxnSpPr>
              <p:cNvPr id="52" name="直線矢印コネクタ 51">
                <a:extLst>
                  <a:ext uri="{FF2B5EF4-FFF2-40B4-BE49-F238E27FC236}">
                    <a16:creationId xmlns:a16="http://schemas.microsoft.com/office/drawing/2014/main" id="{5FDCE708-5496-C1A3-E5B8-51C7953019DA}"/>
                  </a:ext>
                </a:extLst>
              </p:cNvPr>
              <p:cNvCxnSpPr>
                <a:stCxn id="50" idx="0"/>
              </p:cNvCxnSpPr>
              <p:nvPr/>
            </p:nvCxnSpPr>
            <p:spPr>
              <a:xfrm flipV="1">
                <a:off x="4210080" y="3590925"/>
                <a:ext cx="1885920" cy="2499686"/>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CD17EAA6-1EBB-3994-E074-9775E901557F}"/>
                  </a:ext>
                </a:extLst>
              </p:cNvPr>
              <p:cNvCxnSpPr/>
              <p:nvPr/>
            </p:nvCxnSpPr>
            <p:spPr>
              <a:xfrm flipV="1">
                <a:off x="4232635" y="5194169"/>
                <a:ext cx="1772878" cy="896442"/>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E88A5E13-96DA-B6A7-1BD4-071E946E78B8}"/>
                  </a:ext>
                </a:extLst>
              </p:cNvPr>
              <p:cNvCxnSpPr>
                <a:cxnSpLocks/>
                <a:stCxn id="51" idx="0"/>
              </p:cNvCxnSpPr>
              <p:nvPr/>
            </p:nvCxnSpPr>
            <p:spPr>
              <a:xfrm flipH="1" flipV="1">
                <a:off x="7286920" y="3833813"/>
                <a:ext cx="935061" cy="2256799"/>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A21CB37D-1147-E19B-A1F5-F89E0B5466AC}"/>
                  </a:ext>
                </a:extLst>
              </p:cNvPr>
              <p:cNvCxnSpPr>
                <a:cxnSpLocks/>
                <a:stCxn id="61" idx="2"/>
              </p:cNvCxnSpPr>
              <p:nvPr/>
            </p:nvCxnSpPr>
            <p:spPr>
              <a:xfrm>
                <a:off x="10896998" y="2529734"/>
                <a:ext cx="329286" cy="1127866"/>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id="{3DDB2F95-F745-6379-D78F-14BE1784B024}"/>
                  </a:ext>
                </a:extLst>
              </p:cNvPr>
              <p:cNvCxnSpPr>
                <a:cxnSpLocks/>
                <a:stCxn id="48" idx="2"/>
              </p:cNvCxnSpPr>
              <p:nvPr/>
            </p:nvCxnSpPr>
            <p:spPr>
              <a:xfrm>
                <a:off x="4259261" y="2485323"/>
                <a:ext cx="0" cy="813502"/>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2A5E2726-AB4E-1DC8-DF60-B2203419831D}"/>
                  </a:ext>
                </a:extLst>
              </p:cNvPr>
              <p:cNvCxnSpPr>
                <a:cxnSpLocks/>
                <a:stCxn id="49" idx="2"/>
              </p:cNvCxnSpPr>
              <p:nvPr/>
            </p:nvCxnSpPr>
            <p:spPr>
              <a:xfrm flipH="1">
                <a:off x="8020050" y="2436334"/>
                <a:ext cx="520" cy="516416"/>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AC2A0969-E6BC-816E-C3FC-7B54CFF4C834}"/>
                  </a:ext>
                </a:extLst>
              </p:cNvPr>
              <p:cNvCxnSpPr>
                <a:cxnSpLocks/>
                <a:stCxn id="47" idx="0"/>
              </p:cNvCxnSpPr>
              <p:nvPr/>
            </p:nvCxnSpPr>
            <p:spPr>
              <a:xfrm flipV="1">
                <a:off x="1835958" y="4413857"/>
                <a:ext cx="1" cy="448945"/>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9" name="フリーフォーム: 図形 58">
                <a:extLst>
                  <a:ext uri="{FF2B5EF4-FFF2-40B4-BE49-F238E27FC236}">
                    <a16:creationId xmlns:a16="http://schemas.microsoft.com/office/drawing/2014/main" id="{B30D6373-7752-30FF-93A0-8E7AE7200393}"/>
                  </a:ext>
                </a:extLst>
              </p:cNvPr>
              <p:cNvSpPr/>
              <p:nvPr/>
            </p:nvSpPr>
            <p:spPr>
              <a:xfrm>
                <a:off x="6108700" y="2980176"/>
                <a:ext cx="1333500" cy="2811023"/>
              </a:xfrm>
              <a:custGeom>
                <a:avLst/>
                <a:gdLst>
                  <a:gd name="connsiteX0" fmla="*/ 1333500 w 1333500"/>
                  <a:gd name="connsiteY0" fmla="*/ 0 h 2857500"/>
                  <a:gd name="connsiteX1" fmla="*/ 869950 w 1333500"/>
                  <a:gd name="connsiteY1" fmla="*/ 19050 h 2857500"/>
                  <a:gd name="connsiteX2" fmla="*/ 533400 w 1333500"/>
                  <a:gd name="connsiteY2" fmla="*/ 44450 h 2857500"/>
                  <a:gd name="connsiteX3" fmla="*/ 241300 w 1333500"/>
                  <a:gd name="connsiteY3" fmla="*/ 222250 h 2857500"/>
                  <a:gd name="connsiteX4" fmla="*/ 146050 w 1333500"/>
                  <a:gd name="connsiteY4" fmla="*/ 342900 h 2857500"/>
                  <a:gd name="connsiteX5" fmla="*/ 69850 w 1333500"/>
                  <a:gd name="connsiteY5" fmla="*/ 546100 h 2857500"/>
                  <a:gd name="connsiteX6" fmla="*/ 0 w 1333500"/>
                  <a:gd name="connsiteY6" fmla="*/ 285750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3500" h="2857500">
                    <a:moveTo>
                      <a:pt x="1333500" y="0"/>
                    </a:moveTo>
                    <a:lnTo>
                      <a:pt x="869950" y="19050"/>
                    </a:lnTo>
                    <a:lnTo>
                      <a:pt x="533400" y="44450"/>
                    </a:lnTo>
                    <a:lnTo>
                      <a:pt x="241300" y="222250"/>
                    </a:lnTo>
                    <a:lnTo>
                      <a:pt x="146050" y="342900"/>
                    </a:lnTo>
                    <a:lnTo>
                      <a:pt x="69850" y="546100"/>
                    </a:lnTo>
                    <a:lnTo>
                      <a:pt x="0" y="2857500"/>
                    </a:lnTo>
                  </a:path>
                </a:pathLst>
              </a:custGeom>
              <a:noFill/>
              <a:ln w="101600">
                <a:solidFill>
                  <a:srgbClr val="FFFF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60" name="直線矢印コネクタ 59">
                <a:extLst>
                  <a:ext uri="{FF2B5EF4-FFF2-40B4-BE49-F238E27FC236}">
                    <a16:creationId xmlns:a16="http://schemas.microsoft.com/office/drawing/2014/main" id="{C0AF5701-374E-42BB-7137-5556CCD2FC38}"/>
                  </a:ext>
                </a:extLst>
              </p:cNvPr>
              <p:cNvCxnSpPr>
                <a:cxnSpLocks/>
              </p:cNvCxnSpPr>
              <p:nvPr/>
            </p:nvCxnSpPr>
            <p:spPr>
              <a:xfrm>
                <a:off x="254000" y="1349375"/>
                <a:ext cx="11728450" cy="0"/>
              </a:xfrm>
              <a:prstGeom prst="straightConnector1">
                <a:avLst/>
              </a:prstGeom>
              <a:ln w="38100">
                <a:solidFill>
                  <a:schemeClr val="accent5">
                    <a:lumMod val="20000"/>
                    <a:lumOff val="8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8866236F-6699-4690-5330-3EE56E7275E2}"/>
                  </a:ext>
                </a:extLst>
              </p:cNvPr>
              <p:cNvSpPr txBox="1"/>
              <p:nvPr/>
            </p:nvSpPr>
            <p:spPr>
              <a:xfrm>
                <a:off x="9717087" y="1329405"/>
                <a:ext cx="2359821" cy="1200329"/>
              </a:xfrm>
              <a:prstGeom prst="rect">
                <a:avLst/>
              </a:prstGeom>
              <a:solidFill>
                <a:schemeClr val="bg1">
                  <a:alpha val="75000"/>
                </a:schemeClr>
              </a:solidFill>
            </p:spPr>
            <p:txBody>
              <a:bodyPr wrap="square" rtlCol="0">
                <a:spAutoFit/>
              </a:bodyPr>
              <a:lstStyle/>
              <a:p>
                <a:pPr algn="ctr"/>
                <a:r>
                  <a:rPr lang="en-US" altLang="ja-JP" sz="2400" b="1" dirty="0">
                    <a:solidFill>
                      <a:srgbClr val="00B050"/>
                    </a:solidFill>
                    <a:latin typeface="Arial" panose="020B0604020202020204" pitchFamily="34" charset="0"/>
                    <a:cs typeface="Arial" panose="020B0604020202020204" pitchFamily="34" charset="0"/>
                  </a:rPr>
                  <a:t>Hadron</a:t>
                </a:r>
              </a:p>
              <a:p>
                <a:pPr algn="ctr"/>
                <a:r>
                  <a:rPr lang="en-US" altLang="ja-JP" sz="2400" b="1" dirty="0">
                    <a:solidFill>
                      <a:srgbClr val="00B050"/>
                    </a:solidFill>
                    <a:latin typeface="Arial" panose="020B0604020202020204" pitchFamily="34" charset="0"/>
                    <a:cs typeface="Arial" panose="020B0604020202020204" pitchFamily="34" charset="0"/>
                  </a:rPr>
                  <a:t>Experimental</a:t>
                </a:r>
              </a:p>
              <a:p>
                <a:pPr algn="ctr"/>
                <a:r>
                  <a:rPr lang="en-US" altLang="ja-JP" sz="2400" b="1" dirty="0">
                    <a:solidFill>
                      <a:srgbClr val="00B050"/>
                    </a:solidFill>
                    <a:latin typeface="Arial" panose="020B0604020202020204" pitchFamily="34" charset="0"/>
                    <a:cs typeface="Arial" panose="020B0604020202020204" pitchFamily="34" charset="0"/>
                  </a:rPr>
                  <a:t>Facility</a:t>
                </a:r>
                <a:endParaRPr kumimoji="1" lang="ja-JP" altLang="en-US" sz="2400" b="1" dirty="0">
                  <a:solidFill>
                    <a:srgbClr val="00B050"/>
                  </a:solidFill>
                  <a:latin typeface="Arial" panose="020B0604020202020204" pitchFamily="34" charset="0"/>
                  <a:cs typeface="Arial" panose="020B0604020202020204" pitchFamily="34" charset="0"/>
                </a:endParaRPr>
              </a:p>
            </p:txBody>
          </p:sp>
          <p:sp>
            <p:nvSpPr>
              <p:cNvPr id="62" name="テキスト ボックス 61">
                <a:extLst>
                  <a:ext uri="{FF2B5EF4-FFF2-40B4-BE49-F238E27FC236}">
                    <a16:creationId xmlns:a16="http://schemas.microsoft.com/office/drawing/2014/main" id="{D028E644-1962-AA93-D04B-B0E28C440211}"/>
                  </a:ext>
                </a:extLst>
              </p:cNvPr>
              <p:cNvSpPr txBox="1"/>
              <p:nvPr/>
            </p:nvSpPr>
            <p:spPr>
              <a:xfrm>
                <a:off x="5578858" y="1318895"/>
                <a:ext cx="1053494" cy="400110"/>
              </a:xfrm>
              <a:prstGeom prst="rect">
                <a:avLst/>
              </a:prstGeom>
              <a:noFill/>
            </p:spPr>
            <p:txBody>
              <a:bodyPr wrap="none" rtlCol="0">
                <a:spAutoFit/>
              </a:bodyPr>
              <a:lstStyle/>
              <a:p>
                <a:pPr algn="ctr"/>
                <a:r>
                  <a:rPr kumimoji="1" lang="en-US" altLang="ja-JP" sz="2000" b="1" dirty="0">
                    <a:solidFill>
                      <a:schemeClr val="accent5">
                        <a:lumMod val="20000"/>
                        <a:lumOff val="80000"/>
                      </a:schemeClr>
                    </a:solidFill>
                    <a:latin typeface="Arial" panose="020B0604020202020204" pitchFamily="34" charset="0"/>
                    <a:cs typeface="Arial" panose="020B0604020202020204" pitchFamily="34" charset="0"/>
                  </a:rPr>
                  <a:t>1,000m</a:t>
                </a:r>
                <a:endParaRPr kumimoji="1" lang="ja-JP" altLang="en-US" sz="2000" b="1" dirty="0">
                  <a:solidFill>
                    <a:schemeClr val="accent5">
                      <a:lumMod val="20000"/>
                      <a:lumOff val="80000"/>
                    </a:schemeClr>
                  </a:solidFill>
                  <a:latin typeface="Arial" panose="020B0604020202020204" pitchFamily="34" charset="0"/>
                  <a:cs typeface="Arial" panose="020B0604020202020204" pitchFamily="34" charset="0"/>
                </a:endParaRPr>
              </a:p>
            </p:txBody>
          </p:sp>
        </p:grpSp>
        <p:pic>
          <p:nvPicPr>
            <p:cNvPr id="63" name="Picture 2" descr="リチウムイオン電池の進化に貢献するJ-PARCの中性子とミュオン | CROSS中性子科学センター">
              <a:extLst>
                <a:ext uri="{FF2B5EF4-FFF2-40B4-BE49-F238E27FC236}">
                  <a16:creationId xmlns:a16="http://schemas.microsoft.com/office/drawing/2014/main" id="{F38B39B4-C16F-CF71-D1A7-13385F2A087D}"/>
                </a:ext>
              </a:extLst>
            </p:cNvPr>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8084" y="2273555"/>
              <a:ext cx="3002279" cy="1125855"/>
            </a:xfrm>
            <a:prstGeom prst="rect">
              <a:avLst/>
            </a:prstGeom>
            <a:solidFill>
              <a:schemeClr val="bg1"/>
            </a:solidFill>
          </p:spPr>
        </p:pic>
        <p:pic>
          <p:nvPicPr>
            <p:cNvPr id="64" name="Picture 6">
              <a:extLst>
                <a:ext uri="{FF2B5EF4-FFF2-40B4-BE49-F238E27FC236}">
                  <a16:creationId xmlns:a16="http://schemas.microsoft.com/office/drawing/2014/main" id="{0E9DEBAA-1056-072F-5B99-CA78EAB34D51}"/>
                </a:ext>
              </a:extLst>
            </p:cNvPr>
            <p:cNvPicPr>
              <a:picLocks noChangeAspect="1" noChangeArrowheads="1"/>
            </p:cNvPicPr>
            <p:nvPr/>
          </p:nvPicPr>
          <p:blipFill rotWithShape="1">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67318"/>
            <a:stretch/>
          </p:blipFill>
          <p:spPr bwMode="auto">
            <a:xfrm>
              <a:off x="1761595" y="3430633"/>
              <a:ext cx="1313499" cy="60284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a:extLst>
                <a:ext uri="{FF2B5EF4-FFF2-40B4-BE49-F238E27FC236}">
                  <a16:creationId xmlns:a16="http://schemas.microsoft.com/office/drawing/2014/main" id="{0BD76322-37B6-0293-EC91-74DF02948271}"/>
                </a:ext>
              </a:extLst>
            </p:cNvPr>
            <p:cNvPicPr>
              <a:picLocks noChangeAspect="1" noChangeArrowheads="1"/>
            </p:cNvPicPr>
            <p:nvPr/>
          </p:nvPicPr>
          <p:blipFill rotWithShape="1">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r="74397"/>
            <a:stretch/>
          </p:blipFill>
          <p:spPr bwMode="auto">
            <a:xfrm>
              <a:off x="686285" y="3441182"/>
              <a:ext cx="1028996" cy="602848"/>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コンテンツ プレースホルダー 4">
            <a:extLst>
              <a:ext uri="{FF2B5EF4-FFF2-40B4-BE49-F238E27FC236}">
                <a16:creationId xmlns:a16="http://schemas.microsoft.com/office/drawing/2014/main" id="{617AC738-F59A-9B1E-C2C7-982A33FD5098}"/>
              </a:ext>
            </a:extLst>
          </p:cNvPr>
          <p:cNvPicPr>
            <a:picLocks noChangeAspect="1"/>
          </p:cNvPicPr>
          <p:nvPr/>
        </p:nvPicPr>
        <p:blipFill rotWithShape="1">
          <a:blip r:embed="rId5">
            <a:extLst>
              <a:ext uri="{28A0092B-C50C-407E-A947-70E740481C1C}">
                <a14:useLocalDpi xmlns:a14="http://schemas.microsoft.com/office/drawing/2010/main" val="0"/>
              </a:ext>
            </a:extLst>
          </a:blip>
          <a:srcRect t="537" b="81252"/>
          <a:stretch/>
        </p:blipFill>
        <p:spPr>
          <a:xfrm>
            <a:off x="689755" y="0"/>
            <a:ext cx="10837889" cy="1248864"/>
          </a:xfrm>
          <a:prstGeom prst="rect">
            <a:avLst/>
          </a:prstGeom>
          <a:solidFill>
            <a:schemeClr val="accent1">
              <a:lumMod val="40000"/>
              <a:lumOff val="60000"/>
            </a:schemeClr>
          </a:solidFill>
        </p:spPr>
      </p:pic>
      <p:sp>
        <p:nvSpPr>
          <p:cNvPr id="3" name="正方形/長方形 2">
            <a:extLst>
              <a:ext uri="{FF2B5EF4-FFF2-40B4-BE49-F238E27FC236}">
                <a16:creationId xmlns:a16="http://schemas.microsoft.com/office/drawing/2014/main" id="{681E196A-E1B0-4EDF-B50A-C1B5CEC4F3F6}"/>
              </a:ext>
            </a:extLst>
          </p:cNvPr>
          <p:cNvSpPr/>
          <p:nvPr/>
        </p:nvSpPr>
        <p:spPr>
          <a:xfrm>
            <a:off x="9730666" y="1359146"/>
            <a:ext cx="2359821" cy="1186778"/>
          </a:xfrm>
          <a:prstGeom prst="rect">
            <a:avLst/>
          </a:prstGeom>
          <a:noFill/>
          <a:ln w="1270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B2E8E042-97E0-48CE-B537-F9F37EA37686}"/>
              </a:ext>
            </a:extLst>
          </p:cNvPr>
          <p:cNvSpPr/>
          <p:nvPr/>
        </p:nvSpPr>
        <p:spPr>
          <a:xfrm>
            <a:off x="10689272" y="3101736"/>
            <a:ext cx="1066800" cy="1066800"/>
          </a:xfrm>
          <a:prstGeom prst="ellipse">
            <a:avLst/>
          </a:prstGeom>
          <a:noFill/>
          <a:ln w="1270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a:extLst>
              <a:ext uri="{FF2B5EF4-FFF2-40B4-BE49-F238E27FC236}">
                <a16:creationId xmlns:a16="http://schemas.microsoft.com/office/drawing/2014/main" id="{9C24D7FB-B53A-4CE2-A37C-11E3602A6F32}"/>
              </a:ext>
            </a:extLst>
          </p:cNvPr>
          <p:cNvCxnSpPr>
            <a:cxnSpLocks/>
          </p:cNvCxnSpPr>
          <p:nvPr/>
        </p:nvCxnSpPr>
        <p:spPr>
          <a:xfrm>
            <a:off x="10896997" y="2538172"/>
            <a:ext cx="342866" cy="1127129"/>
          </a:xfrm>
          <a:prstGeom prst="line">
            <a:avLst/>
          </a:prstGeom>
          <a:ln w="127000">
            <a:solidFill>
              <a:srgbClr val="FFFF00"/>
            </a:solidFill>
            <a:tailEnd type="triangle" w="sm" len="sm"/>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F2BEC533-2EC7-061F-163D-5CD25FE71781}"/>
              </a:ext>
            </a:extLst>
          </p:cNvPr>
          <p:cNvSpPr>
            <a:spLocks noGrp="1"/>
          </p:cNvSpPr>
          <p:nvPr>
            <p:ph type="sldNum" sz="quarter" idx="12"/>
          </p:nvPr>
        </p:nvSpPr>
        <p:spPr/>
        <p:txBody>
          <a:bodyPr/>
          <a:lstStyle/>
          <a:p>
            <a:fld id="{2F12FD73-3B79-4649-AE7F-26B9A55D462C}" type="slidenum">
              <a:rPr lang="ja-JP" altLang="en-US" smtClean="0"/>
              <a:pPr/>
              <a:t>5</a:t>
            </a:fld>
            <a:endParaRPr lang="ja-JP" altLang="en-US" dirty="0"/>
          </a:p>
        </p:txBody>
      </p:sp>
    </p:spTree>
    <p:extLst>
      <p:ext uri="{BB962C8B-B14F-4D97-AF65-F5344CB8AC3E}">
        <p14:creationId xmlns:p14="http://schemas.microsoft.com/office/powerpoint/2010/main" val="2067114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台形 6">
            <a:extLst>
              <a:ext uri="{FF2B5EF4-FFF2-40B4-BE49-F238E27FC236}">
                <a16:creationId xmlns:a16="http://schemas.microsoft.com/office/drawing/2014/main" id="{2A34FD73-5801-4102-AFD9-3C230A52F6D6}"/>
              </a:ext>
            </a:extLst>
          </p:cNvPr>
          <p:cNvSpPr/>
          <p:nvPr/>
        </p:nvSpPr>
        <p:spPr>
          <a:xfrm rot="19920000">
            <a:off x="3279517" y="-2852739"/>
            <a:ext cx="3482033" cy="12277786"/>
          </a:xfrm>
          <a:custGeom>
            <a:avLst/>
            <a:gdLst>
              <a:gd name="connsiteX0" fmla="*/ 0 w 3288427"/>
              <a:gd name="connsiteY0" fmla="*/ 4966447 h 4966447"/>
              <a:gd name="connsiteX1" fmla="*/ 822107 w 3288427"/>
              <a:gd name="connsiteY1" fmla="*/ 0 h 4966447"/>
              <a:gd name="connsiteX2" fmla="*/ 2466320 w 3288427"/>
              <a:gd name="connsiteY2" fmla="*/ 0 h 4966447"/>
              <a:gd name="connsiteX3" fmla="*/ 3288427 w 3288427"/>
              <a:gd name="connsiteY3" fmla="*/ 4966447 h 4966447"/>
              <a:gd name="connsiteX4" fmla="*/ 0 w 3288427"/>
              <a:gd name="connsiteY4" fmla="*/ 4966447 h 4966447"/>
              <a:gd name="connsiteX0" fmla="*/ 0 w 3288427"/>
              <a:gd name="connsiteY0" fmla="*/ 5791466 h 5791466"/>
              <a:gd name="connsiteX1" fmla="*/ 927999 w 3288427"/>
              <a:gd name="connsiteY1" fmla="*/ 0 h 5791466"/>
              <a:gd name="connsiteX2" fmla="*/ 2466320 w 3288427"/>
              <a:gd name="connsiteY2" fmla="*/ 825019 h 5791466"/>
              <a:gd name="connsiteX3" fmla="*/ 3288427 w 3288427"/>
              <a:gd name="connsiteY3" fmla="*/ 5791466 h 5791466"/>
              <a:gd name="connsiteX4" fmla="*/ 0 w 3288427"/>
              <a:gd name="connsiteY4" fmla="*/ 5791466 h 5791466"/>
              <a:gd name="connsiteX0" fmla="*/ 0 w 3288427"/>
              <a:gd name="connsiteY0" fmla="*/ 5791466 h 5791466"/>
              <a:gd name="connsiteX1" fmla="*/ 927999 w 3288427"/>
              <a:gd name="connsiteY1" fmla="*/ 0 h 5791466"/>
              <a:gd name="connsiteX2" fmla="*/ 2295293 w 3288427"/>
              <a:gd name="connsiteY2" fmla="*/ 284451 h 5791466"/>
              <a:gd name="connsiteX3" fmla="*/ 3288427 w 3288427"/>
              <a:gd name="connsiteY3" fmla="*/ 5791466 h 5791466"/>
              <a:gd name="connsiteX4" fmla="*/ 0 w 3288427"/>
              <a:gd name="connsiteY4" fmla="*/ 5791466 h 5791466"/>
              <a:gd name="connsiteX0" fmla="*/ 0 w 3288427"/>
              <a:gd name="connsiteY0" fmla="*/ 6287431 h 6287431"/>
              <a:gd name="connsiteX1" fmla="*/ 1209955 w 3288427"/>
              <a:gd name="connsiteY1" fmla="*/ 0 h 6287431"/>
              <a:gd name="connsiteX2" fmla="*/ 2295293 w 3288427"/>
              <a:gd name="connsiteY2" fmla="*/ 780416 h 6287431"/>
              <a:gd name="connsiteX3" fmla="*/ 3288427 w 3288427"/>
              <a:gd name="connsiteY3" fmla="*/ 6287431 h 6287431"/>
              <a:gd name="connsiteX4" fmla="*/ 0 w 3288427"/>
              <a:gd name="connsiteY4" fmla="*/ 6287431 h 6287431"/>
              <a:gd name="connsiteX0" fmla="*/ 0 w 3288427"/>
              <a:gd name="connsiteY0" fmla="*/ 6287431 h 6287431"/>
              <a:gd name="connsiteX1" fmla="*/ 1209955 w 3288427"/>
              <a:gd name="connsiteY1" fmla="*/ 0 h 6287431"/>
              <a:gd name="connsiteX2" fmla="*/ 2240412 w 3288427"/>
              <a:gd name="connsiteY2" fmla="*/ 851301 h 6287431"/>
              <a:gd name="connsiteX3" fmla="*/ 3288427 w 3288427"/>
              <a:gd name="connsiteY3" fmla="*/ 6287431 h 6287431"/>
              <a:gd name="connsiteX4" fmla="*/ 0 w 3288427"/>
              <a:gd name="connsiteY4" fmla="*/ 6287431 h 6287431"/>
              <a:gd name="connsiteX0" fmla="*/ 0 w 4279212"/>
              <a:gd name="connsiteY0" fmla="*/ 5531669 h 6287431"/>
              <a:gd name="connsiteX1" fmla="*/ 2200740 w 4279212"/>
              <a:gd name="connsiteY1" fmla="*/ 0 h 6287431"/>
              <a:gd name="connsiteX2" fmla="*/ 3231197 w 4279212"/>
              <a:gd name="connsiteY2" fmla="*/ 851301 h 6287431"/>
              <a:gd name="connsiteX3" fmla="*/ 4279212 w 4279212"/>
              <a:gd name="connsiteY3" fmla="*/ 6287431 h 6287431"/>
              <a:gd name="connsiteX4" fmla="*/ 0 w 4279212"/>
              <a:gd name="connsiteY4" fmla="*/ 5531669 h 6287431"/>
              <a:gd name="connsiteX0" fmla="*/ 0 w 3670273"/>
              <a:gd name="connsiteY0" fmla="*/ 5531669 h 6473549"/>
              <a:gd name="connsiteX1" fmla="*/ 2200740 w 3670273"/>
              <a:gd name="connsiteY1" fmla="*/ 0 h 6473549"/>
              <a:gd name="connsiteX2" fmla="*/ 3231197 w 3670273"/>
              <a:gd name="connsiteY2" fmla="*/ 851301 h 6473549"/>
              <a:gd name="connsiteX3" fmla="*/ 3670273 w 3670273"/>
              <a:gd name="connsiteY3" fmla="*/ 6473549 h 6473549"/>
              <a:gd name="connsiteX4" fmla="*/ 0 w 3670273"/>
              <a:gd name="connsiteY4" fmla="*/ 5531669 h 6473549"/>
              <a:gd name="connsiteX0" fmla="*/ 0 w 3670273"/>
              <a:gd name="connsiteY0" fmla="*/ 5761258 h 6703138"/>
              <a:gd name="connsiteX1" fmla="*/ 1845630 w 3670273"/>
              <a:gd name="connsiteY1" fmla="*/ 0 h 6703138"/>
              <a:gd name="connsiteX2" fmla="*/ 3231197 w 3670273"/>
              <a:gd name="connsiteY2" fmla="*/ 1080890 h 6703138"/>
              <a:gd name="connsiteX3" fmla="*/ 3670273 w 3670273"/>
              <a:gd name="connsiteY3" fmla="*/ 6703138 h 6703138"/>
              <a:gd name="connsiteX4" fmla="*/ 0 w 3670273"/>
              <a:gd name="connsiteY4" fmla="*/ 5761258 h 670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0273" h="6703138">
                <a:moveTo>
                  <a:pt x="0" y="5761258"/>
                </a:moveTo>
                <a:lnTo>
                  <a:pt x="1845630" y="0"/>
                </a:lnTo>
                <a:lnTo>
                  <a:pt x="3231197" y="1080890"/>
                </a:lnTo>
                <a:lnTo>
                  <a:pt x="3670273" y="6703138"/>
                </a:lnTo>
                <a:lnTo>
                  <a:pt x="0" y="5761258"/>
                </a:lnTo>
                <a:close/>
              </a:path>
            </a:pathLst>
          </a:custGeom>
          <a:solidFill>
            <a:schemeClr val="accent1">
              <a:lumMod val="60000"/>
              <a:lumOff val="40000"/>
              <a:alpha val="49804"/>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タイトル 3">
            <a:extLst>
              <a:ext uri="{FF2B5EF4-FFF2-40B4-BE49-F238E27FC236}">
                <a16:creationId xmlns:a16="http://schemas.microsoft.com/office/drawing/2014/main" id="{E3FA67CB-FE25-42A9-96FF-F4905974C4B4}"/>
              </a:ext>
            </a:extLst>
          </p:cNvPr>
          <p:cNvSpPr>
            <a:spLocks noGrp="1"/>
          </p:cNvSpPr>
          <p:nvPr>
            <p:ph type="title"/>
          </p:nvPr>
        </p:nvSpPr>
        <p:spPr>
          <a:xfrm>
            <a:off x="0" y="5928"/>
            <a:ext cx="12191999" cy="1224791"/>
          </a:xfrm>
        </p:spPr>
        <p:txBody>
          <a:bodyPr>
            <a:noAutofit/>
          </a:bodyPr>
          <a:lstStyle/>
          <a:p>
            <a:pPr algn="ctr"/>
            <a:r>
              <a:rPr kumimoji="1" lang="ja-JP" altLang="en-US" sz="72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j-cs"/>
              </a:rPr>
              <a:t>物質の起源と進化を探る</a:t>
            </a:r>
            <a:endParaRPr kumimoji="1" lang="ja-JP" altLang="en-US" sz="6000" dirty="0">
              <a:solidFill>
                <a:schemeClr val="accent1">
                  <a:lumMod val="50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36" name="テキスト ボックス 35">
            <a:extLst>
              <a:ext uri="{FF2B5EF4-FFF2-40B4-BE49-F238E27FC236}">
                <a16:creationId xmlns:a16="http://schemas.microsoft.com/office/drawing/2014/main" id="{E286A378-29A6-440F-9563-C1357DC854CC}"/>
              </a:ext>
            </a:extLst>
          </p:cNvPr>
          <p:cNvSpPr txBox="1"/>
          <p:nvPr/>
        </p:nvSpPr>
        <p:spPr>
          <a:xfrm>
            <a:off x="48693" y="3394101"/>
            <a:ext cx="3255107" cy="584775"/>
          </a:xfrm>
          <a:prstGeom prst="rect">
            <a:avLst/>
          </a:prstGeom>
          <a:noFill/>
          <a:ln>
            <a:noFill/>
          </a:ln>
          <a:effectLst/>
          <a:scene3d>
            <a:camera prst="orthographicFront"/>
            <a:lightRig rig="sunset" dir="t"/>
          </a:scene3d>
          <a:sp3d extrusionH="152400" contourW="6350" prstMaterial="flat">
            <a:bevelB prst="angle"/>
            <a:extrusionClr>
              <a:schemeClr val="accent6">
                <a:lumMod val="20000"/>
                <a:lumOff val="80000"/>
              </a:schemeClr>
            </a:extrusionClr>
            <a:contourClr>
              <a:schemeClr val="accent5">
                <a:lumMod val="20000"/>
                <a:lumOff val="80000"/>
              </a:schemeClr>
            </a:contourClr>
          </a:sp3d>
        </p:spPr>
        <p:txBody>
          <a:bodyPr wrap="square" rtlCol="0">
            <a:spAutoFit/>
            <a:scene3d>
              <a:camera prst="perspectiveContrastingRightFacing"/>
              <a:lightRig rig="threePt" dir="t"/>
            </a:scene3d>
          </a:bodyPr>
          <a:lstStyle>
            <a:defPPr>
              <a:defRPr lang="ja-JP"/>
            </a:defPPr>
            <a:lvl1pPr algn="dist">
              <a:defRPr sz="3200">
                <a:ln w="0"/>
                <a:solidFill>
                  <a:schemeClr val="accent6"/>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i="0" u="none" strike="noStrike" kern="1200" cap="none" spc="0" normalizeH="0" baseline="0" noProof="0" dirty="0">
                <a:ln w="0"/>
                <a:solidFill>
                  <a:srgbClr val="DF5327"/>
                </a:solidFill>
                <a:effectLst>
                  <a:outerShdw blurRad="38100" dist="19050" dir="2700000" algn="tl" rotWithShape="0">
                    <a:srgbClr val="000000">
                      <a:alpha val="40000"/>
                    </a:srgbClr>
                  </a:outerShdw>
                </a:effectLst>
                <a:uLnTx/>
                <a:uFillTx/>
                <a:latin typeface="Meiryo UI" panose="020B0604030504040204" pitchFamily="50" charset="-128"/>
                <a:ea typeface="Meiryo UI" panose="020B0604030504040204" pitchFamily="50" charset="-128"/>
                <a:cs typeface="+mn-cs"/>
              </a:rPr>
              <a:t>物質創成の起源</a:t>
            </a:r>
            <a:endParaRPr kumimoji="0" lang="en-US" altLang="ja-JP" i="0" u="none" strike="noStrike" kern="1200" cap="none" spc="0" normalizeH="0" baseline="0" noProof="0" dirty="0">
              <a:ln w="0"/>
              <a:solidFill>
                <a:srgbClr val="DF5327"/>
              </a:solidFill>
              <a:effectLst>
                <a:outerShdw blurRad="38100" dist="19050" dir="2700000" algn="tl" rotWithShape="0">
                  <a:srgbClr val="000000">
                    <a:alpha val="40000"/>
                  </a:srgbClr>
                </a:outerShdw>
              </a:effectLst>
              <a:uLnTx/>
              <a:uFillTx/>
              <a:latin typeface="Meiryo UI" panose="020B0604030504040204" pitchFamily="50" charset="-128"/>
              <a:ea typeface="Meiryo UI" panose="020B0604030504040204" pitchFamily="50" charset="-128"/>
              <a:cs typeface="+mn-cs"/>
            </a:endParaRPr>
          </a:p>
        </p:txBody>
      </p:sp>
      <p:sp>
        <p:nvSpPr>
          <p:cNvPr id="38" name="テキスト ボックス 37">
            <a:extLst>
              <a:ext uri="{FF2B5EF4-FFF2-40B4-BE49-F238E27FC236}">
                <a16:creationId xmlns:a16="http://schemas.microsoft.com/office/drawing/2014/main" id="{58420A6E-5118-4EC8-9E73-139AA2FC0A8F}"/>
              </a:ext>
            </a:extLst>
          </p:cNvPr>
          <p:cNvSpPr txBox="1"/>
          <p:nvPr/>
        </p:nvSpPr>
        <p:spPr>
          <a:xfrm>
            <a:off x="54569" y="1486017"/>
            <a:ext cx="4082131" cy="584775"/>
          </a:xfrm>
          <a:prstGeom prst="rect">
            <a:avLst/>
          </a:prstGeom>
          <a:noFill/>
          <a:ln>
            <a:noFill/>
          </a:ln>
          <a:effectLst/>
          <a:scene3d>
            <a:camera prst="orthographicFront"/>
            <a:lightRig rig="sunset" dir="t"/>
          </a:scene3d>
          <a:sp3d extrusionH="152400" contourW="6350" prstMaterial="flat">
            <a:bevelB prst="angle"/>
            <a:extrusionClr>
              <a:schemeClr val="accent6">
                <a:lumMod val="20000"/>
                <a:lumOff val="80000"/>
              </a:schemeClr>
            </a:extrusionClr>
            <a:contourClr>
              <a:schemeClr val="accent5">
                <a:lumMod val="20000"/>
                <a:lumOff val="80000"/>
              </a:schemeClr>
            </a:contourClr>
          </a:sp3d>
        </p:spPr>
        <p:txBody>
          <a:bodyPr wrap="square" rtlCol="0">
            <a:spAutoFit/>
            <a:scene3d>
              <a:camera prst="perspectiveContrastingRightFacing"/>
              <a:lightRig rig="threePt" dir="t"/>
            </a:scene3d>
          </a:bodyPr>
          <a:lstStyle>
            <a:defPPr>
              <a:defRPr lang="en-US"/>
            </a:defPPr>
            <a:lvl1pPr algn="dist">
              <a:defRPr sz="3200">
                <a:ln w="0"/>
                <a:solidFill>
                  <a:schemeClr val="accent6"/>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i="0" u="none" strike="noStrike" kern="1200" cap="none" spc="0" normalizeH="0" baseline="0" noProof="0" dirty="0">
                <a:ln w="0"/>
                <a:solidFill>
                  <a:srgbClr val="DF5327"/>
                </a:solidFill>
                <a:effectLst>
                  <a:outerShdw blurRad="38100" dist="19050" dir="2700000" algn="tl" rotWithShape="0">
                    <a:srgbClr val="000000">
                      <a:alpha val="40000"/>
                    </a:srgbClr>
                  </a:outerShdw>
                </a:effectLst>
                <a:uLnTx/>
                <a:uFillTx/>
                <a:latin typeface="Meiryo UI" panose="020B0604030504040204" pitchFamily="50" charset="-128"/>
                <a:ea typeface="Meiryo UI" panose="020B0604030504040204" pitchFamily="50" charset="-128"/>
                <a:cs typeface="+mn-cs"/>
              </a:rPr>
              <a:t>物質・反物質の対称性</a:t>
            </a:r>
          </a:p>
        </p:txBody>
      </p:sp>
      <p:sp>
        <p:nvSpPr>
          <p:cNvPr id="9" name="正方形/長方形 8">
            <a:extLst>
              <a:ext uri="{FF2B5EF4-FFF2-40B4-BE49-F238E27FC236}">
                <a16:creationId xmlns:a16="http://schemas.microsoft.com/office/drawing/2014/main" id="{5EC5381B-7A32-4BC2-93EC-529B1093A02C}"/>
              </a:ext>
            </a:extLst>
          </p:cNvPr>
          <p:cNvSpPr/>
          <p:nvPr/>
        </p:nvSpPr>
        <p:spPr>
          <a:xfrm>
            <a:off x="601271" y="2074346"/>
            <a:ext cx="2945037"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70AD47">
                    <a:lumMod val="50000"/>
                  </a:srgbClr>
                </a:solidFill>
                <a:effectLst/>
                <a:uLnTx/>
                <a:uFillTx/>
                <a:latin typeface="UD デジタル 教科書体 NK-B" panose="02020700000000000000" pitchFamily="18" charset="-128"/>
                <a:ea typeface="UD デジタル 教科書体 NK-B" panose="02020700000000000000" pitchFamily="18" charset="-128"/>
                <a:cs typeface="+mn-cs"/>
              </a:rPr>
              <a:t>物質優勢宇宙の誕生</a:t>
            </a:r>
          </a:p>
        </p:txBody>
      </p:sp>
      <p:sp>
        <p:nvSpPr>
          <p:cNvPr id="10" name="正方形/長方形 9">
            <a:extLst>
              <a:ext uri="{FF2B5EF4-FFF2-40B4-BE49-F238E27FC236}">
                <a16:creationId xmlns:a16="http://schemas.microsoft.com/office/drawing/2014/main" id="{FCFB3261-9DE8-4214-895F-ACDA852A3A66}"/>
              </a:ext>
            </a:extLst>
          </p:cNvPr>
          <p:cNvSpPr/>
          <p:nvPr/>
        </p:nvSpPr>
        <p:spPr>
          <a:xfrm>
            <a:off x="872507" y="3904815"/>
            <a:ext cx="3756156"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70AD47">
                    <a:lumMod val="50000"/>
                  </a:srgbClr>
                </a:solidFill>
                <a:effectLst/>
                <a:uLnTx/>
                <a:uFillTx/>
                <a:latin typeface="UD デジタル 教科書体 NK-B" panose="02020700000000000000" pitchFamily="18" charset="-128"/>
                <a:ea typeface="UD デジタル 教科書体 NK-B" panose="02020700000000000000" pitchFamily="18" charset="-128"/>
                <a:cs typeface="+mn-cs"/>
              </a:rPr>
              <a:t>クォークからハドロンの生成</a:t>
            </a:r>
            <a:endParaRPr kumimoji="1" lang="en-US" altLang="ja-JP" sz="2400" b="0" i="0" u="none" strike="noStrike" kern="1200" cap="none" spc="0" normalizeH="0" baseline="0" noProof="0" dirty="0">
              <a:ln>
                <a:noFill/>
              </a:ln>
              <a:solidFill>
                <a:srgbClr val="70AD47">
                  <a:lumMod val="50000"/>
                </a:srgb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1" name="正方形/長方形 10">
            <a:extLst>
              <a:ext uri="{FF2B5EF4-FFF2-40B4-BE49-F238E27FC236}">
                <a16:creationId xmlns:a16="http://schemas.microsoft.com/office/drawing/2014/main" id="{8721CBDC-C821-4104-9873-6185A5D92EDF}"/>
              </a:ext>
            </a:extLst>
          </p:cNvPr>
          <p:cNvSpPr/>
          <p:nvPr/>
        </p:nvSpPr>
        <p:spPr>
          <a:xfrm>
            <a:off x="1148131" y="5858915"/>
            <a:ext cx="356059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70AD47">
                    <a:lumMod val="50000"/>
                  </a:srgbClr>
                </a:solidFill>
                <a:effectLst/>
                <a:uLnTx/>
                <a:uFillTx/>
                <a:latin typeface="UD デジタル 教科書体 NK-B" panose="02020700000000000000" pitchFamily="18" charset="-128"/>
                <a:ea typeface="UD デジタル 教科書体 NK-B" panose="02020700000000000000" pitchFamily="18" charset="-128"/>
                <a:cs typeface="+mn-cs"/>
              </a:rPr>
              <a:t>中性子星深部における</a:t>
            </a:r>
            <a:endParaRPr kumimoji="1" lang="en-US" altLang="ja-JP" sz="2400" b="0" i="0" u="none" strike="noStrike" kern="1200" cap="none" spc="0" normalizeH="0" baseline="0" noProof="0" dirty="0">
              <a:ln>
                <a:noFill/>
              </a:ln>
              <a:solidFill>
                <a:srgbClr val="70AD47">
                  <a:lumMod val="50000"/>
                </a:srgbClr>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70AD47">
                    <a:lumMod val="50000"/>
                  </a:srgbClr>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400" b="0" i="0" u="none" strike="noStrike" kern="1200" cap="none" spc="0" normalizeH="0" baseline="0" noProof="0" dirty="0">
                <a:ln>
                  <a:noFill/>
                </a:ln>
                <a:solidFill>
                  <a:srgbClr val="70AD47">
                    <a:lumMod val="50000"/>
                  </a:srgbClr>
                </a:solidFill>
                <a:effectLst/>
                <a:uLnTx/>
                <a:uFillTx/>
                <a:latin typeface="UD デジタル 教科書体 NK-B" panose="02020700000000000000" pitchFamily="18" charset="-128"/>
                <a:ea typeface="UD デジタル 教科書体 NK-B" panose="02020700000000000000" pitchFamily="18" charset="-128"/>
                <a:cs typeface="+mn-cs"/>
              </a:rPr>
              <a:t>高密度物質の性質</a:t>
            </a:r>
            <a:endParaRPr kumimoji="1" lang="en-US" altLang="ja-JP" sz="2400" b="0" i="0" u="none" strike="noStrike" kern="1200" cap="none" spc="0" normalizeH="0" baseline="0" noProof="0" dirty="0">
              <a:ln>
                <a:noFill/>
              </a:ln>
              <a:solidFill>
                <a:srgbClr val="70AD47">
                  <a:lumMod val="50000"/>
                </a:srgb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mc:AlternateContent xmlns:mc="http://schemas.openxmlformats.org/markup-compatibility/2006">
        <mc:Choice xmlns:am3d="http://schemas.microsoft.com/office/drawing/2017/model3d" Requires="am3d">
          <p:graphicFrame>
            <p:nvGraphicFramePr>
              <p:cNvPr id="2" name="3D モデル 1">
                <a:extLst>
                  <a:ext uri="{FF2B5EF4-FFF2-40B4-BE49-F238E27FC236}">
                    <a16:creationId xmlns:a16="http://schemas.microsoft.com/office/drawing/2014/main" id="{29E6A436-0F18-44D3-9D9A-4B1E7FF6FA6E}"/>
                  </a:ext>
                </a:extLst>
              </p:cNvPr>
              <p:cNvGraphicFramePr>
                <a:graphicFrameLocks noChangeAspect="1"/>
              </p:cNvGraphicFramePr>
              <p:nvPr/>
            </p:nvGraphicFramePr>
            <p:xfrm rot="10800000">
              <a:off x="3578523" y="597274"/>
              <a:ext cx="3866687" cy="6209556"/>
            </p:xfrm>
            <a:graphic>
              <a:graphicData uri="http://schemas.microsoft.com/office/drawing/2017/model3d">
                <am3d:model3d r:embed="rId3">
                  <am3d:spPr>
                    <a:xfrm rot="10800000">
                      <a:off x="0" y="0"/>
                      <a:ext cx="3866687" cy="6209556"/>
                    </a:xfrm>
                    <a:prstGeom prst="rect">
                      <a:avLst/>
                    </a:prstGeom>
                  </am3d:spPr>
                  <am3d:camera>
                    <am3d:pos x="0" y="0" z="62636034"/>
                    <am3d:up dx="0" dy="36000000" dz="0"/>
                    <am3d:lookAt x="0" y="0" z="0"/>
                    <am3d:perspective fov="2700000"/>
                  </am3d:camera>
                  <am3d:trans>
                    <am3d:meterPerModelUnit n="1134697" d="1000000"/>
                    <am3d:preTrans dx="-18551863" dy="-20676172" dz="-25710632"/>
                    <am3d:scale>
                      <am3d:sx n="1000000" d="1000000"/>
                      <am3d:sy n="1000000" d="1000000"/>
                      <am3d:sz n="1000000" d="1000000"/>
                    </am3d:scale>
                    <am3d:rot ax="-10201685" ay="-4099349" az="10243264"/>
                    <am3d:postTrans dx="0" dy="0" dz="0"/>
                  </am3d:trans>
                  <am3d:raster rName="Office3DRenderer" rVer="16.0.8326">
                    <am3d:blip r:embed="rId4"/>
                  </am3d:raster>
                  <am3d:objViewport viewportSz="87809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モデル 1">
                <a:extLst>
                  <a:ext uri="{FF2B5EF4-FFF2-40B4-BE49-F238E27FC236}">
                    <a16:creationId xmlns:a16="http://schemas.microsoft.com/office/drawing/2014/main" id="{29E6A436-0F18-44D3-9D9A-4B1E7FF6FA6E}"/>
                  </a:ext>
                </a:extLst>
              </p:cNvPr>
              <p:cNvPicPr>
                <a:picLocks noGrp="1" noRot="1" noChangeAspect="1" noMove="1" noResize="1" noEditPoints="1" noAdjustHandles="1" noChangeArrowheads="1" noChangeShapeType="1" noCrop="1"/>
              </p:cNvPicPr>
              <p:nvPr/>
            </p:nvPicPr>
            <p:blipFill>
              <a:blip r:embed="rId4"/>
              <a:stretch>
                <a:fillRect/>
              </a:stretch>
            </p:blipFill>
            <p:spPr>
              <a:xfrm rot="10800000">
                <a:off x="3578523" y="597274"/>
                <a:ext cx="3866687" cy="6209556"/>
              </a:xfrm>
              <a:prstGeom prst="rect">
                <a:avLst/>
              </a:prstGeom>
            </p:spPr>
          </p:pic>
        </mc:Fallback>
      </mc:AlternateContent>
      <p:sp>
        <p:nvSpPr>
          <p:cNvPr id="37" name="テキスト ボックス 36">
            <a:extLst>
              <a:ext uri="{FF2B5EF4-FFF2-40B4-BE49-F238E27FC236}">
                <a16:creationId xmlns:a16="http://schemas.microsoft.com/office/drawing/2014/main" id="{B34CCB8F-C0F4-4AC0-8613-A7B66E7C089D}"/>
              </a:ext>
            </a:extLst>
          </p:cNvPr>
          <p:cNvSpPr txBox="1"/>
          <p:nvPr/>
        </p:nvSpPr>
        <p:spPr>
          <a:xfrm>
            <a:off x="268940" y="5224571"/>
            <a:ext cx="2604004" cy="584775"/>
          </a:xfrm>
          <a:prstGeom prst="rect">
            <a:avLst/>
          </a:prstGeom>
          <a:noFill/>
          <a:ln>
            <a:noFill/>
          </a:ln>
          <a:effectLst/>
          <a:scene3d>
            <a:camera prst="orthographicFront"/>
            <a:lightRig rig="sunset" dir="t"/>
          </a:scene3d>
          <a:sp3d extrusionH="152400" contourW="6350" prstMaterial="flat">
            <a:bevelB prst="angle"/>
            <a:extrusionClr>
              <a:schemeClr val="accent6">
                <a:lumMod val="20000"/>
                <a:lumOff val="80000"/>
              </a:schemeClr>
            </a:extrusionClr>
            <a:contourClr>
              <a:schemeClr val="accent5">
                <a:lumMod val="20000"/>
                <a:lumOff val="80000"/>
              </a:schemeClr>
            </a:contourClr>
          </a:sp3d>
        </p:spPr>
        <p:txBody>
          <a:bodyPr wrap="square" rtlCol="0">
            <a:spAutoFit/>
            <a:scene3d>
              <a:camera prst="perspectiveContrastingRightFacing"/>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i="0" u="none" strike="noStrike" kern="1200" cap="none" spc="0" normalizeH="0" baseline="0" noProof="0" dirty="0">
                <a:ln w="0"/>
                <a:solidFill>
                  <a:srgbClr val="DF5327"/>
                </a:solidFill>
                <a:effectLst>
                  <a:outerShdw blurRad="38100" dist="19050" dir="2700000" algn="tl" rotWithShape="0">
                    <a:srgbClr val="000000">
                      <a:alpha val="40000"/>
                    </a:srgbClr>
                  </a:outerShdw>
                </a:effectLst>
                <a:uLnTx/>
                <a:uFillTx/>
                <a:latin typeface="Meiryo UI" panose="020B0604030504040204" pitchFamily="50" charset="-128"/>
                <a:ea typeface="Meiryo UI" panose="020B0604030504040204" pitchFamily="50" charset="-128"/>
                <a:cs typeface="+mn-cs"/>
              </a:rPr>
              <a:t>極限物質へ</a:t>
            </a:r>
          </a:p>
        </p:txBody>
      </p:sp>
      <p:grpSp>
        <p:nvGrpSpPr>
          <p:cNvPr id="8" name="グループ化 7">
            <a:extLst>
              <a:ext uri="{FF2B5EF4-FFF2-40B4-BE49-F238E27FC236}">
                <a16:creationId xmlns:a16="http://schemas.microsoft.com/office/drawing/2014/main" id="{2597589F-0271-448F-AFAA-02786C391063}"/>
              </a:ext>
            </a:extLst>
          </p:cNvPr>
          <p:cNvGrpSpPr/>
          <p:nvPr/>
        </p:nvGrpSpPr>
        <p:grpSpPr>
          <a:xfrm>
            <a:off x="7810039" y="4852001"/>
            <a:ext cx="4526526" cy="2000071"/>
            <a:chOff x="7810039" y="4852001"/>
            <a:chExt cx="4526526" cy="2000071"/>
          </a:xfrm>
        </p:grpSpPr>
        <p:sp>
          <p:nvSpPr>
            <p:cNvPr id="14" name="テキスト ボックス 13">
              <a:extLst>
                <a:ext uri="{FF2B5EF4-FFF2-40B4-BE49-F238E27FC236}">
                  <a16:creationId xmlns:a16="http://schemas.microsoft.com/office/drawing/2014/main" id="{E47D02BA-2B12-43DF-9A62-00CEA1310BC9}"/>
                </a:ext>
              </a:extLst>
            </p:cNvPr>
            <p:cNvSpPr txBox="1"/>
            <p:nvPr/>
          </p:nvSpPr>
          <p:spPr>
            <a:xfrm>
              <a:off x="8050138" y="5380619"/>
              <a:ext cx="38200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4472C4">
                      <a:lumMod val="50000"/>
                    </a:srgbClr>
                  </a:solidFill>
                  <a:effectLst/>
                  <a:uLnTx/>
                  <a:uFillTx/>
                  <a:latin typeface="UD デジタル 教科書体 NK-B" panose="02020700000000000000" pitchFamily="18" charset="-128"/>
                  <a:ea typeface="UD デジタル 教科書体 NK-B" panose="02020700000000000000" pitchFamily="18" charset="-128"/>
                  <a:cs typeface="+mn-cs"/>
                </a:rPr>
                <a:t>ハドロン相互作用がおりなす</a:t>
              </a:r>
              <a:endParaRPr kumimoji="1" lang="en-US" altLang="ja-JP" sz="2000" b="0" i="0" u="none" strike="noStrike" kern="1200" cap="none" spc="0" normalizeH="0" baseline="0" noProof="0" dirty="0">
                <a:ln>
                  <a:noFill/>
                </a:ln>
                <a:solidFill>
                  <a:srgbClr val="4472C4">
                    <a:lumMod val="50000"/>
                  </a:srgbClr>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418AB3">
                      <a:lumMod val="50000"/>
                    </a:srgbClr>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000" b="0" i="0" u="none" strike="noStrike" kern="1200" cap="none" spc="0" normalizeH="0" baseline="0" noProof="0" dirty="0">
                  <a:ln>
                    <a:noFill/>
                  </a:ln>
                  <a:solidFill>
                    <a:srgbClr val="418AB3">
                      <a:lumMod val="50000"/>
                    </a:srgbClr>
                  </a:solidFill>
                  <a:effectLst/>
                  <a:uLnTx/>
                  <a:uFillTx/>
                  <a:latin typeface="UD デジタル 教科書体 NK-B" panose="02020700000000000000" pitchFamily="18" charset="-128"/>
                  <a:ea typeface="UD デジタル 教科書体 NK-B" panose="02020700000000000000" pitchFamily="18" charset="-128"/>
                  <a:cs typeface="+mn-cs"/>
                </a:rPr>
                <a:t>ハドロン多体系</a:t>
              </a:r>
              <a:endParaRPr kumimoji="1" lang="en-US" altLang="ja-JP" sz="2000" b="0" i="0" u="none" strike="noStrike" kern="1200" cap="none" spc="0" normalizeH="0" baseline="0" noProof="0" dirty="0">
                <a:ln>
                  <a:noFill/>
                </a:ln>
                <a:solidFill>
                  <a:srgbClr val="418AB3">
                    <a:lumMod val="50000"/>
                  </a:srgb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6" name="正方形/長方形 15">
              <a:extLst>
                <a:ext uri="{FF2B5EF4-FFF2-40B4-BE49-F238E27FC236}">
                  <a16:creationId xmlns:a16="http://schemas.microsoft.com/office/drawing/2014/main" id="{FE56AE6C-9F6F-42CE-A191-CB2CE375371F}"/>
                </a:ext>
              </a:extLst>
            </p:cNvPr>
            <p:cNvSpPr/>
            <p:nvPr/>
          </p:nvSpPr>
          <p:spPr>
            <a:xfrm>
              <a:off x="9295230" y="6021075"/>
              <a:ext cx="3041335" cy="830997"/>
            </a:xfrm>
            <a:prstGeom prst="rect">
              <a:avLst/>
            </a:prstGeom>
            <a:scene3d>
              <a:camera prst="perspectiveRelaxedModerately" fov="6600000">
                <a:rot lat="19712569" lon="19818103" rev="994500"/>
              </a:camera>
              <a:lightRig rig="threePt" dir="t"/>
            </a:scene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solidFill>
                  <a:effectLst/>
                  <a:uLnTx/>
                  <a:uFillTx/>
                  <a:latin typeface="UD デジタル 教科書体 NK-B" panose="02020700000000000000" pitchFamily="18" charset="-128"/>
                  <a:ea typeface="UD デジタル 教科書体 NK-B" panose="02020700000000000000" pitchFamily="18" charset="-128"/>
                  <a:cs typeface="+mn-cs"/>
                </a:rPr>
                <a:t>ハイペロン</a:t>
              </a:r>
              <a:r>
                <a:rPr kumimoji="1" lang="en-US" altLang="ja-JP" sz="2400" b="0" i="0" u="none" strike="noStrike" kern="1200" cap="none" spc="0" normalizeH="0" baseline="0" noProof="0" dirty="0">
                  <a:ln>
                    <a:noFill/>
                  </a:ln>
                  <a:solidFill>
                    <a:srgbClr val="4472C4"/>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1" lang="ja-JP" altLang="en-US" sz="2400" b="0" i="0" u="none" strike="noStrike" kern="1200" cap="none" spc="0" normalizeH="0" baseline="0" noProof="0" dirty="0">
                  <a:ln>
                    <a:noFill/>
                  </a:ln>
                  <a:solidFill>
                    <a:srgbClr val="4472C4"/>
                  </a:solidFill>
                  <a:effectLst/>
                  <a:uLnTx/>
                  <a:uFillTx/>
                  <a:latin typeface="UD デジタル 教科書体 NK-B" panose="02020700000000000000" pitchFamily="18" charset="-128"/>
                  <a:ea typeface="UD デジタル 教科書体 NK-B" panose="02020700000000000000" pitchFamily="18" charset="-128"/>
                  <a:cs typeface="+mn-cs"/>
                </a:rPr>
                <a:t>核子散乱</a:t>
              </a:r>
              <a:endParaRPr kumimoji="1" lang="en-US" altLang="ja-JP" sz="2400" b="0" i="0" u="none" strike="noStrike" kern="1200" cap="none" spc="0" normalizeH="0" baseline="0" noProof="0" dirty="0">
                <a:ln>
                  <a:noFill/>
                </a:ln>
                <a:solidFill>
                  <a:srgbClr val="4472C4"/>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solidFill>
                  <a:effectLst/>
                  <a:uLnTx/>
                  <a:uFillTx/>
                  <a:latin typeface="UD デジタル 教科書体 NK-B" panose="02020700000000000000" pitchFamily="18" charset="-128"/>
                  <a:ea typeface="UD デジタル 教科書体 NK-B" panose="02020700000000000000" pitchFamily="18" charset="-128"/>
                  <a:cs typeface="+mn-cs"/>
                </a:rPr>
                <a:t>ハイパー核分光</a:t>
              </a:r>
            </a:p>
          </p:txBody>
        </p:sp>
        <p:sp>
          <p:nvSpPr>
            <p:cNvPr id="19" name="テキスト ボックス 18">
              <a:extLst>
                <a:ext uri="{FF2B5EF4-FFF2-40B4-BE49-F238E27FC236}">
                  <a16:creationId xmlns:a16="http://schemas.microsoft.com/office/drawing/2014/main" id="{098F4565-3C27-4B1F-866A-845D1106B357}"/>
                </a:ext>
              </a:extLst>
            </p:cNvPr>
            <p:cNvSpPr txBox="1"/>
            <p:nvPr/>
          </p:nvSpPr>
          <p:spPr>
            <a:xfrm>
              <a:off x="7810039" y="4852001"/>
              <a:ext cx="3262432" cy="461665"/>
            </a:xfrm>
            <a:prstGeom prst="rect">
              <a:avLst/>
            </a:prstGeom>
            <a:solidFill>
              <a:schemeClr val="bg1">
                <a:alpha val="80000"/>
              </a:schemeClr>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メイリオ" panose="020B0604030504040204" pitchFamily="50" charset="-128"/>
                  <a:cs typeface="+mn-cs"/>
                </a:rPr>
                <a:t>ストレンジネス核物理</a:t>
              </a:r>
              <a:endParaRPr kumimoji="1" lang="en-US" altLang="ja-JP" sz="2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メイリオ" panose="020B0604030504040204" pitchFamily="50" charset="-128"/>
                <a:cs typeface="+mn-cs"/>
              </a:endParaRPr>
            </a:p>
          </p:txBody>
        </p:sp>
      </p:grpSp>
      <p:grpSp>
        <p:nvGrpSpPr>
          <p:cNvPr id="6" name="グループ化 5">
            <a:extLst>
              <a:ext uri="{FF2B5EF4-FFF2-40B4-BE49-F238E27FC236}">
                <a16:creationId xmlns:a16="http://schemas.microsoft.com/office/drawing/2014/main" id="{B2152D37-5B87-47F1-A42D-A6CEC608C6DB}"/>
              </a:ext>
            </a:extLst>
          </p:cNvPr>
          <p:cNvGrpSpPr/>
          <p:nvPr/>
        </p:nvGrpSpPr>
        <p:grpSpPr>
          <a:xfrm>
            <a:off x="6983048" y="3256675"/>
            <a:ext cx="5411387" cy="1228508"/>
            <a:chOff x="6875844" y="2821176"/>
            <a:chExt cx="5411387" cy="1228508"/>
          </a:xfrm>
        </p:grpSpPr>
        <p:sp>
          <p:nvSpPr>
            <p:cNvPr id="13" name="テキスト ボックス 12">
              <a:extLst>
                <a:ext uri="{FF2B5EF4-FFF2-40B4-BE49-F238E27FC236}">
                  <a16:creationId xmlns:a16="http://schemas.microsoft.com/office/drawing/2014/main" id="{3A16E9FB-643D-4BD1-AE99-07D51D67F2A5}"/>
                </a:ext>
              </a:extLst>
            </p:cNvPr>
            <p:cNvSpPr txBox="1"/>
            <p:nvPr/>
          </p:nvSpPr>
          <p:spPr>
            <a:xfrm>
              <a:off x="7175955" y="3295910"/>
              <a:ext cx="288732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4472C4">
                      <a:lumMod val="50000"/>
                    </a:srgbClr>
                  </a:solidFill>
                  <a:effectLst/>
                  <a:uLnTx/>
                  <a:uFillTx/>
                  <a:latin typeface="UD デジタル 教科書体 NK-B" panose="02020700000000000000" pitchFamily="18" charset="-128"/>
                  <a:ea typeface="UD デジタル 教科書体 NK-B" panose="02020700000000000000" pitchFamily="18" charset="-128"/>
                  <a:cs typeface="+mn-cs"/>
                </a:rPr>
                <a:t>ハドロンの質量獲得機構</a:t>
              </a:r>
              <a:endParaRPr kumimoji="1" lang="en-US" altLang="ja-JP" sz="2000" b="0" i="0" u="none" strike="noStrike" kern="1200" cap="none" spc="0" normalizeH="0" baseline="0" noProof="0" dirty="0">
                <a:ln>
                  <a:noFill/>
                </a:ln>
                <a:solidFill>
                  <a:srgbClr val="4472C4">
                    <a:lumMod val="50000"/>
                  </a:srgbClr>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4472C4">
                      <a:lumMod val="50000"/>
                    </a:srgbClr>
                  </a:solidFill>
                  <a:effectLst/>
                  <a:uLnTx/>
                  <a:uFillTx/>
                  <a:latin typeface="UD デジタル 教科書体 NK-B" panose="02020700000000000000" pitchFamily="18" charset="-128"/>
                  <a:ea typeface="UD デジタル 教科書体 NK-B" panose="02020700000000000000" pitchFamily="18" charset="-128"/>
                  <a:cs typeface="+mn-cs"/>
                </a:rPr>
                <a:t>クォーク相互作用</a:t>
              </a:r>
              <a:endParaRPr kumimoji="1" lang="en-US" altLang="ja-JP" sz="2000" b="0" i="0" u="none" strike="noStrike" kern="1200" cap="none" spc="0" normalizeH="0" baseline="0" noProof="0" dirty="0">
                <a:ln>
                  <a:noFill/>
                </a:ln>
                <a:solidFill>
                  <a:srgbClr val="4472C4">
                    <a:lumMod val="50000"/>
                  </a:srgb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7" name="正方形/長方形 16">
              <a:extLst>
                <a:ext uri="{FF2B5EF4-FFF2-40B4-BE49-F238E27FC236}">
                  <a16:creationId xmlns:a16="http://schemas.microsoft.com/office/drawing/2014/main" id="{CAC6D1A5-2328-4F1B-9EF8-BE294E038A13}"/>
                </a:ext>
              </a:extLst>
            </p:cNvPr>
            <p:cNvSpPr/>
            <p:nvPr/>
          </p:nvSpPr>
          <p:spPr>
            <a:xfrm>
              <a:off x="9905120" y="3218687"/>
              <a:ext cx="2382111" cy="830997"/>
            </a:xfrm>
            <a:prstGeom prst="rect">
              <a:avLst/>
            </a:prstGeom>
            <a:scene3d>
              <a:camera prst="perspectiveRelaxedModerately" fov="6600000">
                <a:rot lat="19712569" lon="19818103" rev="994500"/>
              </a:camera>
              <a:lightRig rig="threePt" dir="t"/>
            </a:scene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solidFill>
                  <a:effectLst/>
                  <a:uLnTx/>
                  <a:uFillTx/>
                  <a:latin typeface="UD デジタル 教科書体 NK-B" panose="02020700000000000000" pitchFamily="18" charset="-128"/>
                  <a:ea typeface="UD デジタル 教科書体 NK-B" panose="02020700000000000000" pitchFamily="18" charset="-128"/>
                  <a:cs typeface="+mn-cs"/>
                </a:rPr>
                <a:t>ハドロン分光</a:t>
              </a:r>
              <a:endParaRPr kumimoji="1" lang="en-US" altLang="ja-JP" sz="2400" b="0" i="0" u="none" strike="noStrike" kern="1200" cap="none" spc="0" normalizeH="0" baseline="0" noProof="0" dirty="0">
                <a:ln>
                  <a:noFill/>
                </a:ln>
                <a:solidFill>
                  <a:srgbClr val="4472C4"/>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solidFill>
                  <a:effectLst/>
                  <a:uLnTx/>
                  <a:uFillTx/>
                  <a:latin typeface="UD デジタル 教科書体 NK-B" panose="02020700000000000000" pitchFamily="18" charset="-128"/>
                  <a:ea typeface="UD デジタル 教科書体 NK-B" panose="02020700000000000000" pitchFamily="18" charset="-128"/>
                  <a:cs typeface="+mn-cs"/>
                </a:rPr>
                <a:t>核内中間子</a:t>
              </a:r>
            </a:p>
          </p:txBody>
        </p:sp>
        <p:sp>
          <p:nvSpPr>
            <p:cNvPr id="20" name="テキスト ボックス 19">
              <a:extLst>
                <a:ext uri="{FF2B5EF4-FFF2-40B4-BE49-F238E27FC236}">
                  <a16:creationId xmlns:a16="http://schemas.microsoft.com/office/drawing/2014/main" id="{68DDB938-C6E6-4A0F-9217-7C5B6D89737B}"/>
                </a:ext>
              </a:extLst>
            </p:cNvPr>
            <p:cNvSpPr txBox="1"/>
            <p:nvPr/>
          </p:nvSpPr>
          <p:spPr>
            <a:xfrm>
              <a:off x="6875844" y="2821176"/>
              <a:ext cx="2031325" cy="461665"/>
            </a:xfrm>
            <a:prstGeom prst="rect">
              <a:avLst/>
            </a:prstGeom>
            <a:solidFill>
              <a:schemeClr val="bg1">
                <a:alpha val="80000"/>
              </a:schemeClr>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メイリオ" panose="020B0604030504040204" pitchFamily="50" charset="-128"/>
                  <a:cs typeface="+mn-cs"/>
                </a:rPr>
                <a:t>ハドロン物理</a:t>
              </a:r>
            </a:p>
          </p:txBody>
        </p:sp>
      </p:grpSp>
      <p:grpSp>
        <p:nvGrpSpPr>
          <p:cNvPr id="5" name="グループ化 4">
            <a:extLst>
              <a:ext uri="{FF2B5EF4-FFF2-40B4-BE49-F238E27FC236}">
                <a16:creationId xmlns:a16="http://schemas.microsoft.com/office/drawing/2014/main" id="{E9868B84-BA67-45B0-B671-2824ADD16E14}"/>
              </a:ext>
            </a:extLst>
          </p:cNvPr>
          <p:cNvGrpSpPr/>
          <p:nvPr/>
        </p:nvGrpSpPr>
        <p:grpSpPr>
          <a:xfrm>
            <a:off x="5960586" y="1412056"/>
            <a:ext cx="5525593" cy="1490397"/>
            <a:chOff x="5960586" y="1186744"/>
            <a:chExt cx="5525593" cy="1490397"/>
          </a:xfrm>
        </p:grpSpPr>
        <p:sp>
          <p:nvSpPr>
            <p:cNvPr id="15" name="テキスト ボックス 14">
              <a:extLst>
                <a:ext uri="{FF2B5EF4-FFF2-40B4-BE49-F238E27FC236}">
                  <a16:creationId xmlns:a16="http://schemas.microsoft.com/office/drawing/2014/main" id="{5F233074-7C40-4F75-A31D-CCD3C1ADBEDA}"/>
                </a:ext>
              </a:extLst>
            </p:cNvPr>
            <p:cNvSpPr txBox="1"/>
            <p:nvPr/>
          </p:nvSpPr>
          <p:spPr>
            <a:xfrm>
              <a:off x="6406303" y="1661478"/>
              <a:ext cx="207781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4472C4">
                      <a:lumMod val="50000"/>
                    </a:srgbClr>
                  </a:solidFill>
                  <a:effectLst/>
                  <a:uLnTx/>
                  <a:uFillTx/>
                  <a:latin typeface="UD デジタル 教科書体 NK-B" panose="02020700000000000000" pitchFamily="18" charset="-128"/>
                  <a:ea typeface="UD デジタル 教科書体 NK-B" panose="02020700000000000000" pitchFamily="18" charset="-128"/>
                  <a:cs typeface="+mn-cs"/>
                </a:rPr>
                <a:t>CP</a:t>
              </a:r>
              <a:r>
                <a:rPr kumimoji="1" lang="ja-JP" altLang="en-US" sz="2000" b="0" i="0" u="none" strike="noStrike" kern="1200" cap="none" spc="0" normalizeH="0" baseline="0" noProof="0" dirty="0">
                  <a:ln>
                    <a:noFill/>
                  </a:ln>
                  <a:solidFill>
                    <a:srgbClr val="4472C4">
                      <a:lumMod val="50000"/>
                    </a:srgbClr>
                  </a:solidFill>
                  <a:effectLst/>
                  <a:uLnTx/>
                  <a:uFillTx/>
                  <a:latin typeface="UD デジタル 教科書体 NK-B" panose="02020700000000000000" pitchFamily="18" charset="-128"/>
                  <a:ea typeface="UD デジタル 教科書体 NK-B" panose="02020700000000000000" pitchFamily="18" charset="-128"/>
                  <a:cs typeface="+mn-cs"/>
                </a:rPr>
                <a:t>対称性の破れ</a:t>
              </a:r>
              <a:endParaRPr kumimoji="1" lang="en-US" altLang="ja-JP" sz="2000" b="0" i="0" u="none" strike="noStrike" kern="1200" cap="none" spc="0" normalizeH="0" baseline="0" noProof="0" dirty="0">
                <a:ln>
                  <a:noFill/>
                </a:ln>
                <a:solidFill>
                  <a:srgbClr val="4472C4">
                    <a:lumMod val="50000"/>
                  </a:srgbClr>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4472C4">
                      <a:lumMod val="50000"/>
                    </a:srgbClr>
                  </a:solidFill>
                  <a:effectLst/>
                  <a:uLnTx/>
                  <a:uFillTx/>
                  <a:latin typeface="UD デジタル 教科書体 NK-B" panose="02020700000000000000" pitchFamily="18" charset="-128"/>
                  <a:ea typeface="UD デジタル 教科書体 NK-B" panose="02020700000000000000" pitchFamily="18" charset="-128"/>
                  <a:cs typeface="+mn-cs"/>
                </a:rPr>
                <a:t>弱い相互作用</a:t>
              </a:r>
              <a:endParaRPr kumimoji="1" lang="en-US" altLang="ja-JP" sz="2000" b="0" i="0" u="none" strike="noStrike" kern="1200" cap="none" spc="0" normalizeH="0" baseline="0" noProof="0" dirty="0">
                <a:ln>
                  <a:noFill/>
                </a:ln>
                <a:solidFill>
                  <a:srgbClr val="4472C4">
                    <a:lumMod val="50000"/>
                  </a:srgbClr>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4472C4">
                      <a:lumMod val="50000"/>
                    </a:srgbClr>
                  </a:solidFill>
                  <a:effectLst/>
                  <a:uLnTx/>
                  <a:uFillTx/>
                  <a:latin typeface="UD デジタル 教科書体 NK-B" panose="02020700000000000000" pitchFamily="18" charset="-128"/>
                  <a:ea typeface="UD デジタル 教科書体 NK-B" panose="02020700000000000000" pitchFamily="18" charset="-128"/>
                  <a:cs typeface="+mn-cs"/>
                  <a:sym typeface="Wingdings" panose="05000000000000000000" pitchFamily="2" charset="2"/>
                </a:rPr>
                <a:t>　</a:t>
              </a:r>
              <a:r>
                <a:rPr kumimoji="1" lang="en-US" altLang="ja-JP" sz="2000" b="0" i="0" u="none" strike="noStrike" kern="1200" cap="none" spc="0" normalizeH="0" baseline="0" noProof="0" dirty="0">
                  <a:ln>
                    <a:noFill/>
                  </a:ln>
                  <a:solidFill>
                    <a:srgbClr val="4472C4">
                      <a:lumMod val="50000"/>
                    </a:srgbClr>
                  </a:solidFill>
                  <a:effectLst/>
                  <a:uLnTx/>
                  <a:uFillTx/>
                  <a:latin typeface="UD デジタル 教科書体 NK-B" panose="02020700000000000000" pitchFamily="18" charset="-128"/>
                  <a:ea typeface="UD デジタル 教科書体 NK-B" panose="02020700000000000000" pitchFamily="18" charset="-128"/>
                  <a:cs typeface="+mn-cs"/>
                  <a:sym typeface="Wingdings" panose="05000000000000000000" pitchFamily="2" charset="2"/>
                </a:rPr>
                <a:t>  </a:t>
              </a:r>
              <a:r>
                <a:rPr kumimoji="1" lang="ja-JP" altLang="en-US" sz="2000" b="0" i="0" u="none" strike="noStrike" kern="1200" cap="none" spc="0" normalizeH="0" baseline="0" noProof="0" dirty="0">
                  <a:ln>
                    <a:noFill/>
                  </a:ln>
                  <a:solidFill>
                    <a:srgbClr val="4472C4">
                      <a:lumMod val="50000"/>
                    </a:srgbClr>
                  </a:solidFill>
                  <a:effectLst/>
                  <a:uLnTx/>
                  <a:uFillTx/>
                  <a:latin typeface="UD デジタル 教科書体 NK-B" panose="02020700000000000000" pitchFamily="18" charset="-128"/>
                  <a:ea typeface="UD デジタル 教科書体 NK-B" panose="02020700000000000000" pitchFamily="18" charset="-128"/>
                  <a:cs typeface="+mn-cs"/>
                </a:rPr>
                <a:t>新物理探索</a:t>
              </a:r>
              <a:endParaRPr kumimoji="1" lang="en-US" altLang="ja-JP" sz="2000" b="0" i="0" u="none" strike="noStrike" kern="1200" cap="none" spc="0" normalizeH="0" baseline="0" noProof="0" dirty="0">
                <a:ln>
                  <a:noFill/>
                </a:ln>
                <a:solidFill>
                  <a:srgbClr val="4472C4">
                    <a:lumMod val="50000"/>
                  </a:srgb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8" name="正方形/長方形 17">
              <a:extLst>
                <a:ext uri="{FF2B5EF4-FFF2-40B4-BE49-F238E27FC236}">
                  <a16:creationId xmlns:a16="http://schemas.microsoft.com/office/drawing/2014/main" id="{B2A4E966-0685-4997-A626-EAE388C64AA5}"/>
                </a:ext>
              </a:extLst>
            </p:cNvPr>
            <p:cNvSpPr/>
            <p:nvPr/>
          </p:nvSpPr>
          <p:spPr>
            <a:xfrm>
              <a:off x="8522230" y="1701887"/>
              <a:ext cx="2963949" cy="830997"/>
            </a:xfrm>
            <a:prstGeom prst="rect">
              <a:avLst/>
            </a:prstGeom>
            <a:scene3d>
              <a:camera prst="perspectiveRelaxedModerately" fov="6600000">
                <a:rot lat="19712569" lon="19818103" rev="994500"/>
              </a:camera>
              <a:lightRig rig="threePt" dir="t"/>
            </a:scene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4472C4"/>
                  </a:solidFill>
                  <a:effectLst/>
                  <a:uLnTx/>
                  <a:uFillTx/>
                  <a:latin typeface="UD デジタル 教科書体 NK-B" panose="02020700000000000000" pitchFamily="18" charset="-128"/>
                  <a:ea typeface="UD デジタル 教科書体 NK-B" panose="02020700000000000000" pitchFamily="18" charset="-128"/>
                  <a:cs typeface="+mn-cs"/>
                </a:rPr>
                <a:t>K</a:t>
              </a:r>
              <a:r>
                <a:rPr kumimoji="1" lang="ja-JP" altLang="en-US" sz="2400" b="0" i="0" u="none" strike="noStrike" kern="1200" cap="none" spc="0" normalizeH="0" baseline="0" noProof="0" dirty="0">
                  <a:ln>
                    <a:noFill/>
                  </a:ln>
                  <a:solidFill>
                    <a:srgbClr val="4472C4"/>
                  </a:solidFill>
                  <a:effectLst/>
                  <a:uLnTx/>
                  <a:uFillTx/>
                  <a:latin typeface="UD デジタル 教科書体 NK-B" panose="02020700000000000000" pitchFamily="18" charset="-128"/>
                  <a:ea typeface="UD デジタル 教科書体 NK-B" panose="02020700000000000000" pitchFamily="18" charset="-128"/>
                  <a:cs typeface="+mn-cs"/>
                </a:rPr>
                <a:t>中間子稀崩壊</a:t>
              </a:r>
              <a:endParaRPr kumimoji="1" lang="en-US" altLang="ja-JP" sz="2400" b="0" i="0" u="none" strike="noStrike" kern="1200" cap="none" spc="0" normalizeH="0" baseline="0" noProof="0" dirty="0">
                <a:ln>
                  <a:noFill/>
                </a:ln>
                <a:solidFill>
                  <a:srgbClr val="4472C4"/>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err="1">
                  <a:ln>
                    <a:noFill/>
                  </a:ln>
                  <a:solidFill>
                    <a:srgbClr val="4472C4"/>
                  </a:solidFill>
                  <a:effectLst/>
                  <a:uLnTx/>
                  <a:uFillTx/>
                  <a:latin typeface="Symbol" panose="05050102010706020507" pitchFamily="18" charset="2"/>
                  <a:ea typeface="UD デジタル 教科書体 NK-B" panose="02020700000000000000" pitchFamily="18" charset="-128"/>
                  <a:cs typeface="+mn-cs"/>
                </a:rPr>
                <a:t>m</a:t>
              </a:r>
              <a:r>
                <a:rPr kumimoji="1" lang="en-US" altLang="ja-JP" sz="2400" b="0" i="0" u="none" strike="noStrike" kern="1200" cap="none" spc="0" normalizeH="0" baseline="0" noProof="0" dirty="0" err="1">
                  <a:ln>
                    <a:noFill/>
                  </a:ln>
                  <a:solidFill>
                    <a:srgbClr val="4472C4"/>
                  </a:solidFill>
                  <a:effectLst/>
                  <a:uLnTx/>
                  <a:uFillTx/>
                  <a:latin typeface="UD デジタル 教科書体 NK-B" panose="02020700000000000000" pitchFamily="18" charset="-128"/>
                  <a:ea typeface="UD デジタル 教科書体 NK-B" panose="02020700000000000000" pitchFamily="18" charset="-128"/>
                  <a:cs typeface="+mn-cs"/>
                  <a:sym typeface="Wingdings" panose="05000000000000000000" pitchFamily="2" charset="2"/>
                </a:rPr>
                <a:t>e</a:t>
              </a:r>
              <a:r>
                <a:rPr kumimoji="1" lang="ja-JP" altLang="en-US" sz="2400" b="0" i="0" u="none" strike="noStrike" kern="1200" cap="none" spc="0" normalizeH="0" baseline="0" noProof="0" dirty="0">
                  <a:ln>
                    <a:noFill/>
                  </a:ln>
                  <a:solidFill>
                    <a:srgbClr val="4472C4"/>
                  </a:solidFill>
                  <a:effectLst/>
                  <a:uLnTx/>
                  <a:uFillTx/>
                  <a:latin typeface="UD デジタル 教科書体 NK-B" panose="02020700000000000000" pitchFamily="18" charset="-128"/>
                  <a:ea typeface="UD デジタル 教科書体 NK-B" panose="02020700000000000000" pitchFamily="18" charset="-128"/>
                  <a:cs typeface="+mn-cs"/>
                  <a:sym typeface="Wingdings" panose="05000000000000000000" pitchFamily="2" charset="2"/>
                </a:rPr>
                <a:t>転換</a:t>
              </a:r>
              <a:endParaRPr kumimoji="1" lang="ja-JP" altLang="en-US" sz="2400" b="0" i="0" u="none" strike="noStrike" kern="1200" cap="none" spc="0" normalizeH="0" baseline="0" noProof="0" dirty="0">
                <a:ln>
                  <a:noFill/>
                </a:ln>
                <a:solidFill>
                  <a:srgbClr val="4472C4"/>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1" name="テキスト ボックス 20">
              <a:extLst>
                <a:ext uri="{FF2B5EF4-FFF2-40B4-BE49-F238E27FC236}">
                  <a16:creationId xmlns:a16="http://schemas.microsoft.com/office/drawing/2014/main" id="{00157920-3AFD-400E-9EBD-F0E29DBEDD02}"/>
                </a:ext>
              </a:extLst>
            </p:cNvPr>
            <p:cNvSpPr txBox="1"/>
            <p:nvPr/>
          </p:nvSpPr>
          <p:spPr>
            <a:xfrm>
              <a:off x="5960586" y="1186744"/>
              <a:ext cx="2339102" cy="461665"/>
            </a:xfrm>
            <a:prstGeom prst="rect">
              <a:avLst/>
            </a:prstGeom>
            <a:solidFill>
              <a:schemeClr val="bg1">
                <a:alpha val="80000"/>
              </a:schemeClr>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メイリオ" panose="020B0604030504040204" pitchFamily="50" charset="-128"/>
                  <a:cs typeface="+mn-cs"/>
                </a:rPr>
                <a:t>フレーバー物理</a:t>
              </a:r>
            </a:p>
          </p:txBody>
        </p:sp>
      </p:grpSp>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83636B8A-4847-47E4-9496-D778257321C6}"/>
                  </a:ext>
                </a:extLst>
              </p:cNvPr>
              <p:cNvSpPr txBox="1"/>
              <p:nvPr/>
            </p:nvSpPr>
            <p:spPr>
              <a:xfrm>
                <a:off x="4655542" y="1912246"/>
                <a:ext cx="3695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𝑞</m:t>
                      </m:r>
                    </m:oMath>
                  </m:oMathPara>
                </a14:m>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mc:Choice>
        <mc:Fallback xmlns="">
          <p:sp>
            <p:nvSpPr>
              <p:cNvPr id="22" name="テキスト ボックス 21">
                <a:extLst>
                  <a:ext uri="{FF2B5EF4-FFF2-40B4-BE49-F238E27FC236}">
                    <a16:creationId xmlns:a16="http://schemas.microsoft.com/office/drawing/2014/main" id="{83636B8A-4847-47E4-9496-D778257321C6}"/>
                  </a:ext>
                </a:extLst>
              </p:cNvPr>
              <p:cNvSpPr txBox="1">
                <a:spLocks noRot="1" noChangeAspect="1" noMove="1" noResize="1" noEditPoints="1" noAdjustHandles="1" noChangeArrowheads="1" noChangeShapeType="1" noTextEdit="1"/>
              </p:cNvSpPr>
              <p:nvPr/>
            </p:nvSpPr>
            <p:spPr>
              <a:xfrm>
                <a:off x="4655542" y="1912246"/>
                <a:ext cx="369588" cy="369332"/>
              </a:xfrm>
              <a:prstGeom prst="rect">
                <a:avLst/>
              </a:prstGeom>
              <a:blipFill>
                <a:blip r:embed="rId5"/>
                <a:stretch>
                  <a:fillRect b="-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AE1E5E5F-FFB0-4924-87C7-DB1DADAE0D11}"/>
                  </a:ext>
                </a:extLst>
              </p:cNvPr>
              <p:cNvSpPr txBox="1"/>
              <p:nvPr/>
            </p:nvSpPr>
            <p:spPr>
              <a:xfrm>
                <a:off x="4557916" y="1562961"/>
                <a:ext cx="3695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acc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𝑞</m:t>
                          </m:r>
                        </m:e>
                      </m:acc>
                    </m:oMath>
                  </m:oMathPara>
                </a14:m>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mc:Choice>
        <mc:Fallback xmlns="">
          <p:sp>
            <p:nvSpPr>
              <p:cNvPr id="23" name="テキスト ボックス 22">
                <a:extLst>
                  <a:ext uri="{FF2B5EF4-FFF2-40B4-BE49-F238E27FC236}">
                    <a16:creationId xmlns:a16="http://schemas.microsoft.com/office/drawing/2014/main" id="{AE1E5E5F-FFB0-4924-87C7-DB1DADAE0D11}"/>
                  </a:ext>
                </a:extLst>
              </p:cNvPr>
              <p:cNvSpPr txBox="1">
                <a:spLocks noRot="1" noChangeAspect="1" noMove="1" noResize="1" noEditPoints="1" noAdjustHandles="1" noChangeArrowheads="1" noChangeShapeType="1" noTextEdit="1"/>
              </p:cNvSpPr>
              <p:nvPr/>
            </p:nvSpPr>
            <p:spPr>
              <a:xfrm>
                <a:off x="4557916" y="1562961"/>
                <a:ext cx="369588" cy="369332"/>
              </a:xfrm>
              <a:prstGeom prst="rect">
                <a:avLst/>
              </a:prstGeom>
              <a:blipFill>
                <a:blip r:embed="rId6"/>
                <a:stretch>
                  <a:fillRect b="-655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C6C397FB-DA55-46B6-AF50-B166E60E9FAA}"/>
                  </a:ext>
                </a:extLst>
              </p:cNvPr>
              <p:cNvSpPr txBox="1"/>
              <p:nvPr/>
            </p:nvSpPr>
            <p:spPr>
              <a:xfrm>
                <a:off x="5039128" y="3653415"/>
                <a:ext cx="3695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𝑞</m:t>
                      </m:r>
                    </m:oMath>
                  </m:oMathPara>
                </a14:m>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mc:Choice>
        <mc:Fallback xmlns="">
          <p:sp>
            <p:nvSpPr>
              <p:cNvPr id="24" name="テキスト ボックス 23">
                <a:extLst>
                  <a:ext uri="{FF2B5EF4-FFF2-40B4-BE49-F238E27FC236}">
                    <a16:creationId xmlns:a16="http://schemas.microsoft.com/office/drawing/2014/main" id="{C6C397FB-DA55-46B6-AF50-B166E60E9FAA}"/>
                  </a:ext>
                </a:extLst>
              </p:cNvPr>
              <p:cNvSpPr txBox="1">
                <a:spLocks noRot="1" noChangeAspect="1" noMove="1" noResize="1" noEditPoints="1" noAdjustHandles="1" noChangeArrowheads="1" noChangeShapeType="1" noTextEdit="1"/>
              </p:cNvSpPr>
              <p:nvPr/>
            </p:nvSpPr>
            <p:spPr>
              <a:xfrm>
                <a:off x="5039128" y="3653415"/>
                <a:ext cx="369588" cy="369332"/>
              </a:xfrm>
              <a:prstGeom prst="rect">
                <a:avLst/>
              </a:prstGeom>
              <a:blipFill>
                <a:blip r:embed="rId7"/>
                <a:stretch>
                  <a:fillRect b="-655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230EB804-AD3A-4C3C-A555-DC4FA8BCB537}"/>
                  </a:ext>
                </a:extLst>
              </p:cNvPr>
              <p:cNvSpPr txBox="1"/>
              <p:nvPr/>
            </p:nvSpPr>
            <p:spPr>
              <a:xfrm>
                <a:off x="4936475" y="2827069"/>
                <a:ext cx="3695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𝑞</m:t>
                      </m:r>
                    </m:oMath>
                  </m:oMathPara>
                </a14:m>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mc:Choice>
        <mc:Fallback xmlns="">
          <p:sp>
            <p:nvSpPr>
              <p:cNvPr id="25" name="テキスト ボックス 24">
                <a:extLst>
                  <a:ext uri="{FF2B5EF4-FFF2-40B4-BE49-F238E27FC236}">
                    <a16:creationId xmlns:a16="http://schemas.microsoft.com/office/drawing/2014/main" id="{230EB804-AD3A-4C3C-A555-DC4FA8BCB537}"/>
                  </a:ext>
                </a:extLst>
              </p:cNvPr>
              <p:cNvSpPr txBox="1">
                <a:spLocks noRot="1" noChangeAspect="1" noMove="1" noResize="1" noEditPoints="1" noAdjustHandles="1" noChangeArrowheads="1" noChangeShapeType="1" noTextEdit="1"/>
              </p:cNvSpPr>
              <p:nvPr/>
            </p:nvSpPr>
            <p:spPr>
              <a:xfrm>
                <a:off x="4936475" y="2827069"/>
                <a:ext cx="369588" cy="369332"/>
              </a:xfrm>
              <a:prstGeom prst="rect">
                <a:avLst/>
              </a:prstGeom>
              <a:blipFill>
                <a:blip r:embed="rId8"/>
                <a:stretch>
                  <a:fillRect b="-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977EDFB6-B11D-474F-A7DB-35D39B3A2943}"/>
                  </a:ext>
                </a:extLst>
              </p:cNvPr>
              <p:cNvSpPr txBox="1"/>
              <p:nvPr/>
            </p:nvSpPr>
            <p:spPr>
              <a:xfrm>
                <a:off x="5800073" y="3484951"/>
                <a:ext cx="3695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smtClean="0">
                          <a:ln>
                            <a:noFill/>
                          </a:ln>
                          <a:solidFill>
                            <a:prstClr val="white"/>
                          </a:solidFill>
                          <a:effectLst/>
                          <a:uLnTx/>
                          <a:uFillTx/>
                          <a:latin typeface="Cambria Math" panose="02040503050406030204" pitchFamily="18" charset="0"/>
                          <a:cs typeface="+mn-cs"/>
                        </a:rPr>
                        <m:t>𝑞</m:t>
                      </m:r>
                    </m:oMath>
                  </m:oMathPara>
                </a14:m>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mc:Choice>
        <mc:Fallback xmlns="">
          <p:sp>
            <p:nvSpPr>
              <p:cNvPr id="26" name="テキスト ボックス 25">
                <a:extLst>
                  <a:ext uri="{FF2B5EF4-FFF2-40B4-BE49-F238E27FC236}">
                    <a16:creationId xmlns:a16="http://schemas.microsoft.com/office/drawing/2014/main" id="{977EDFB6-B11D-474F-A7DB-35D39B3A2943}"/>
                  </a:ext>
                </a:extLst>
              </p:cNvPr>
              <p:cNvSpPr txBox="1">
                <a:spLocks noRot="1" noChangeAspect="1" noMove="1" noResize="1" noEditPoints="1" noAdjustHandles="1" noChangeArrowheads="1" noChangeShapeType="1" noTextEdit="1"/>
              </p:cNvSpPr>
              <p:nvPr/>
            </p:nvSpPr>
            <p:spPr>
              <a:xfrm>
                <a:off x="5800073" y="3484951"/>
                <a:ext cx="369588" cy="369332"/>
              </a:xfrm>
              <a:prstGeom prst="rect">
                <a:avLst/>
              </a:prstGeom>
              <a:blipFill>
                <a:blip r:embed="rId9"/>
                <a:stretch>
                  <a:fillRect b="-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C1A770D9-DEF1-437B-918F-57ABAFA86824}"/>
                  </a:ext>
                </a:extLst>
              </p:cNvPr>
              <p:cNvSpPr txBox="1"/>
              <p:nvPr/>
            </p:nvSpPr>
            <p:spPr>
              <a:xfrm>
                <a:off x="6248146" y="6171088"/>
                <a:ext cx="4539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l-GR" altLang="ja-JP" sz="24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rPr>
                        <m:t>𝜦</m:t>
                      </m:r>
                    </m:oMath>
                  </m:oMathPara>
                </a14:m>
                <a:endParaRPr kumimoji="1" lang="ja-JP" altLang="en-US" sz="2400" b="1" i="0" u="none" strike="noStrike" kern="1200" cap="none" spc="0" normalizeH="0" baseline="0" noProof="0" dirty="0">
                  <a:ln>
                    <a:noFill/>
                  </a:ln>
                  <a:solidFill>
                    <a:srgbClr val="C00000"/>
                  </a:solidFill>
                  <a:effectLst/>
                  <a:uLnTx/>
                  <a:uFillTx/>
                  <a:latin typeface="Calibri" panose="020F0502020204030204"/>
                  <a:ea typeface="メイリオ" panose="020B0604030504040204" pitchFamily="50" charset="-128"/>
                </a:endParaRPr>
              </a:p>
            </p:txBody>
          </p:sp>
        </mc:Choice>
        <mc:Fallback xmlns="">
          <p:sp>
            <p:nvSpPr>
              <p:cNvPr id="29" name="テキスト ボックス 28">
                <a:extLst>
                  <a:ext uri="{FF2B5EF4-FFF2-40B4-BE49-F238E27FC236}">
                    <a16:creationId xmlns:a16="http://schemas.microsoft.com/office/drawing/2014/main" id="{C1A770D9-DEF1-437B-918F-57ABAFA86824}"/>
                  </a:ext>
                </a:extLst>
              </p:cNvPr>
              <p:cNvSpPr txBox="1">
                <a:spLocks noRot="1" noChangeAspect="1" noMove="1" noResize="1" noEditPoints="1" noAdjustHandles="1" noChangeArrowheads="1" noChangeShapeType="1" noTextEdit="1"/>
              </p:cNvSpPr>
              <p:nvPr/>
            </p:nvSpPr>
            <p:spPr>
              <a:xfrm>
                <a:off x="6248146" y="6171088"/>
                <a:ext cx="453970" cy="461665"/>
              </a:xfrm>
              <a:prstGeom prst="rect">
                <a:avLst/>
              </a:prstGeom>
              <a:blipFill>
                <a:blip r:embed="rId10"/>
                <a:stretch>
                  <a:fillRect/>
                </a:stretch>
              </a:blipFill>
            </p:spPr>
            <p:txBody>
              <a:bodyPr/>
              <a:lstStyle/>
              <a:p>
                <a:r>
                  <a:rPr lang="ja-JP" altLang="en-US">
                    <a:noFill/>
                  </a:rPr>
                  <a:t> </a:t>
                </a:r>
              </a:p>
            </p:txBody>
          </p:sp>
        </mc:Fallback>
      </mc:AlternateContent>
      <p:sp>
        <p:nvSpPr>
          <p:cNvPr id="12" name="スライド番号プレースホルダー 11">
            <a:extLst>
              <a:ext uri="{FF2B5EF4-FFF2-40B4-BE49-F238E27FC236}">
                <a16:creationId xmlns:a16="http://schemas.microsoft.com/office/drawing/2014/main" id="{2EF4A739-472D-4CD6-0F46-BC40C5929578}"/>
              </a:ext>
            </a:extLst>
          </p:cNvPr>
          <p:cNvSpPr>
            <a:spLocks noGrp="1"/>
          </p:cNvSpPr>
          <p:nvPr>
            <p:ph type="sldNum" sz="quarter" idx="12"/>
          </p:nvPr>
        </p:nvSpPr>
        <p:spPr/>
        <p:txBody>
          <a:bodyPr/>
          <a:lstStyle/>
          <a:p>
            <a:fld id="{2F12FD73-3B79-4649-AE7F-26B9A55D462C}" type="slidenum">
              <a:rPr lang="ja-JP" altLang="en-US" smtClean="0"/>
              <a:pPr/>
              <a:t>6</a:t>
            </a:fld>
            <a:endParaRPr lang="ja-JP" altLang="en-US"/>
          </a:p>
        </p:txBody>
      </p:sp>
    </p:spTree>
    <p:extLst>
      <p:ext uri="{BB962C8B-B14F-4D97-AF65-F5344CB8AC3E}">
        <p14:creationId xmlns:p14="http://schemas.microsoft.com/office/powerpoint/2010/main" val="119120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a:extLst>
              <a:ext uri="{FF2B5EF4-FFF2-40B4-BE49-F238E27FC236}">
                <a16:creationId xmlns:a16="http://schemas.microsoft.com/office/drawing/2014/main" id="{099A021A-3C39-E2AF-A536-33B4A050B67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3153" y="1468723"/>
            <a:ext cx="7779272" cy="5054243"/>
          </a:xfrm>
          <a:prstGeom prst="rect">
            <a:avLst/>
          </a:prstGeom>
        </p:spPr>
      </p:pic>
      <p:sp>
        <p:nvSpPr>
          <p:cNvPr id="7" name="テキスト ボックス 6">
            <a:extLst>
              <a:ext uri="{FF2B5EF4-FFF2-40B4-BE49-F238E27FC236}">
                <a16:creationId xmlns:a16="http://schemas.microsoft.com/office/drawing/2014/main" id="{F1DBE96F-9153-44F1-91E9-503D7F7BD5BF}"/>
              </a:ext>
            </a:extLst>
          </p:cNvPr>
          <p:cNvSpPr txBox="1"/>
          <p:nvPr/>
        </p:nvSpPr>
        <p:spPr>
          <a:xfrm>
            <a:off x="1692452" y="3848941"/>
            <a:ext cx="1326773" cy="461665"/>
          </a:xfrm>
          <a:prstGeom prst="rect">
            <a:avLst/>
          </a:prstGeom>
          <a:solidFill>
            <a:srgbClr val="0070C0"/>
          </a:solidFill>
          <a:effectLst/>
          <a:scene3d>
            <a:camera prst="orthographicFront"/>
            <a:lightRig rig="threePt" dir="t"/>
          </a:scene3d>
          <a:sp3d>
            <a:bevelT/>
          </a:sp3d>
        </p:spPr>
        <p:txBody>
          <a:bodyPr wrap="none" rtlCol="0">
            <a:spAutoFit/>
          </a:bodyPr>
          <a:lstStyle/>
          <a:p>
            <a:r>
              <a:rPr kumimoji="1" lang="en-US" altLang="ja-JP" sz="2400" b="1" dirty="0">
                <a:solidFill>
                  <a:schemeClr val="bg1"/>
                </a:solidFill>
              </a:rPr>
              <a:t>T1 target</a:t>
            </a:r>
            <a:endParaRPr kumimoji="1" lang="ja-JP" altLang="en-US" sz="2400" b="1" dirty="0">
              <a:solidFill>
                <a:schemeClr val="bg1"/>
              </a:solidFill>
            </a:endParaRPr>
          </a:p>
        </p:txBody>
      </p:sp>
      <p:sp>
        <p:nvSpPr>
          <p:cNvPr id="11" name="テキスト ボックス 10">
            <a:extLst>
              <a:ext uri="{FF2B5EF4-FFF2-40B4-BE49-F238E27FC236}">
                <a16:creationId xmlns:a16="http://schemas.microsoft.com/office/drawing/2014/main" id="{B8F9F6B7-0F72-4CA0-81A0-E8809299C893}"/>
              </a:ext>
            </a:extLst>
          </p:cNvPr>
          <p:cNvSpPr txBox="1"/>
          <p:nvPr/>
        </p:nvSpPr>
        <p:spPr>
          <a:xfrm>
            <a:off x="6560429" y="3092748"/>
            <a:ext cx="582211" cy="584775"/>
          </a:xfrm>
          <a:prstGeom prst="rect">
            <a:avLst/>
          </a:prstGeom>
          <a:solidFill>
            <a:srgbClr val="00B050"/>
          </a:solidFill>
          <a:effectLst/>
          <a:scene3d>
            <a:camera prst="orthographicFront"/>
            <a:lightRig rig="threePt" dir="t"/>
          </a:scene3d>
          <a:sp3d>
            <a:bevelT/>
          </a:sp3d>
        </p:spPr>
        <p:txBody>
          <a:bodyPr wrap="none" rtlCol="0">
            <a:spAutoFit/>
          </a:bodyPr>
          <a:lstStyle/>
          <a:p>
            <a:r>
              <a:rPr kumimoji="1" lang="en-US" altLang="ja-JP" sz="3200" b="1" dirty="0">
                <a:solidFill>
                  <a:schemeClr val="bg1"/>
                </a:solidFill>
              </a:rPr>
              <a:t>KL</a:t>
            </a:r>
            <a:endParaRPr kumimoji="1" lang="ja-JP" altLang="en-US" sz="3200" b="1" dirty="0">
              <a:solidFill>
                <a:schemeClr val="bg1"/>
              </a:solidFill>
            </a:endParaRPr>
          </a:p>
        </p:txBody>
      </p:sp>
      <p:sp>
        <p:nvSpPr>
          <p:cNvPr id="12" name="テキスト ボックス 11">
            <a:extLst>
              <a:ext uri="{FF2B5EF4-FFF2-40B4-BE49-F238E27FC236}">
                <a16:creationId xmlns:a16="http://schemas.microsoft.com/office/drawing/2014/main" id="{7C94CCA1-3E88-4E91-AD6B-474FEF3A0508}"/>
              </a:ext>
            </a:extLst>
          </p:cNvPr>
          <p:cNvSpPr txBox="1"/>
          <p:nvPr/>
        </p:nvSpPr>
        <p:spPr>
          <a:xfrm>
            <a:off x="7182844" y="3961839"/>
            <a:ext cx="1263487" cy="584775"/>
          </a:xfrm>
          <a:prstGeom prst="rect">
            <a:avLst/>
          </a:prstGeom>
          <a:solidFill>
            <a:srgbClr val="00B050"/>
          </a:solidFill>
          <a:effectLst/>
          <a:scene3d>
            <a:camera prst="orthographicFront"/>
            <a:lightRig rig="threePt" dir="t"/>
          </a:scene3d>
          <a:sp3d>
            <a:bevelT/>
          </a:sp3d>
        </p:spPr>
        <p:txBody>
          <a:bodyPr wrap="none" rtlCol="0">
            <a:spAutoFit/>
          </a:bodyPr>
          <a:lstStyle/>
          <a:p>
            <a:r>
              <a:rPr kumimoji="1" lang="en-US" altLang="ja-JP" sz="3200" b="1" dirty="0">
                <a:solidFill>
                  <a:schemeClr val="bg1"/>
                </a:solidFill>
              </a:rPr>
              <a:t>high-p</a:t>
            </a:r>
            <a:endParaRPr kumimoji="1" lang="ja-JP" altLang="en-US" sz="3200" b="1" dirty="0">
              <a:solidFill>
                <a:schemeClr val="bg1"/>
              </a:solidFill>
            </a:endParaRPr>
          </a:p>
        </p:txBody>
      </p:sp>
      <p:sp>
        <p:nvSpPr>
          <p:cNvPr id="13" name="テキスト ボックス 12">
            <a:extLst>
              <a:ext uri="{FF2B5EF4-FFF2-40B4-BE49-F238E27FC236}">
                <a16:creationId xmlns:a16="http://schemas.microsoft.com/office/drawing/2014/main" id="{38EFFEC3-FBE6-47FF-8EA3-84C3ACA0597B}"/>
              </a:ext>
            </a:extLst>
          </p:cNvPr>
          <p:cNvSpPr txBox="1"/>
          <p:nvPr/>
        </p:nvSpPr>
        <p:spPr>
          <a:xfrm>
            <a:off x="5676045" y="5790498"/>
            <a:ext cx="1440010" cy="584775"/>
          </a:xfrm>
          <a:prstGeom prst="rect">
            <a:avLst/>
          </a:prstGeom>
          <a:solidFill>
            <a:srgbClr val="00B050"/>
          </a:solidFill>
          <a:effectLst/>
          <a:scene3d>
            <a:camera prst="orthographicFront"/>
            <a:lightRig rig="threePt" dir="t"/>
          </a:scene3d>
          <a:sp3d>
            <a:bevelT/>
          </a:sp3d>
        </p:spPr>
        <p:txBody>
          <a:bodyPr wrap="none" rtlCol="0">
            <a:spAutoFit/>
          </a:bodyPr>
          <a:lstStyle/>
          <a:p>
            <a:r>
              <a:rPr kumimoji="1" lang="en-US" altLang="ja-JP" sz="3200" b="1" dirty="0">
                <a:solidFill>
                  <a:schemeClr val="bg1"/>
                </a:solidFill>
              </a:rPr>
              <a:t>COMET</a:t>
            </a:r>
            <a:endParaRPr kumimoji="1" lang="ja-JP" altLang="en-US" sz="3200" b="1" dirty="0">
              <a:solidFill>
                <a:schemeClr val="bg1"/>
              </a:solidFill>
            </a:endParaRPr>
          </a:p>
        </p:txBody>
      </p:sp>
      <p:cxnSp>
        <p:nvCxnSpPr>
          <p:cNvPr id="14" name="直線矢印コネクタ 13">
            <a:extLst>
              <a:ext uri="{FF2B5EF4-FFF2-40B4-BE49-F238E27FC236}">
                <a16:creationId xmlns:a16="http://schemas.microsoft.com/office/drawing/2014/main" id="{730FB976-5DAF-4C18-B31C-5F0A10DAF90C}"/>
              </a:ext>
            </a:extLst>
          </p:cNvPr>
          <p:cNvCxnSpPr>
            <a:cxnSpLocks/>
          </p:cNvCxnSpPr>
          <p:nvPr/>
        </p:nvCxnSpPr>
        <p:spPr>
          <a:xfrm flipV="1">
            <a:off x="1121790" y="1417538"/>
            <a:ext cx="4433432" cy="1591521"/>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5989C371-87DE-464D-A4C7-C0AAE781B65F}"/>
              </a:ext>
            </a:extLst>
          </p:cNvPr>
          <p:cNvSpPr txBox="1"/>
          <p:nvPr/>
        </p:nvSpPr>
        <p:spPr>
          <a:xfrm rot="19945128">
            <a:off x="3079258" y="1663305"/>
            <a:ext cx="968940" cy="523220"/>
          </a:xfrm>
          <a:prstGeom prst="rect">
            <a:avLst/>
          </a:prstGeom>
          <a:noFill/>
        </p:spPr>
        <p:txBody>
          <a:bodyPr wrap="square" rtlCol="0">
            <a:spAutoFit/>
          </a:bodyPr>
          <a:lstStyle/>
          <a:p>
            <a:pPr algn="ctr"/>
            <a:r>
              <a:rPr lang="en-US" altLang="ja-JP" sz="2800" b="1" dirty="0">
                <a:solidFill>
                  <a:srgbClr val="FF0000"/>
                </a:solidFill>
              </a:rPr>
              <a:t>56</a:t>
            </a:r>
            <a:r>
              <a:rPr kumimoji="1" lang="en-US" altLang="ja-JP" sz="2800" b="1" dirty="0">
                <a:solidFill>
                  <a:srgbClr val="FF0000"/>
                </a:solidFill>
              </a:rPr>
              <a:t> m</a:t>
            </a:r>
            <a:endParaRPr kumimoji="1" lang="ja-JP" altLang="en-US" sz="2800" b="1" dirty="0">
              <a:solidFill>
                <a:srgbClr val="FF0000"/>
              </a:solidFill>
            </a:endParaRPr>
          </a:p>
        </p:txBody>
      </p:sp>
      <p:sp>
        <p:nvSpPr>
          <p:cNvPr id="9" name="テキスト ボックス 8">
            <a:extLst>
              <a:ext uri="{FF2B5EF4-FFF2-40B4-BE49-F238E27FC236}">
                <a16:creationId xmlns:a16="http://schemas.microsoft.com/office/drawing/2014/main" id="{393FB5CC-C3D8-445B-8875-8140EA479F61}"/>
              </a:ext>
            </a:extLst>
          </p:cNvPr>
          <p:cNvSpPr txBox="1"/>
          <p:nvPr/>
        </p:nvSpPr>
        <p:spPr>
          <a:xfrm>
            <a:off x="1672827" y="2447065"/>
            <a:ext cx="1396536" cy="584775"/>
          </a:xfrm>
          <a:prstGeom prst="rect">
            <a:avLst/>
          </a:prstGeom>
          <a:solidFill>
            <a:srgbClr val="00B050"/>
          </a:solidFill>
          <a:effectLst/>
          <a:scene3d>
            <a:camera prst="orthographicFront"/>
            <a:lightRig rig="threePt" dir="t"/>
          </a:scene3d>
          <a:sp3d>
            <a:bevelT/>
          </a:sp3d>
        </p:spPr>
        <p:txBody>
          <a:bodyPr wrap="none" rtlCol="0">
            <a:spAutoFit/>
          </a:bodyPr>
          <a:lstStyle/>
          <a:p>
            <a:r>
              <a:rPr kumimoji="1" lang="en-US" altLang="ja-JP" sz="3200" b="1" dirty="0">
                <a:solidFill>
                  <a:schemeClr val="bg1"/>
                </a:solidFill>
              </a:rPr>
              <a:t>K1.8BR</a:t>
            </a:r>
            <a:endParaRPr kumimoji="1" lang="ja-JP" altLang="en-US" sz="3200" b="1" dirty="0">
              <a:solidFill>
                <a:schemeClr val="bg1"/>
              </a:solidFill>
            </a:endParaRPr>
          </a:p>
        </p:txBody>
      </p:sp>
      <p:sp>
        <p:nvSpPr>
          <p:cNvPr id="10" name="テキスト ボックス 9">
            <a:extLst>
              <a:ext uri="{FF2B5EF4-FFF2-40B4-BE49-F238E27FC236}">
                <a16:creationId xmlns:a16="http://schemas.microsoft.com/office/drawing/2014/main" id="{93FF421A-99A6-4EA9-BAED-F966BE6CA64D}"/>
              </a:ext>
            </a:extLst>
          </p:cNvPr>
          <p:cNvSpPr txBox="1"/>
          <p:nvPr/>
        </p:nvSpPr>
        <p:spPr>
          <a:xfrm>
            <a:off x="4804805" y="1293215"/>
            <a:ext cx="934871" cy="584775"/>
          </a:xfrm>
          <a:prstGeom prst="rect">
            <a:avLst/>
          </a:prstGeom>
          <a:solidFill>
            <a:srgbClr val="00B050"/>
          </a:solidFill>
          <a:effectLst/>
          <a:scene3d>
            <a:camera prst="orthographicFront"/>
            <a:lightRig rig="threePt" dir="t"/>
          </a:scene3d>
          <a:sp3d>
            <a:bevelT/>
          </a:sp3d>
        </p:spPr>
        <p:txBody>
          <a:bodyPr wrap="square" rtlCol="0">
            <a:spAutoFit/>
          </a:bodyPr>
          <a:lstStyle/>
          <a:p>
            <a:r>
              <a:rPr kumimoji="1" lang="en-US" altLang="ja-JP" sz="3200" b="1" dirty="0">
                <a:solidFill>
                  <a:schemeClr val="bg1"/>
                </a:solidFill>
              </a:rPr>
              <a:t>K1.8</a:t>
            </a:r>
            <a:endParaRPr kumimoji="1" lang="ja-JP" altLang="en-US" sz="3200" b="1" dirty="0">
              <a:solidFill>
                <a:schemeClr val="bg1"/>
              </a:solidFill>
            </a:endParaRPr>
          </a:p>
        </p:txBody>
      </p:sp>
      <p:sp>
        <p:nvSpPr>
          <p:cNvPr id="2" name="タイトル 1">
            <a:extLst>
              <a:ext uri="{FF2B5EF4-FFF2-40B4-BE49-F238E27FC236}">
                <a16:creationId xmlns:a16="http://schemas.microsoft.com/office/drawing/2014/main" id="{D7361A46-B3E9-441B-8F21-9AEC59604C9A}"/>
              </a:ext>
            </a:extLst>
          </p:cNvPr>
          <p:cNvSpPr>
            <a:spLocks noGrp="1"/>
          </p:cNvSpPr>
          <p:nvPr>
            <p:ph type="title"/>
          </p:nvPr>
        </p:nvSpPr>
        <p:spPr>
          <a:xfrm>
            <a:off x="838200" y="18255"/>
            <a:ext cx="10515600" cy="1325563"/>
          </a:xfrm>
        </p:spPr>
        <p:txBody>
          <a:bodyPr>
            <a:normAutofit/>
          </a:bodyPr>
          <a:lstStyle/>
          <a:p>
            <a:pPr algn="ctr"/>
            <a:r>
              <a:rPr kumimoji="1" lang="ja-JP" altLang="en-US" b="1" dirty="0"/>
              <a:t>現在のハドロン実験施設</a:t>
            </a:r>
          </a:p>
        </p:txBody>
      </p:sp>
      <p:sp>
        <p:nvSpPr>
          <p:cNvPr id="5" name="矢印: 右 4">
            <a:extLst>
              <a:ext uri="{FF2B5EF4-FFF2-40B4-BE49-F238E27FC236}">
                <a16:creationId xmlns:a16="http://schemas.microsoft.com/office/drawing/2014/main" id="{ECF8F171-776B-4ED0-85C3-B2A723D30089}"/>
              </a:ext>
            </a:extLst>
          </p:cNvPr>
          <p:cNvSpPr/>
          <p:nvPr/>
        </p:nvSpPr>
        <p:spPr>
          <a:xfrm rot="20132135">
            <a:off x="1567372" y="4648060"/>
            <a:ext cx="798874" cy="395704"/>
          </a:xfrm>
          <a:prstGeom prst="rightArrow">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BBBD16F9-03DC-4AEE-90C8-6A3A1054A7EC}"/>
              </a:ext>
            </a:extLst>
          </p:cNvPr>
          <p:cNvSpPr txBox="1"/>
          <p:nvPr/>
        </p:nvSpPr>
        <p:spPr>
          <a:xfrm>
            <a:off x="-20764" y="5355616"/>
            <a:ext cx="3587842" cy="1200329"/>
          </a:xfrm>
          <a:prstGeom prst="rect">
            <a:avLst/>
          </a:prstGeom>
          <a:noFill/>
        </p:spPr>
        <p:txBody>
          <a:bodyPr wrap="none" rtlCol="0">
            <a:spAutoFit/>
          </a:bodyPr>
          <a:lstStyle/>
          <a:p>
            <a:pPr marL="342900" indent="-342900">
              <a:buFont typeface="Wingdings" panose="05000000000000000000" pitchFamily="2" charset="2"/>
              <a:buChar char="Ø"/>
            </a:pPr>
            <a:r>
              <a:rPr kumimoji="1" lang="en-US" altLang="ja-JP" sz="2400" dirty="0"/>
              <a:t>30 GeV</a:t>
            </a:r>
            <a:r>
              <a:rPr kumimoji="1" lang="ja-JP" altLang="en-US" sz="2400" dirty="0"/>
              <a:t>陽子一次ビーム</a:t>
            </a:r>
          </a:p>
          <a:p>
            <a:pPr marL="342900" indent="-342900">
              <a:buFont typeface="Wingdings" panose="05000000000000000000" pitchFamily="2" charset="2"/>
              <a:buChar char="Ø"/>
            </a:pPr>
            <a:r>
              <a:rPr lang="en-US" altLang="ja-JP" sz="2400" dirty="0"/>
              <a:t>65kW (7x10</a:t>
            </a:r>
            <a:r>
              <a:rPr lang="en-US" altLang="ja-JP" sz="2400" baseline="30000" dirty="0"/>
              <a:t>13</a:t>
            </a:r>
            <a:r>
              <a:rPr lang="en-US" altLang="ja-JP" sz="2400" dirty="0"/>
              <a:t> </a:t>
            </a:r>
            <a:r>
              <a:rPr lang="en-US" altLang="ja-JP" sz="2400" dirty="0" err="1"/>
              <a:t>ppp</a:t>
            </a:r>
            <a:r>
              <a:rPr lang="en-US" altLang="ja-JP" sz="2400" dirty="0"/>
              <a:t>, 5.2s)</a:t>
            </a:r>
          </a:p>
          <a:p>
            <a:r>
              <a:rPr lang="en-US" altLang="ja-JP" sz="2400" dirty="0"/>
              <a:t>       [2021</a:t>
            </a:r>
            <a:r>
              <a:rPr lang="ja-JP" altLang="en-US" sz="2400" dirty="0"/>
              <a:t>年</a:t>
            </a:r>
            <a:r>
              <a:rPr lang="en-US" altLang="ja-JP" sz="2400" dirty="0"/>
              <a:t>6</a:t>
            </a:r>
            <a:r>
              <a:rPr lang="ja-JP" altLang="en-US" sz="2400" dirty="0"/>
              <a:t>月現在</a:t>
            </a:r>
            <a:r>
              <a:rPr lang="en-US" altLang="ja-JP" sz="2400" dirty="0"/>
              <a:t>]</a:t>
            </a:r>
            <a:endParaRPr kumimoji="1" lang="ja-JP" altLang="en-US" sz="2400" dirty="0"/>
          </a:p>
        </p:txBody>
      </p:sp>
      <p:sp>
        <p:nvSpPr>
          <p:cNvPr id="17" name="テキスト ボックス 16">
            <a:extLst>
              <a:ext uri="{FF2B5EF4-FFF2-40B4-BE49-F238E27FC236}">
                <a16:creationId xmlns:a16="http://schemas.microsoft.com/office/drawing/2014/main" id="{11F17760-BE0A-4F73-9946-B1D8F943CDC0}"/>
              </a:ext>
            </a:extLst>
          </p:cNvPr>
          <p:cNvSpPr txBox="1"/>
          <p:nvPr/>
        </p:nvSpPr>
        <p:spPr>
          <a:xfrm>
            <a:off x="554321" y="1180777"/>
            <a:ext cx="2444195" cy="1200329"/>
          </a:xfrm>
          <a:prstGeom prst="rect">
            <a:avLst/>
          </a:prstGeom>
          <a:noFill/>
        </p:spPr>
        <p:txBody>
          <a:bodyPr wrap="none" rtlCol="0">
            <a:spAutoFit/>
          </a:bodyPr>
          <a:lstStyle/>
          <a:p>
            <a:pPr marL="342900" indent="-342900">
              <a:buFont typeface="Wingdings" panose="05000000000000000000" pitchFamily="2" charset="2"/>
              <a:buChar char="Ø"/>
            </a:pPr>
            <a:r>
              <a:rPr kumimoji="1" lang="en-US" altLang="ja-JP" sz="2400" dirty="0"/>
              <a:t>&lt; 1.1 GeV/c</a:t>
            </a:r>
          </a:p>
          <a:p>
            <a:pPr marL="342900" indent="-342900">
              <a:buFont typeface="Wingdings" panose="05000000000000000000" pitchFamily="2" charset="2"/>
              <a:buChar char="Ø"/>
            </a:pPr>
            <a:r>
              <a:rPr lang="en-US" altLang="ja-JP" sz="2400" dirty="0"/>
              <a:t>~ 5x10</a:t>
            </a:r>
            <a:r>
              <a:rPr lang="en-US" altLang="ja-JP" sz="2400" baseline="30000" dirty="0"/>
              <a:t>5</a:t>
            </a:r>
            <a:r>
              <a:rPr lang="en-US" altLang="ja-JP" sz="2400" dirty="0"/>
              <a:t> K</a:t>
            </a:r>
            <a:r>
              <a:rPr lang="en-US" altLang="ja-JP" sz="2400" baseline="30000" dirty="0"/>
              <a:t>-</a:t>
            </a:r>
            <a:r>
              <a:rPr lang="en-US" altLang="ja-JP" sz="2400" dirty="0"/>
              <a:t>/spill</a:t>
            </a:r>
          </a:p>
          <a:p>
            <a:pPr marL="342900" indent="-342900">
              <a:buFont typeface="Wingdings" panose="05000000000000000000" pitchFamily="2" charset="2"/>
              <a:buChar char="Ø"/>
            </a:pPr>
            <a:r>
              <a:rPr lang="ja-JP" altLang="en-US" sz="2400" b="1" dirty="0">
                <a:highlight>
                  <a:srgbClr val="FFFF00"/>
                </a:highlight>
              </a:rPr>
              <a:t>核内</a:t>
            </a:r>
            <a:r>
              <a:rPr lang="en-US" altLang="ja-JP" sz="2400" b="1" dirty="0">
                <a:highlight>
                  <a:srgbClr val="FFFF00"/>
                </a:highlight>
              </a:rPr>
              <a:t>K</a:t>
            </a:r>
            <a:r>
              <a:rPr lang="ja-JP" altLang="en-US" sz="2400" b="1" dirty="0">
                <a:highlight>
                  <a:srgbClr val="FFFF00"/>
                </a:highlight>
              </a:rPr>
              <a:t>中間子</a:t>
            </a:r>
            <a:endParaRPr lang="en-US" altLang="ja-JP" sz="2400" b="1" dirty="0">
              <a:highlight>
                <a:srgbClr val="FFFF00"/>
              </a:highlight>
            </a:endParaRPr>
          </a:p>
        </p:txBody>
      </p:sp>
      <p:sp>
        <p:nvSpPr>
          <p:cNvPr id="19" name="テキスト ボックス 18">
            <a:extLst>
              <a:ext uri="{FF2B5EF4-FFF2-40B4-BE49-F238E27FC236}">
                <a16:creationId xmlns:a16="http://schemas.microsoft.com/office/drawing/2014/main" id="{0733EDC6-689D-4ADD-91DF-1541C1CB5E91}"/>
              </a:ext>
            </a:extLst>
          </p:cNvPr>
          <p:cNvSpPr txBox="1"/>
          <p:nvPr/>
        </p:nvSpPr>
        <p:spPr>
          <a:xfrm>
            <a:off x="5929075" y="948994"/>
            <a:ext cx="4139275" cy="1200329"/>
          </a:xfrm>
          <a:prstGeom prst="rect">
            <a:avLst/>
          </a:prstGeom>
          <a:noFill/>
        </p:spPr>
        <p:txBody>
          <a:bodyPr wrap="none" rtlCol="0">
            <a:spAutoFit/>
          </a:bodyPr>
          <a:lstStyle/>
          <a:p>
            <a:pPr marL="342900" indent="-342900">
              <a:buFont typeface="Wingdings" panose="05000000000000000000" pitchFamily="2" charset="2"/>
              <a:buChar char="Ø"/>
            </a:pPr>
            <a:r>
              <a:rPr kumimoji="1" lang="en-US" altLang="ja-JP" sz="2400" dirty="0"/>
              <a:t>&lt; 2.0 GeV/c</a:t>
            </a:r>
          </a:p>
          <a:p>
            <a:pPr marL="342900" indent="-342900">
              <a:buFont typeface="Wingdings" panose="05000000000000000000" pitchFamily="2" charset="2"/>
              <a:buChar char="Ø"/>
            </a:pPr>
            <a:r>
              <a:rPr lang="en-US" altLang="ja-JP" sz="2400" dirty="0"/>
              <a:t>~ 10</a:t>
            </a:r>
            <a:r>
              <a:rPr lang="en-US" altLang="ja-JP" sz="2400" baseline="30000" dirty="0"/>
              <a:t>6</a:t>
            </a:r>
            <a:r>
              <a:rPr lang="en-US" altLang="ja-JP" sz="2400" dirty="0"/>
              <a:t> K</a:t>
            </a:r>
            <a:r>
              <a:rPr lang="en-US" altLang="ja-JP" sz="2400" baseline="30000" dirty="0"/>
              <a:t>-</a:t>
            </a:r>
            <a:r>
              <a:rPr lang="en-US" altLang="ja-JP" sz="2400" dirty="0"/>
              <a:t>/spill</a:t>
            </a:r>
          </a:p>
          <a:p>
            <a:pPr marL="342900" indent="-342900">
              <a:buFont typeface="Wingdings" panose="05000000000000000000" pitchFamily="2" charset="2"/>
              <a:buChar char="Ø"/>
            </a:pPr>
            <a:r>
              <a:rPr lang="en-US" altLang="ja-JP" sz="2400" b="1" dirty="0">
                <a:highlight>
                  <a:srgbClr val="FFFF00"/>
                </a:highlight>
              </a:rPr>
              <a:t>S=</a:t>
            </a:r>
            <a:r>
              <a:rPr lang="en-US" altLang="ja-JP" sz="2400" b="1" dirty="0">
                <a:highlight>
                  <a:srgbClr val="FFFF00"/>
                </a:highlight>
                <a:latin typeface="Symbol" pitchFamily="2" charset="2"/>
              </a:rPr>
              <a:t>-</a:t>
            </a:r>
            <a:r>
              <a:rPr lang="en-US" altLang="ja-JP" sz="2400" b="1" dirty="0">
                <a:highlight>
                  <a:srgbClr val="FFFF00"/>
                </a:highlight>
              </a:rPr>
              <a:t>1 </a:t>
            </a:r>
            <a:r>
              <a:rPr lang="ja-JP" altLang="en-US" sz="2400" b="1" dirty="0">
                <a:highlight>
                  <a:srgbClr val="FFFF00"/>
                </a:highlight>
              </a:rPr>
              <a:t>及び</a:t>
            </a:r>
            <a:r>
              <a:rPr lang="en-US" altLang="ja-JP" sz="2400" b="1" dirty="0">
                <a:highlight>
                  <a:srgbClr val="FFFF00"/>
                </a:highlight>
              </a:rPr>
              <a:t> S=</a:t>
            </a:r>
            <a:r>
              <a:rPr lang="en-US" altLang="ja-JP" sz="2400" b="1" dirty="0">
                <a:highlight>
                  <a:srgbClr val="FFFF00"/>
                </a:highlight>
                <a:latin typeface="Symbol" pitchFamily="2" charset="2"/>
              </a:rPr>
              <a:t>-</a:t>
            </a:r>
            <a:r>
              <a:rPr lang="en-US" altLang="ja-JP" sz="2400" b="1" dirty="0">
                <a:highlight>
                  <a:srgbClr val="FFFF00"/>
                </a:highlight>
              </a:rPr>
              <a:t>2 </a:t>
            </a:r>
            <a:r>
              <a:rPr lang="ja-JP" altLang="en-US" sz="2400" b="1" dirty="0">
                <a:highlight>
                  <a:srgbClr val="FFFF00"/>
                </a:highlight>
              </a:rPr>
              <a:t>ハイパー核</a:t>
            </a:r>
            <a:endParaRPr lang="en-US" altLang="ja-JP" sz="2400" b="1" dirty="0">
              <a:highlight>
                <a:srgbClr val="FFFF00"/>
              </a:highlight>
            </a:endParaRPr>
          </a:p>
        </p:txBody>
      </p:sp>
      <p:grpSp>
        <p:nvGrpSpPr>
          <p:cNvPr id="21" name="グループ化 20">
            <a:extLst>
              <a:ext uri="{FF2B5EF4-FFF2-40B4-BE49-F238E27FC236}">
                <a16:creationId xmlns:a16="http://schemas.microsoft.com/office/drawing/2014/main" id="{01C19C04-8261-4832-AFCC-0178B0F3A68B}"/>
              </a:ext>
            </a:extLst>
          </p:cNvPr>
          <p:cNvGrpSpPr/>
          <p:nvPr/>
        </p:nvGrpSpPr>
        <p:grpSpPr>
          <a:xfrm>
            <a:off x="7102520" y="2321395"/>
            <a:ext cx="3693575" cy="1224118"/>
            <a:chOff x="8284066" y="2427676"/>
            <a:chExt cx="3693575" cy="1224118"/>
          </a:xfrm>
        </p:grpSpPr>
        <p:sp>
          <p:nvSpPr>
            <p:cNvPr id="18" name="正方形/長方形 17">
              <a:extLst>
                <a:ext uri="{FF2B5EF4-FFF2-40B4-BE49-F238E27FC236}">
                  <a16:creationId xmlns:a16="http://schemas.microsoft.com/office/drawing/2014/main" id="{56092020-A226-4801-A45A-C424DA079B13}"/>
                </a:ext>
              </a:extLst>
            </p:cNvPr>
            <p:cNvSpPr/>
            <p:nvPr/>
          </p:nvSpPr>
          <p:spPr>
            <a:xfrm>
              <a:off x="8715958" y="3203797"/>
              <a:ext cx="2522710" cy="41213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F185FBAA-9206-440C-AFE5-E9D6B79D7BAC}"/>
                    </a:ext>
                  </a:extLst>
                </p:cNvPr>
                <p:cNvSpPr txBox="1"/>
                <p:nvPr/>
              </p:nvSpPr>
              <p:spPr>
                <a:xfrm>
                  <a:off x="8284066" y="2427676"/>
                  <a:ext cx="3693575" cy="1224118"/>
                </a:xfrm>
                <a:prstGeom prst="rect">
                  <a:avLst/>
                </a:prstGeom>
                <a:noFill/>
              </p:spPr>
              <p:txBody>
                <a:bodyPr wrap="none" rtlCol="0">
                  <a:spAutoFit/>
                </a:bodyPr>
                <a:lstStyle/>
                <a:p>
                  <a:pPr marL="342900" indent="-342900">
                    <a:buFont typeface="Wingdings" panose="05000000000000000000" pitchFamily="2" charset="2"/>
                    <a:buChar char="Ø"/>
                  </a:pPr>
                  <a:r>
                    <a:rPr kumimoji="1" lang="en-US" altLang="ja-JP" sz="2400" dirty="0"/>
                    <a:t>16 deg extraction</a:t>
                  </a:r>
                </a:p>
                <a:p>
                  <a:pPr marL="342900" indent="-342900">
                    <a:buFont typeface="Wingdings" panose="05000000000000000000" pitchFamily="2" charset="2"/>
                    <a:buChar char="Ø"/>
                  </a:pPr>
                  <a:r>
                    <a:rPr lang="en-US" altLang="ja-JP" sz="2400" dirty="0"/>
                    <a:t>~ 2.1 GeV/c ~ 10</a:t>
                  </a:r>
                  <a:r>
                    <a:rPr lang="en-US" altLang="ja-JP" sz="2400" baseline="30000" dirty="0"/>
                    <a:t>7</a:t>
                  </a:r>
                  <a:r>
                    <a:rPr lang="en-US" altLang="ja-JP" sz="2400" dirty="0"/>
                    <a:t> K</a:t>
                  </a:r>
                  <a:r>
                    <a:rPr lang="en-US" altLang="ja-JP" sz="2400" baseline="30000" dirty="0"/>
                    <a:t>0</a:t>
                  </a:r>
                  <a:r>
                    <a:rPr lang="en-US" altLang="ja-JP" sz="2400" baseline="-25000" dirty="0"/>
                    <a:t>L</a:t>
                  </a:r>
                  <a:r>
                    <a:rPr lang="en-US" altLang="ja-JP" sz="2400" dirty="0"/>
                    <a:t>/spill</a:t>
                  </a:r>
                </a:p>
                <a:p>
                  <a:pPr marL="342900" indent="-342900">
                    <a:buFont typeface="Wingdings" panose="05000000000000000000" pitchFamily="2" charset="2"/>
                    <a:buChar char="Ø"/>
                  </a:pPr>
                  <a14:m>
                    <m:oMath xmlns:m="http://schemas.openxmlformats.org/officeDocument/2006/math">
                      <m:sSup>
                        <m:sSupPr>
                          <m:ctrlPr>
                            <a:rPr lang="en-US" altLang="ja-JP" sz="2400" b="1" i="1">
                              <a:latin typeface="Cambria Math" panose="02040503050406030204" pitchFamily="18" charset="0"/>
                            </a:rPr>
                          </m:ctrlPr>
                        </m:sSupPr>
                        <m:e>
                          <m:sSubSup>
                            <m:sSubSupPr>
                              <m:ctrlPr>
                                <a:rPr lang="en-US" altLang="ja-JP" sz="2400" b="1" i="1">
                                  <a:latin typeface="Cambria Math" panose="02040503050406030204" pitchFamily="18" charset="0"/>
                                </a:rPr>
                              </m:ctrlPr>
                            </m:sSubSupPr>
                            <m:e>
                              <m:r>
                                <a:rPr lang="en-US" altLang="ja-JP" sz="2400" b="1" i="1">
                                  <a:latin typeface="Cambria Math" panose="02040503050406030204" pitchFamily="18" charset="0"/>
                                </a:rPr>
                                <m:t>𝑲</m:t>
                              </m:r>
                            </m:e>
                            <m:sub>
                              <m:r>
                                <a:rPr lang="en-US" altLang="ja-JP" sz="2400" b="1" i="1">
                                  <a:latin typeface="Cambria Math" panose="02040503050406030204" pitchFamily="18" charset="0"/>
                                </a:rPr>
                                <m:t>𝑳</m:t>
                              </m:r>
                            </m:sub>
                            <m:sup>
                              <m:r>
                                <a:rPr lang="en-US" altLang="ja-JP" sz="2400" b="1" i="1">
                                  <a:latin typeface="Cambria Math" panose="02040503050406030204" pitchFamily="18" charset="0"/>
                                </a:rPr>
                                <m:t>𝟎</m:t>
                              </m:r>
                            </m:sup>
                          </m:sSubSup>
                          <m:r>
                            <a:rPr lang="ja-JP" altLang="en-US" sz="2400" b="1" i="1">
                              <a:latin typeface="Cambria Math" panose="02040503050406030204" pitchFamily="18" charset="0"/>
                            </a:rPr>
                            <m:t>→</m:t>
                          </m:r>
                          <m:r>
                            <a:rPr lang="ja-JP" altLang="en-US" sz="2400" b="1" i="1">
                              <a:latin typeface="Cambria Math" panose="02040503050406030204" pitchFamily="18" charset="0"/>
                            </a:rPr>
                            <m:t>𝝅</m:t>
                          </m:r>
                        </m:e>
                        <m:sup>
                          <m:r>
                            <a:rPr lang="en-US" altLang="ja-JP" sz="2400" b="1" i="1">
                              <a:latin typeface="Cambria Math" panose="02040503050406030204" pitchFamily="18" charset="0"/>
                            </a:rPr>
                            <m:t>𝟎</m:t>
                          </m:r>
                        </m:sup>
                      </m:sSup>
                      <m:r>
                        <a:rPr lang="ja-JP" altLang="en-US" sz="2400" b="1" i="1">
                          <a:latin typeface="Cambria Math" panose="02040503050406030204" pitchFamily="18" charset="0"/>
                        </a:rPr>
                        <m:t>𝝂</m:t>
                      </m:r>
                      <m:acc>
                        <m:accPr>
                          <m:chr m:val="̅"/>
                          <m:ctrlPr>
                            <a:rPr lang="ja-JP" altLang="en-US" sz="2400" b="1" i="1">
                              <a:latin typeface="Cambria Math" panose="02040503050406030204" pitchFamily="18" charset="0"/>
                            </a:rPr>
                          </m:ctrlPr>
                        </m:accPr>
                        <m:e>
                          <m:r>
                            <a:rPr lang="ja-JP" altLang="en-US" sz="2400" b="1" i="1">
                              <a:latin typeface="Cambria Math" panose="02040503050406030204" pitchFamily="18" charset="0"/>
                            </a:rPr>
                            <m:t>𝝂</m:t>
                          </m:r>
                        </m:e>
                      </m:acc>
                      <m:r>
                        <m:rPr>
                          <m:nor/>
                        </m:rPr>
                        <a:rPr lang="ja-JP" altLang="en-US" sz="2400" b="1" dirty="0"/>
                        <m:t>稀崩壊</m:t>
                      </m:r>
                    </m:oMath>
                  </a14:m>
                  <a:endParaRPr lang="en-US" altLang="ja-JP" sz="2400" b="1" dirty="0"/>
                </a:p>
              </p:txBody>
            </p:sp>
          </mc:Choice>
          <mc:Fallback xmlns="">
            <p:sp>
              <p:nvSpPr>
                <p:cNvPr id="20" name="テキスト ボックス 19">
                  <a:extLst>
                    <a:ext uri="{FF2B5EF4-FFF2-40B4-BE49-F238E27FC236}">
                      <a16:creationId xmlns:a16="http://schemas.microsoft.com/office/drawing/2014/main" id="{F185FBAA-9206-440C-AFE5-E9D6B79D7BAC}"/>
                    </a:ext>
                  </a:extLst>
                </p:cNvPr>
                <p:cNvSpPr txBox="1">
                  <a:spLocks noRot="1" noChangeAspect="1" noMove="1" noResize="1" noEditPoints="1" noAdjustHandles="1" noChangeArrowheads="1" noChangeShapeType="1" noTextEdit="1"/>
                </p:cNvSpPr>
                <p:nvPr/>
              </p:nvSpPr>
              <p:spPr>
                <a:xfrm>
                  <a:off x="8284066" y="2427676"/>
                  <a:ext cx="3693575" cy="1224118"/>
                </a:xfrm>
                <a:prstGeom prst="rect">
                  <a:avLst/>
                </a:prstGeom>
                <a:blipFill>
                  <a:blip r:embed="rId3"/>
                  <a:stretch>
                    <a:fillRect l="-2145" t="-3980" r="-1320" b="-8458"/>
                  </a:stretch>
                </a:blipFill>
              </p:spPr>
              <p:txBody>
                <a:bodyPr/>
                <a:lstStyle/>
                <a:p>
                  <a:r>
                    <a:rPr lang="ja-JP" altLang="en-US">
                      <a:noFill/>
                    </a:rPr>
                    <a:t> </a:t>
                  </a:r>
                </a:p>
              </p:txBody>
            </p:sp>
          </mc:Fallback>
        </mc:AlternateContent>
      </p:grpSp>
      <p:sp>
        <p:nvSpPr>
          <p:cNvPr id="22" name="テキスト ボックス 21">
            <a:extLst>
              <a:ext uri="{FF2B5EF4-FFF2-40B4-BE49-F238E27FC236}">
                <a16:creationId xmlns:a16="http://schemas.microsoft.com/office/drawing/2014/main" id="{0F0EB8F8-DA9B-46B7-8D75-BE10D17A5C4D}"/>
              </a:ext>
            </a:extLst>
          </p:cNvPr>
          <p:cNvSpPr txBox="1"/>
          <p:nvPr/>
        </p:nvSpPr>
        <p:spPr>
          <a:xfrm>
            <a:off x="4391" y="3948690"/>
            <a:ext cx="1556836" cy="830997"/>
          </a:xfrm>
          <a:prstGeom prst="rect">
            <a:avLst/>
          </a:prstGeom>
          <a:noFill/>
        </p:spPr>
        <p:txBody>
          <a:bodyPr wrap="none" rtlCol="0">
            <a:spAutoFit/>
          </a:bodyPr>
          <a:lstStyle/>
          <a:p>
            <a:pPr marL="342900" indent="-342900">
              <a:buFont typeface="Wingdings" panose="05000000000000000000" pitchFamily="2" charset="2"/>
              <a:buChar char="Ø"/>
            </a:pPr>
            <a:r>
              <a:rPr kumimoji="1" lang="ja-JP" altLang="en-US" sz="2400" dirty="0"/>
              <a:t>金標的</a:t>
            </a:r>
            <a:endParaRPr kumimoji="1" lang="en-US" altLang="ja-JP" sz="2400" dirty="0"/>
          </a:p>
          <a:p>
            <a:pPr marL="342900" indent="-342900">
              <a:buFont typeface="Wingdings" panose="05000000000000000000" pitchFamily="2" charset="2"/>
              <a:buChar char="Ø"/>
            </a:pPr>
            <a:r>
              <a:rPr kumimoji="1" lang="en-US" altLang="ja-JP" sz="2400" dirty="0"/>
              <a:t>&lt; 95 kW</a:t>
            </a:r>
          </a:p>
        </p:txBody>
      </p:sp>
      <p:sp>
        <p:nvSpPr>
          <p:cNvPr id="23" name="テキスト ボックス 22">
            <a:extLst>
              <a:ext uri="{FF2B5EF4-FFF2-40B4-BE49-F238E27FC236}">
                <a16:creationId xmlns:a16="http://schemas.microsoft.com/office/drawing/2014/main" id="{CF9B3003-5052-4FE3-A33A-6D299C6C9C8F}"/>
              </a:ext>
            </a:extLst>
          </p:cNvPr>
          <p:cNvSpPr txBox="1"/>
          <p:nvPr/>
        </p:nvSpPr>
        <p:spPr>
          <a:xfrm>
            <a:off x="8369000" y="4110625"/>
            <a:ext cx="3917278" cy="1200329"/>
          </a:xfrm>
          <a:prstGeom prst="rect">
            <a:avLst/>
          </a:prstGeom>
          <a:noFill/>
        </p:spPr>
        <p:txBody>
          <a:bodyPr wrap="square" rtlCol="0">
            <a:spAutoFit/>
          </a:bodyPr>
          <a:lstStyle/>
          <a:p>
            <a:pPr marL="342900" indent="-342900">
              <a:buFont typeface="Wingdings" panose="05000000000000000000" pitchFamily="2" charset="2"/>
              <a:buChar char="Ø"/>
            </a:pPr>
            <a:r>
              <a:rPr kumimoji="1" lang="en-US" altLang="ja-JP" sz="2400" dirty="0"/>
              <a:t>30 GeV proton </a:t>
            </a:r>
            <a:r>
              <a:rPr lang="en-US" altLang="ja-JP" sz="2400" dirty="0"/>
              <a:t>~ 10</a:t>
            </a:r>
            <a:r>
              <a:rPr lang="en-US" altLang="ja-JP" sz="2400" baseline="30000" dirty="0"/>
              <a:t>10</a:t>
            </a:r>
            <a:endParaRPr lang="en-US" altLang="ja-JP" sz="2400" dirty="0"/>
          </a:p>
          <a:p>
            <a:pPr marL="342900" indent="-342900">
              <a:buFont typeface="Wingdings" panose="05000000000000000000" pitchFamily="2" charset="2"/>
              <a:buChar char="Ø"/>
            </a:pPr>
            <a:r>
              <a:rPr lang="en-US" altLang="ja-JP" sz="2400" dirty="0"/>
              <a:t>&lt; 31 GeV/c </a:t>
            </a:r>
            <a:r>
              <a:rPr lang="en-US" altLang="ja-JP" sz="2400" dirty="0" err="1"/>
              <a:t>unsepa</a:t>
            </a:r>
            <a:r>
              <a:rPr lang="en-US" altLang="ja-JP" sz="2400" dirty="0"/>
              <a:t>. </a:t>
            </a:r>
            <a:r>
              <a:rPr lang="en-US" altLang="ja-JP" sz="2400" dirty="0">
                <a:latin typeface="Symbol" panose="05050102010706020507" pitchFamily="18" charset="2"/>
              </a:rPr>
              <a:t>p </a:t>
            </a:r>
            <a:r>
              <a:rPr lang="en-US" altLang="ja-JP" sz="2400" dirty="0"/>
              <a:t>~ 10</a:t>
            </a:r>
            <a:r>
              <a:rPr lang="en-US" altLang="ja-JP" sz="2400" baseline="30000" dirty="0"/>
              <a:t>7</a:t>
            </a:r>
            <a:endParaRPr lang="en-US" altLang="ja-JP" sz="2400" dirty="0"/>
          </a:p>
          <a:p>
            <a:pPr marL="342900" indent="-342900">
              <a:buFont typeface="Wingdings" panose="05000000000000000000" pitchFamily="2" charset="2"/>
              <a:buChar char="Ø"/>
            </a:pPr>
            <a:r>
              <a:rPr lang="ja-JP" altLang="en-US" sz="2400" b="1" dirty="0">
                <a:highlight>
                  <a:srgbClr val="FFFF00"/>
                </a:highlight>
                <a:latin typeface="Symbol" panose="05050102010706020507" pitchFamily="18" charset="2"/>
              </a:rPr>
              <a:t>核内</a:t>
            </a:r>
            <a:r>
              <a:rPr lang="en-US" altLang="ja-JP" sz="2400" b="1" dirty="0">
                <a:highlight>
                  <a:srgbClr val="FFFF00"/>
                </a:highlight>
                <a:latin typeface="Symbol" panose="05050102010706020507" pitchFamily="18" charset="2"/>
              </a:rPr>
              <a:t>f</a:t>
            </a:r>
            <a:r>
              <a:rPr lang="ja-JP" altLang="en-US" sz="2400" b="1" dirty="0">
                <a:highlight>
                  <a:srgbClr val="FFFF00"/>
                </a:highlight>
                <a:latin typeface="Symbol" panose="05050102010706020507" pitchFamily="18" charset="2"/>
              </a:rPr>
              <a:t>中間子</a:t>
            </a:r>
            <a:endParaRPr lang="en-US" altLang="ja-JP" sz="2400" b="1" dirty="0">
              <a:highlight>
                <a:srgbClr val="FFFF00"/>
              </a:highlight>
              <a:latin typeface="Symbol" panose="05050102010706020507" pitchFamily="18" charset="2"/>
            </a:endParaRPr>
          </a:p>
        </p:txBody>
      </p:sp>
      <p:sp>
        <p:nvSpPr>
          <p:cNvPr id="25" name="テキスト ボックス 24">
            <a:extLst>
              <a:ext uri="{FF2B5EF4-FFF2-40B4-BE49-F238E27FC236}">
                <a16:creationId xmlns:a16="http://schemas.microsoft.com/office/drawing/2014/main" id="{05BE14CC-E555-4E71-9598-5C8D6A378234}"/>
              </a:ext>
            </a:extLst>
          </p:cNvPr>
          <p:cNvSpPr txBox="1"/>
          <p:nvPr/>
        </p:nvSpPr>
        <p:spPr>
          <a:xfrm>
            <a:off x="7203683" y="5959775"/>
            <a:ext cx="1574470" cy="830997"/>
          </a:xfrm>
          <a:prstGeom prst="rect">
            <a:avLst/>
          </a:prstGeom>
          <a:noFill/>
        </p:spPr>
        <p:txBody>
          <a:bodyPr wrap="none" rtlCol="0">
            <a:spAutoFit/>
          </a:bodyPr>
          <a:lstStyle/>
          <a:p>
            <a:pPr marL="342900" indent="-342900">
              <a:buFont typeface="Wingdings" panose="05000000000000000000" pitchFamily="2" charset="2"/>
              <a:buChar char="Ø"/>
            </a:pPr>
            <a:r>
              <a:rPr kumimoji="1" lang="en-US" altLang="ja-JP" sz="2400" dirty="0">
                <a:latin typeface="Symbol" panose="05050102010706020507" pitchFamily="18" charset="2"/>
              </a:rPr>
              <a:t>m</a:t>
            </a:r>
            <a:r>
              <a:rPr kumimoji="1" lang="en-US" altLang="ja-JP" sz="2400" baseline="30000" dirty="0"/>
              <a:t>-</a:t>
            </a:r>
            <a:r>
              <a:rPr kumimoji="1" lang="en-US" altLang="ja-JP" sz="2400" dirty="0"/>
              <a:t> beam</a:t>
            </a:r>
          </a:p>
          <a:p>
            <a:pPr marL="342900" indent="-342900">
              <a:buFont typeface="Wingdings" panose="05000000000000000000" pitchFamily="2" charset="2"/>
              <a:buChar char="Ø"/>
            </a:pPr>
            <a:r>
              <a:rPr lang="en-US" altLang="ja-JP" sz="2400" b="1" dirty="0">
                <a:highlight>
                  <a:srgbClr val="FFFF00"/>
                </a:highlight>
                <a:latin typeface="Symbol" panose="05050102010706020507" pitchFamily="18" charset="2"/>
              </a:rPr>
              <a:t>m</a:t>
            </a:r>
            <a:r>
              <a:rPr lang="en-US" altLang="ja-JP" sz="2400" b="1" dirty="0">
                <a:highlight>
                  <a:srgbClr val="FFFF00"/>
                </a:highlight>
              </a:rPr>
              <a:t>-e</a:t>
            </a:r>
            <a:r>
              <a:rPr lang="ja-JP" altLang="en-US" sz="2400" b="1" dirty="0">
                <a:highlight>
                  <a:srgbClr val="FFFF00"/>
                </a:highlight>
              </a:rPr>
              <a:t>転換</a:t>
            </a:r>
            <a:endParaRPr lang="en-US" altLang="ja-JP" sz="2400" b="1" dirty="0">
              <a:highlight>
                <a:srgbClr val="FFFF00"/>
              </a:highlight>
            </a:endParaRPr>
          </a:p>
        </p:txBody>
      </p:sp>
      <p:sp>
        <p:nvSpPr>
          <p:cNvPr id="3" name="テキスト ボックス 2">
            <a:extLst>
              <a:ext uri="{FF2B5EF4-FFF2-40B4-BE49-F238E27FC236}">
                <a16:creationId xmlns:a16="http://schemas.microsoft.com/office/drawing/2014/main" id="{641486FA-B244-44D1-819B-0FF60B7E99CE}"/>
              </a:ext>
            </a:extLst>
          </p:cNvPr>
          <p:cNvSpPr txBox="1"/>
          <p:nvPr/>
        </p:nvSpPr>
        <p:spPr>
          <a:xfrm>
            <a:off x="8918868" y="3846000"/>
            <a:ext cx="1345240" cy="369332"/>
          </a:xfrm>
          <a:prstGeom prst="rect">
            <a:avLst/>
          </a:prstGeom>
          <a:noFill/>
        </p:spPr>
        <p:txBody>
          <a:bodyPr wrap="none" rtlCol="0">
            <a:spAutoFit/>
          </a:bodyPr>
          <a:lstStyle/>
          <a:p>
            <a:r>
              <a:rPr kumimoji="1" lang="en-US" altLang="ja-JP" i="1" dirty="0"/>
              <a:t>2020</a:t>
            </a:r>
            <a:r>
              <a:rPr kumimoji="1" lang="ja-JP" altLang="en-US" i="1" dirty="0"/>
              <a:t>年始動</a:t>
            </a:r>
          </a:p>
        </p:txBody>
      </p:sp>
      <p:pic>
        <p:nvPicPr>
          <p:cNvPr id="27" name="図 26">
            <a:extLst>
              <a:ext uri="{FF2B5EF4-FFF2-40B4-BE49-F238E27FC236}">
                <a16:creationId xmlns:a16="http://schemas.microsoft.com/office/drawing/2014/main" id="{F64C123A-DDBF-4C6B-A3D4-1F1250B0272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719" y="2389555"/>
            <a:ext cx="1241626" cy="869535"/>
          </a:xfrm>
          <a:prstGeom prst="rect">
            <a:avLst/>
          </a:prstGeom>
        </p:spPr>
      </p:pic>
      <p:pic>
        <p:nvPicPr>
          <p:cNvPr id="29" name="図 28">
            <a:extLst>
              <a:ext uri="{FF2B5EF4-FFF2-40B4-BE49-F238E27FC236}">
                <a16:creationId xmlns:a16="http://schemas.microsoft.com/office/drawing/2014/main" id="{79DF6502-68D7-452A-9C8D-840A6CD6D72C}"/>
              </a:ext>
            </a:extLst>
          </p:cNvPr>
          <p:cNvPicPr>
            <a:picLocks noChangeAspect="1"/>
          </p:cNvPicPr>
          <p:nvPr/>
        </p:nvPicPr>
        <p:blipFill>
          <a:blip r:embed="rId5"/>
          <a:stretch>
            <a:fillRect/>
          </a:stretch>
        </p:blipFill>
        <p:spPr>
          <a:xfrm>
            <a:off x="10737578" y="2544045"/>
            <a:ext cx="1309567" cy="993573"/>
          </a:xfrm>
          <a:prstGeom prst="rect">
            <a:avLst/>
          </a:prstGeom>
        </p:spPr>
      </p:pic>
      <p:pic>
        <p:nvPicPr>
          <p:cNvPr id="7170" name="Picture 2" descr="Origin of the proton mass">
            <a:extLst>
              <a:ext uri="{FF2B5EF4-FFF2-40B4-BE49-F238E27FC236}">
                <a16:creationId xmlns:a16="http://schemas.microsoft.com/office/drawing/2014/main" id="{A6DB75F4-1CA8-4D4E-8803-3D94ADACC9C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29482" y="4845912"/>
            <a:ext cx="1525760" cy="111386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e COMET Experiment: Search for Muon to electron conversion at J-PARC">
            <a:extLst>
              <a:ext uri="{FF2B5EF4-FFF2-40B4-BE49-F238E27FC236}">
                <a16:creationId xmlns:a16="http://schemas.microsoft.com/office/drawing/2014/main" id="{0A43D619-1A37-4361-A835-68FBC5BCED8B}"/>
              </a:ext>
            </a:extLst>
          </p:cNvPr>
          <p:cNvPicPr>
            <a:picLocks noChangeAspect="1" noChangeArrowheads="1"/>
          </p:cNvPicPr>
          <p:nvPr/>
        </p:nvPicPr>
        <p:blipFill>
          <a:blip r:embed="rId7">
            <a:clrChange>
              <a:clrFrom>
                <a:srgbClr val="EFF0F4"/>
              </a:clrFrom>
              <a:clrTo>
                <a:srgbClr val="EFF0F4">
                  <a:alpha val="0"/>
                </a:srgbClr>
              </a:clrTo>
            </a:clrChange>
            <a:extLst>
              <a:ext uri="{28A0092B-C50C-407E-A947-70E740481C1C}">
                <a14:useLocalDpi xmlns:a14="http://schemas.microsoft.com/office/drawing/2010/main" val="0"/>
              </a:ext>
            </a:extLst>
          </a:blip>
          <a:srcRect/>
          <a:stretch>
            <a:fillRect/>
          </a:stretch>
        </p:blipFill>
        <p:spPr bwMode="auto">
          <a:xfrm>
            <a:off x="8693418" y="5970800"/>
            <a:ext cx="1120842" cy="83955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4" descr="Xhypernucleus">
            <a:extLst>
              <a:ext uri="{FF2B5EF4-FFF2-40B4-BE49-F238E27FC236}">
                <a16:creationId xmlns:a16="http://schemas.microsoft.com/office/drawing/2014/main" id="{247955BB-1708-492F-840A-FB5FF95AE8F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57122" y="915646"/>
            <a:ext cx="1309567" cy="1276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矢印: 右 3">
            <a:extLst>
              <a:ext uri="{FF2B5EF4-FFF2-40B4-BE49-F238E27FC236}">
                <a16:creationId xmlns:a16="http://schemas.microsoft.com/office/drawing/2014/main" id="{FA5B501E-B8EC-8C97-5A7A-0E8D1CF9E914}"/>
              </a:ext>
            </a:extLst>
          </p:cNvPr>
          <p:cNvSpPr/>
          <p:nvPr/>
        </p:nvSpPr>
        <p:spPr>
          <a:xfrm rot="19200000">
            <a:off x="3345113" y="3491614"/>
            <a:ext cx="1428517" cy="461665"/>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charged</a:t>
            </a:r>
            <a:endParaRPr kumimoji="1" lang="ja-JP" altLang="en-US" dirty="0">
              <a:solidFill>
                <a:schemeClr val="tx1"/>
              </a:solidFill>
            </a:endParaRPr>
          </a:p>
        </p:txBody>
      </p:sp>
      <p:sp>
        <p:nvSpPr>
          <p:cNvPr id="33" name="矢印: 右 32">
            <a:extLst>
              <a:ext uri="{FF2B5EF4-FFF2-40B4-BE49-F238E27FC236}">
                <a16:creationId xmlns:a16="http://schemas.microsoft.com/office/drawing/2014/main" id="{CBD38C84-20B8-1899-6084-739088A2AF1F}"/>
              </a:ext>
            </a:extLst>
          </p:cNvPr>
          <p:cNvSpPr/>
          <p:nvPr/>
        </p:nvSpPr>
        <p:spPr>
          <a:xfrm rot="20940000">
            <a:off x="3592085" y="3995292"/>
            <a:ext cx="1428517" cy="461665"/>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neutral</a:t>
            </a:r>
            <a:endParaRPr kumimoji="1" lang="ja-JP" altLang="en-US" dirty="0">
              <a:solidFill>
                <a:schemeClr val="tx1"/>
              </a:solidFill>
            </a:endParaRPr>
          </a:p>
        </p:txBody>
      </p:sp>
      <p:sp>
        <p:nvSpPr>
          <p:cNvPr id="34" name="矢印: 右 33">
            <a:extLst>
              <a:ext uri="{FF2B5EF4-FFF2-40B4-BE49-F238E27FC236}">
                <a16:creationId xmlns:a16="http://schemas.microsoft.com/office/drawing/2014/main" id="{72994DF8-229A-D398-0734-3FCC16A11E6A}"/>
              </a:ext>
            </a:extLst>
          </p:cNvPr>
          <p:cNvSpPr/>
          <p:nvPr/>
        </p:nvSpPr>
        <p:spPr>
          <a:xfrm rot="20988771">
            <a:off x="5092988" y="4296250"/>
            <a:ext cx="1428517" cy="461665"/>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primary </a:t>
            </a:r>
            <a:r>
              <a:rPr kumimoji="1" lang="en-US" altLang="ja-JP" sz="1000" dirty="0">
                <a:solidFill>
                  <a:schemeClr val="tx1"/>
                </a:solidFill>
              </a:rPr>
              <a:t>30GeV</a:t>
            </a:r>
            <a:endParaRPr kumimoji="1" lang="ja-JP" altLang="en-US" dirty="0">
              <a:solidFill>
                <a:schemeClr val="tx1"/>
              </a:solidFill>
            </a:endParaRPr>
          </a:p>
        </p:txBody>
      </p:sp>
      <p:grpSp>
        <p:nvGrpSpPr>
          <p:cNvPr id="37" name="グループ化 36">
            <a:extLst>
              <a:ext uri="{FF2B5EF4-FFF2-40B4-BE49-F238E27FC236}">
                <a16:creationId xmlns:a16="http://schemas.microsoft.com/office/drawing/2014/main" id="{D2835D9D-566E-D1AA-8DBD-515D7482186E}"/>
              </a:ext>
            </a:extLst>
          </p:cNvPr>
          <p:cNvGrpSpPr/>
          <p:nvPr/>
        </p:nvGrpSpPr>
        <p:grpSpPr>
          <a:xfrm rot="-60000">
            <a:off x="6281715" y="4840935"/>
            <a:ext cx="969576" cy="806019"/>
            <a:chOff x="6213619" y="4821479"/>
            <a:chExt cx="969576" cy="806019"/>
          </a:xfrm>
        </p:grpSpPr>
        <p:sp>
          <p:nvSpPr>
            <p:cNvPr id="16" name="矢印: U ターン 15">
              <a:extLst>
                <a:ext uri="{FF2B5EF4-FFF2-40B4-BE49-F238E27FC236}">
                  <a16:creationId xmlns:a16="http://schemas.microsoft.com/office/drawing/2014/main" id="{CE49D48A-D9BD-6225-A58B-0C1E29238750}"/>
                </a:ext>
              </a:extLst>
            </p:cNvPr>
            <p:cNvSpPr/>
            <p:nvPr/>
          </p:nvSpPr>
          <p:spPr>
            <a:xfrm rot="16757421" flipH="1">
              <a:off x="6299733" y="4835789"/>
              <a:ext cx="705595" cy="877824"/>
            </a:xfrm>
            <a:prstGeom prst="utur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30" name="テキスト ボックス 29">
              <a:extLst>
                <a:ext uri="{FF2B5EF4-FFF2-40B4-BE49-F238E27FC236}">
                  <a16:creationId xmlns:a16="http://schemas.microsoft.com/office/drawing/2014/main" id="{4308806D-629C-D356-90D9-A43A7E56EC07}"/>
                </a:ext>
              </a:extLst>
            </p:cNvPr>
            <p:cNvSpPr txBox="1"/>
            <p:nvPr/>
          </p:nvSpPr>
          <p:spPr>
            <a:xfrm rot="589478">
              <a:off x="6395800" y="4821479"/>
              <a:ext cx="787395" cy="369332"/>
            </a:xfrm>
            <a:prstGeom prst="rect">
              <a:avLst/>
            </a:prstGeom>
            <a:noFill/>
          </p:spPr>
          <p:txBody>
            <a:bodyPr wrap="none" rtlCol="0">
              <a:spAutoFit/>
            </a:bodyPr>
            <a:lstStyle/>
            <a:p>
              <a:r>
                <a:rPr kumimoji="1" lang="en-US" altLang="ja-JP" dirty="0">
                  <a:solidFill>
                    <a:schemeClr val="tx1"/>
                  </a:solidFill>
                </a:rPr>
                <a:t>muon </a:t>
              </a:r>
              <a:endParaRPr kumimoji="1" lang="ja-JP" altLang="en-US" dirty="0">
                <a:solidFill>
                  <a:schemeClr val="tx1"/>
                </a:solidFill>
              </a:endParaRPr>
            </a:p>
          </p:txBody>
        </p:sp>
      </p:grpSp>
      <p:sp>
        <p:nvSpPr>
          <p:cNvPr id="38" name="テキスト ボックス 37">
            <a:extLst>
              <a:ext uri="{FF2B5EF4-FFF2-40B4-BE49-F238E27FC236}">
                <a16:creationId xmlns:a16="http://schemas.microsoft.com/office/drawing/2014/main" id="{D6EDE5E9-3C3D-B327-77DB-D6B48C1F1AD1}"/>
              </a:ext>
            </a:extLst>
          </p:cNvPr>
          <p:cNvSpPr txBox="1"/>
          <p:nvPr/>
        </p:nvSpPr>
        <p:spPr>
          <a:xfrm>
            <a:off x="5807132" y="6485912"/>
            <a:ext cx="1345240" cy="369332"/>
          </a:xfrm>
          <a:prstGeom prst="rect">
            <a:avLst/>
          </a:prstGeom>
          <a:noFill/>
        </p:spPr>
        <p:txBody>
          <a:bodyPr wrap="none" rtlCol="0">
            <a:spAutoFit/>
          </a:bodyPr>
          <a:lstStyle/>
          <a:p>
            <a:r>
              <a:rPr kumimoji="1" lang="en-US" altLang="ja-JP" i="1" dirty="0"/>
              <a:t>2023</a:t>
            </a:r>
            <a:r>
              <a:rPr kumimoji="1" lang="ja-JP" altLang="en-US" i="1" dirty="0"/>
              <a:t>年始動</a:t>
            </a:r>
          </a:p>
        </p:txBody>
      </p:sp>
      <p:sp>
        <p:nvSpPr>
          <p:cNvPr id="8" name="スライド番号プレースホルダー 7">
            <a:extLst>
              <a:ext uri="{FF2B5EF4-FFF2-40B4-BE49-F238E27FC236}">
                <a16:creationId xmlns:a16="http://schemas.microsoft.com/office/drawing/2014/main" id="{C1B5281E-761F-7348-50E8-1252D850CA5F}"/>
              </a:ext>
            </a:extLst>
          </p:cNvPr>
          <p:cNvSpPr>
            <a:spLocks noGrp="1"/>
          </p:cNvSpPr>
          <p:nvPr>
            <p:ph type="sldNum" sz="quarter" idx="12"/>
          </p:nvPr>
        </p:nvSpPr>
        <p:spPr/>
        <p:txBody>
          <a:bodyPr/>
          <a:lstStyle/>
          <a:p>
            <a:fld id="{2F12FD73-3B79-4649-AE7F-26B9A55D462C}" type="slidenum">
              <a:rPr lang="ja-JP" altLang="en-US" smtClean="0"/>
              <a:pPr/>
              <a:t>7</a:t>
            </a:fld>
            <a:endParaRPr lang="ja-JP" altLang="en-US"/>
          </a:p>
        </p:txBody>
      </p:sp>
    </p:spTree>
    <p:extLst>
      <p:ext uri="{BB962C8B-B14F-4D97-AF65-F5344CB8AC3E}">
        <p14:creationId xmlns:p14="http://schemas.microsoft.com/office/powerpoint/2010/main" val="1547805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a:extLst>
              <a:ext uri="{FF2B5EF4-FFF2-40B4-BE49-F238E27FC236}">
                <a16:creationId xmlns:a16="http://schemas.microsoft.com/office/drawing/2014/main" id="{099A021A-3C39-E2AF-A536-33B4A050B67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3153" y="1468723"/>
            <a:ext cx="7779272" cy="5054243"/>
          </a:xfrm>
          <a:prstGeom prst="rect">
            <a:avLst/>
          </a:prstGeom>
        </p:spPr>
      </p:pic>
      <p:sp>
        <p:nvSpPr>
          <p:cNvPr id="7" name="テキスト ボックス 6">
            <a:extLst>
              <a:ext uri="{FF2B5EF4-FFF2-40B4-BE49-F238E27FC236}">
                <a16:creationId xmlns:a16="http://schemas.microsoft.com/office/drawing/2014/main" id="{F1DBE96F-9153-44F1-91E9-503D7F7BD5BF}"/>
              </a:ext>
            </a:extLst>
          </p:cNvPr>
          <p:cNvSpPr txBox="1"/>
          <p:nvPr/>
        </p:nvSpPr>
        <p:spPr>
          <a:xfrm>
            <a:off x="1692452" y="3848941"/>
            <a:ext cx="1326773" cy="461665"/>
          </a:xfrm>
          <a:prstGeom prst="rect">
            <a:avLst/>
          </a:prstGeom>
          <a:solidFill>
            <a:srgbClr val="0070C0"/>
          </a:solidFill>
          <a:effectLst/>
          <a:scene3d>
            <a:camera prst="orthographicFront"/>
            <a:lightRig rig="threePt" dir="t"/>
          </a:scene3d>
          <a:sp3d>
            <a:bevelT/>
          </a:sp3d>
        </p:spPr>
        <p:txBody>
          <a:bodyPr wrap="none" rtlCol="0">
            <a:spAutoFit/>
          </a:bodyPr>
          <a:lstStyle/>
          <a:p>
            <a:r>
              <a:rPr kumimoji="1" lang="en-US" altLang="ja-JP" sz="2400" b="1" dirty="0">
                <a:solidFill>
                  <a:schemeClr val="bg1"/>
                </a:solidFill>
              </a:rPr>
              <a:t>T1 target</a:t>
            </a:r>
            <a:endParaRPr kumimoji="1" lang="ja-JP" altLang="en-US" sz="2400" b="1" dirty="0">
              <a:solidFill>
                <a:schemeClr val="bg1"/>
              </a:solidFill>
            </a:endParaRPr>
          </a:p>
        </p:txBody>
      </p:sp>
      <p:sp>
        <p:nvSpPr>
          <p:cNvPr id="11" name="テキスト ボックス 10">
            <a:extLst>
              <a:ext uri="{FF2B5EF4-FFF2-40B4-BE49-F238E27FC236}">
                <a16:creationId xmlns:a16="http://schemas.microsoft.com/office/drawing/2014/main" id="{B8F9F6B7-0F72-4CA0-81A0-E8809299C893}"/>
              </a:ext>
            </a:extLst>
          </p:cNvPr>
          <p:cNvSpPr txBox="1"/>
          <p:nvPr/>
        </p:nvSpPr>
        <p:spPr>
          <a:xfrm>
            <a:off x="6560429" y="3092748"/>
            <a:ext cx="582211" cy="584775"/>
          </a:xfrm>
          <a:prstGeom prst="rect">
            <a:avLst/>
          </a:prstGeom>
          <a:solidFill>
            <a:srgbClr val="00B050"/>
          </a:solidFill>
          <a:effectLst/>
          <a:scene3d>
            <a:camera prst="orthographicFront"/>
            <a:lightRig rig="threePt" dir="t"/>
          </a:scene3d>
          <a:sp3d>
            <a:bevelT/>
          </a:sp3d>
        </p:spPr>
        <p:txBody>
          <a:bodyPr wrap="none" rtlCol="0">
            <a:spAutoFit/>
          </a:bodyPr>
          <a:lstStyle/>
          <a:p>
            <a:r>
              <a:rPr kumimoji="1" lang="en-US" altLang="ja-JP" sz="3200" b="1" dirty="0">
                <a:solidFill>
                  <a:schemeClr val="bg1"/>
                </a:solidFill>
              </a:rPr>
              <a:t>KL</a:t>
            </a:r>
            <a:endParaRPr kumimoji="1" lang="ja-JP" altLang="en-US" sz="3200" b="1" dirty="0">
              <a:solidFill>
                <a:schemeClr val="bg1"/>
              </a:solidFill>
            </a:endParaRPr>
          </a:p>
        </p:txBody>
      </p:sp>
      <p:sp>
        <p:nvSpPr>
          <p:cNvPr id="12" name="テキスト ボックス 11">
            <a:extLst>
              <a:ext uri="{FF2B5EF4-FFF2-40B4-BE49-F238E27FC236}">
                <a16:creationId xmlns:a16="http://schemas.microsoft.com/office/drawing/2014/main" id="{7C94CCA1-3E88-4E91-AD6B-474FEF3A0508}"/>
              </a:ext>
            </a:extLst>
          </p:cNvPr>
          <p:cNvSpPr txBox="1"/>
          <p:nvPr/>
        </p:nvSpPr>
        <p:spPr>
          <a:xfrm>
            <a:off x="7182844" y="3961839"/>
            <a:ext cx="1263487" cy="584775"/>
          </a:xfrm>
          <a:prstGeom prst="rect">
            <a:avLst/>
          </a:prstGeom>
          <a:solidFill>
            <a:srgbClr val="00B050"/>
          </a:solidFill>
          <a:effectLst/>
          <a:scene3d>
            <a:camera prst="orthographicFront"/>
            <a:lightRig rig="threePt" dir="t"/>
          </a:scene3d>
          <a:sp3d>
            <a:bevelT/>
          </a:sp3d>
        </p:spPr>
        <p:txBody>
          <a:bodyPr wrap="none" rtlCol="0">
            <a:spAutoFit/>
          </a:bodyPr>
          <a:lstStyle/>
          <a:p>
            <a:r>
              <a:rPr kumimoji="1" lang="en-US" altLang="ja-JP" sz="3200" b="1" dirty="0">
                <a:solidFill>
                  <a:schemeClr val="bg1"/>
                </a:solidFill>
              </a:rPr>
              <a:t>high-p</a:t>
            </a:r>
            <a:endParaRPr kumimoji="1" lang="ja-JP" altLang="en-US" sz="3200" b="1" dirty="0">
              <a:solidFill>
                <a:schemeClr val="bg1"/>
              </a:solidFill>
            </a:endParaRPr>
          </a:p>
        </p:txBody>
      </p:sp>
      <p:sp>
        <p:nvSpPr>
          <p:cNvPr id="13" name="テキスト ボックス 12">
            <a:extLst>
              <a:ext uri="{FF2B5EF4-FFF2-40B4-BE49-F238E27FC236}">
                <a16:creationId xmlns:a16="http://schemas.microsoft.com/office/drawing/2014/main" id="{38EFFEC3-FBE6-47FF-8EA3-84C3ACA0597B}"/>
              </a:ext>
            </a:extLst>
          </p:cNvPr>
          <p:cNvSpPr txBox="1"/>
          <p:nvPr/>
        </p:nvSpPr>
        <p:spPr>
          <a:xfrm>
            <a:off x="5676045" y="5790498"/>
            <a:ext cx="1440010" cy="584775"/>
          </a:xfrm>
          <a:prstGeom prst="rect">
            <a:avLst/>
          </a:prstGeom>
          <a:solidFill>
            <a:srgbClr val="00B050"/>
          </a:solidFill>
          <a:effectLst/>
          <a:scene3d>
            <a:camera prst="orthographicFront"/>
            <a:lightRig rig="threePt" dir="t"/>
          </a:scene3d>
          <a:sp3d>
            <a:bevelT/>
          </a:sp3d>
        </p:spPr>
        <p:txBody>
          <a:bodyPr wrap="none" rtlCol="0">
            <a:spAutoFit/>
          </a:bodyPr>
          <a:lstStyle/>
          <a:p>
            <a:r>
              <a:rPr kumimoji="1" lang="en-US" altLang="ja-JP" sz="3200" b="1" dirty="0">
                <a:solidFill>
                  <a:schemeClr val="bg1"/>
                </a:solidFill>
              </a:rPr>
              <a:t>COMET</a:t>
            </a:r>
            <a:endParaRPr kumimoji="1" lang="ja-JP" altLang="en-US" sz="3200" b="1" dirty="0">
              <a:solidFill>
                <a:schemeClr val="bg1"/>
              </a:solidFill>
            </a:endParaRPr>
          </a:p>
        </p:txBody>
      </p:sp>
      <p:cxnSp>
        <p:nvCxnSpPr>
          <p:cNvPr id="14" name="直線矢印コネクタ 13">
            <a:extLst>
              <a:ext uri="{FF2B5EF4-FFF2-40B4-BE49-F238E27FC236}">
                <a16:creationId xmlns:a16="http://schemas.microsoft.com/office/drawing/2014/main" id="{730FB976-5DAF-4C18-B31C-5F0A10DAF90C}"/>
              </a:ext>
            </a:extLst>
          </p:cNvPr>
          <p:cNvCxnSpPr>
            <a:cxnSpLocks/>
          </p:cNvCxnSpPr>
          <p:nvPr/>
        </p:nvCxnSpPr>
        <p:spPr>
          <a:xfrm flipV="1">
            <a:off x="1121790" y="1417538"/>
            <a:ext cx="4433432" cy="1591521"/>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5989C371-87DE-464D-A4C7-C0AAE781B65F}"/>
              </a:ext>
            </a:extLst>
          </p:cNvPr>
          <p:cNvSpPr txBox="1"/>
          <p:nvPr/>
        </p:nvSpPr>
        <p:spPr>
          <a:xfrm rot="19945128">
            <a:off x="3079258" y="1663305"/>
            <a:ext cx="968940" cy="523220"/>
          </a:xfrm>
          <a:prstGeom prst="rect">
            <a:avLst/>
          </a:prstGeom>
          <a:noFill/>
        </p:spPr>
        <p:txBody>
          <a:bodyPr wrap="square" rtlCol="0">
            <a:spAutoFit/>
          </a:bodyPr>
          <a:lstStyle/>
          <a:p>
            <a:pPr algn="ctr"/>
            <a:r>
              <a:rPr lang="en-US" altLang="ja-JP" sz="2800" b="1" dirty="0">
                <a:solidFill>
                  <a:srgbClr val="FF0000"/>
                </a:solidFill>
              </a:rPr>
              <a:t>56</a:t>
            </a:r>
            <a:r>
              <a:rPr kumimoji="1" lang="en-US" altLang="ja-JP" sz="2800" b="1" dirty="0">
                <a:solidFill>
                  <a:srgbClr val="FF0000"/>
                </a:solidFill>
              </a:rPr>
              <a:t> m</a:t>
            </a:r>
            <a:endParaRPr kumimoji="1" lang="ja-JP" altLang="en-US" sz="2800" b="1" dirty="0">
              <a:solidFill>
                <a:srgbClr val="FF0000"/>
              </a:solidFill>
            </a:endParaRPr>
          </a:p>
        </p:txBody>
      </p:sp>
      <p:sp>
        <p:nvSpPr>
          <p:cNvPr id="9" name="テキスト ボックス 8">
            <a:extLst>
              <a:ext uri="{FF2B5EF4-FFF2-40B4-BE49-F238E27FC236}">
                <a16:creationId xmlns:a16="http://schemas.microsoft.com/office/drawing/2014/main" id="{393FB5CC-C3D8-445B-8875-8140EA479F61}"/>
              </a:ext>
            </a:extLst>
          </p:cNvPr>
          <p:cNvSpPr txBox="1"/>
          <p:nvPr/>
        </p:nvSpPr>
        <p:spPr>
          <a:xfrm>
            <a:off x="1672827" y="2447065"/>
            <a:ext cx="1396536" cy="584775"/>
          </a:xfrm>
          <a:prstGeom prst="rect">
            <a:avLst/>
          </a:prstGeom>
          <a:solidFill>
            <a:srgbClr val="00B050"/>
          </a:solidFill>
          <a:effectLst/>
          <a:scene3d>
            <a:camera prst="orthographicFront"/>
            <a:lightRig rig="threePt" dir="t"/>
          </a:scene3d>
          <a:sp3d>
            <a:bevelT/>
          </a:sp3d>
        </p:spPr>
        <p:txBody>
          <a:bodyPr wrap="none" rtlCol="0">
            <a:spAutoFit/>
          </a:bodyPr>
          <a:lstStyle/>
          <a:p>
            <a:r>
              <a:rPr kumimoji="1" lang="en-US" altLang="ja-JP" sz="3200" b="1" dirty="0">
                <a:solidFill>
                  <a:schemeClr val="bg1"/>
                </a:solidFill>
              </a:rPr>
              <a:t>K1.8BR</a:t>
            </a:r>
            <a:endParaRPr kumimoji="1" lang="ja-JP" altLang="en-US" sz="3200" b="1" dirty="0">
              <a:solidFill>
                <a:schemeClr val="bg1"/>
              </a:solidFill>
            </a:endParaRPr>
          </a:p>
        </p:txBody>
      </p:sp>
      <p:sp>
        <p:nvSpPr>
          <p:cNvPr id="10" name="テキスト ボックス 9">
            <a:extLst>
              <a:ext uri="{FF2B5EF4-FFF2-40B4-BE49-F238E27FC236}">
                <a16:creationId xmlns:a16="http://schemas.microsoft.com/office/drawing/2014/main" id="{93FF421A-99A6-4EA9-BAED-F966BE6CA64D}"/>
              </a:ext>
            </a:extLst>
          </p:cNvPr>
          <p:cNvSpPr txBox="1"/>
          <p:nvPr/>
        </p:nvSpPr>
        <p:spPr>
          <a:xfrm>
            <a:off x="4804805" y="1293215"/>
            <a:ext cx="934871" cy="584775"/>
          </a:xfrm>
          <a:prstGeom prst="rect">
            <a:avLst/>
          </a:prstGeom>
          <a:solidFill>
            <a:srgbClr val="00B050"/>
          </a:solidFill>
          <a:effectLst/>
          <a:scene3d>
            <a:camera prst="orthographicFront"/>
            <a:lightRig rig="threePt" dir="t"/>
          </a:scene3d>
          <a:sp3d>
            <a:bevelT/>
          </a:sp3d>
        </p:spPr>
        <p:txBody>
          <a:bodyPr wrap="square" rtlCol="0">
            <a:spAutoFit/>
          </a:bodyPr>
          <a:lstStyle/>
          <a:p>
            <a:r>
              <a:rPr kumimoji="1" lang="en-US" altLang="ja-JP" sz="3200" b="1" dirty="0">
                <a:solidFill>
                  <a:schemeClr val="bg1"/>
                </a:solidFill>
              </a:rPr>
              <a:t>K1.8</a:t>
            </a:r>
            <a:endParaRPr kumimoji="1" lang="ja-JP" altLang="en-US" sz="3200" b="1" dirty="0">
              <a:solidFill>
                <a:schemeClr val="bg1"/>
              </a:solidFill>
            </a:endParaRPr>
          </a:p>
        </p:txBody>
      </p:sp>
      <p:sp>
        <p:nvSpPr>
          <p:cNvPr id="2" name="タイトル 1">
            <a:extLst>
              <a:ext uri="{FF2B5EF4-FFF2-40B4-BE49-F238E27FC236}">
                <a16:creationId xmlns:a16="http://schemas.microsoft.com/office/drawing/2014/main" id="{D7361A46-B3E9-441B-8F21-9AEC59604C9A}"/>
              </a:ext>
            </a:extLst>
          </p:cNvPr>
          <p:cNvSpPr>
            <a:spLocks noGrp="1"/>
          </p:cNvSpPr>
          <p:nvPr>
            <p:ph type="title"/>
          </p:nvPr>
        </p:nvSpPr>
        <p:spPr>
          <a:xfrm>
            <a:off x="838200" y="18255"/>
            <a:ext cx="10515600" cy="1325563"/>
          </a:xfrm>
        </p:spPr>
        <p:txBody>
          <a:bodyPr>
            <a:normAutofit/>
          </a:bodyPr>
          <a:lstStyle/>
          <a:p>
            <a:pPr algn="ctr"/>
            <a:r>
              <a:rPr kumimoji="1" lang="ja-JP" altLang="en-US" b="1" dirty="0"/>
              <a:t>現在のハドロン実験施設</a:t>
            </a:r>
          </a:p>
        </p:txBody>
      </p:sp>
      <p:sp>
        <p:nvSpPr>
          <p:cNvPr id="5" name="矢印: 右 4">
            <a:extLst>
              <a:ext uri="{FF2B5EF4-FFF2-40B4-BE49-F238E27FC236}">
                <a16:creationId xmlns:a16="http://schemas.microsoft.com/office/drawing/2014/main" id="{ECF8F171-776B-4ED0-85C3-B2A723D30089}"/>
              </a:ext>
            </a:extLst>
          </p:cNvPr>
          <p:cNvSpPr/>
          <p:nvPr/>
        </p:nvSpPr>
        <p:spPr>
          <a:xfrm rot="20132135">
            <a:off x="1567372" y="4648060"/>
            <a:ext cx="798874" cy="395704"/>
          </a:xfrm>
          <a:prstGeom prst="rightArrow">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BBBD16F9-03DC-4AEE-90C8-6A3A1054A7EC}"/>
              </a:ext>
            </a:extLst>
          </p:cNvPr>
          <p:cNvSpPr txBox="1"/>
          <p:nvPr/>
        </p:nvSpPr>
        <p:spPr>
          <a:xfrm>
            <a:off x="-20764" y="5355616"/>
            <a:ext cx="3587842" cy="1200329"/>
          </a:xfrm>
          <a:prstGeom prst="rect">
            <a:avLst/>
          </a:prstGeom>
          <a:noFill/>
        </p:spPr>
        <p:txBody>
          <a:bodyPr wrap="none" rtlCol="0">
            <a:spAutoFit/>
          </a:bodyPr>
          <a:lstStyle/>
          <a:p>
            <a:pPr marL="342900" indent="-342900">
              <a:buFont typeface="Wingdings" panose="05000000000000000000" pitchFamily="2" charset="2"/>
              <a:buChar char="Ø"/>
            </a:pPr>
            <a:r>
              <a:rPr kumimoji="1" lang="en-US" altLang="ja-JP" sz="2400" dirty="0"/>
              <a:t>30 GeV</a:t>
            </a:r>
            <a:r>
              <a:rPr kumimoji="1" lang="ja-JP" altLang="en-US" sz="2400" dirty="0"/>
              <a:t>陽子一次ビーム</a:t>
            </a:r>
          </a:p>
          <a:p>
            <a:pPr marL="342900" indent="-342900">
              <a:buFont typeface="Wingdings" panose="05000000000000000000" pitchFamily="2" charset="2"/>
              <a:buChar char="Ø"/>
            </a:pPr>
            <a:r>
              <a:rPr lang="en-US" altLang="ja-JP" sz="2400" dirty="0"/>
              <a:t>65kW (7x10</a:t>
            </a:r>
            <a:r>
              <a:rPr lang="en-US" altLang="ja-JP" sz="2400" baseline="30000" dirty="0"/>
              <a:t>13</a:t>
            </a:r>
            <a:r>
              <a:rPr lang="en-US" altLang="ja-JP" sz="2400" dirty="0"/>
              <a:t> </a:t>
            </a:r>
            <a:r>
              <a:rPr lang="en-US" altLang="ja-JP" sz="2400" dirty="0" err="1"/>
              <a:t>ppp</a:t>
            </a:r>
            <a:r>
              <a:rPr lang="en-US" altLang="ja-JP" sz="2400" dirty="0"/>
              <a:t>, 5.2s)</a:t>
            </a:r>
          </a:p>
          <a:p>
            <a:r>
              <a:rPr lang="en-US" altLang="ja-JP" sz="2400" dirty="0"/>
              <a:t>       [2021</a:t>
            </a:r>
            <a:r>
              <a:rPr lang="ja-JP" altLang="en-US" sz="2400" dirty="0"/>
              <a:t>年</a:t>
            </a:r>
            <a:r>
              <a:rPr lang="en-US" altLang="ja-JP" sz="2400" dirty="0"/>
              <a:t>6</a:t>
            </a:r>
            <a:r>
              <a:rPr lang="ja-JP" altLang="en-US" sz="2400" dirty="0"/>
              <a:t>月現在</a:t>
            </a:r>
            <a:r>
              <a:rPr lang="en-US" altLang="ja-JP" sz="2400" dirty="0"/>
              <a:t>]</a:t>
            </a:r>
            <a:endParaRPr kumimoji="1" lang="ja-JP" altLang="en-US" sz="2400" dirty="0"/>
          </a:p>
        </p:txBody>
      </p:sp>
      <p:sp>
        <p:nvSpPr>
          <p:cNvPr id="17" name="テキスト ボックス 16">
            <a:extLst>
              <a:ext uri="{FF2B5EF4-FFF2-40B4-BE49-F238E27FC236}">
                <a16:creationId xmlns:a16="http://schemas.microsoft.com/office/drawing/2014/main" id="{11F17760-BE0A-4F73-9946-B1D8F943CDC0}"/>
              </a:ext>
            </a:extLst>
          </p:cNvPr>
          <p:cNvSpPr txBox="1"/>
          <p:nvPr/>
        </p:nvSpPr>
        <p:spPr>
          <a:xfrm>
            <a:off x="554321" y="1180777"/>
            <a:ext cx="2444195" cy="1200329"/>
          </a:xfrm>
          <a:prstGeom prst="rect">
            <a:avLst/>
          </a:prstGeom>
          <a:noFill/>
        </p:spPr>
        <p:txBody>
          <a:bodyPr wrap="none" rtlCol="0">
            <a:spAutoFit/>
          </a:bodyPr>
          <a:lstStyle/>
          <a:p>
            <a:pPr marL="342900" indent="-342900">
              <a:buFont typeface="Wingdings" panose="05000000000000000000" pitchFamily="2" charset="2"/>
              <a:buChar char="Ø"/>
            </a:pPr>
            <a:r>
              <a:rPr kumimoji="1" lang="en-US" altLang="ja-JP" sz="2400" dirty="0"/>
              <a:t>&lt; 1.1 GeV/c</a:t>
            </a:r>
          </a:p>
          <a:p>
            <a:pPr marL="342900" indent="-342900">
              <a:buFont typeface="Wingdings" panose="05000000000000000000" pitchFamily="2" charset="2"/>
              <a:buChar char="Ø"/>
            </a:pPr>
            <a:r>
              <a:rPr lang="en-US" altLang="ja-JP" sz="2400" dirty="0"/>
              <a:t>~ 5x10</a:t>
            </a:r>
            <a:r>
              <a:rPr lang="en-US" altLang="ja-JP" sz="2400" baseline="30000" dirty="0"/>
              <a:t>5</a:t>
            </a:r>
            <a:r>
              <a:rPr lang="en-US" altLang="ja-JP" sz="2400" dirty="0"/>
              <a:t> K</a:t>
            </a:r>
            <a:r>
              <a:rPr lang="en-US" altLang="ja-JP" sz="2400" baseline="30000" dirty="0"/>
              <a:t>-</a:t>
            </a:r>
            <a:r>
              <a:rPr lang="en-US" altLang="ja-JP" sz="2400" dirty="0"/>
              <a:t>/spill</a:t>
            </a:r>
          </a:p>
          <a:p>
            <a:pPr marL="342900" indent="-342900">
              <a:buFont typeface="Wingdings" panose="05000000000000000000" pitchFamily="2" charset="2"/>
              <a:buChar char="Ø"/>
            </a:pPr>
            <a:r>
              <a:rPr lang="ja-JP" altLang="en-US" sz="2400" b="1" dirty="0">
                <a:highlight>
                  <a:srgbClr val="FFFF00"/>
                </a:highlight>
              </a:rPr>
              <a:t>核内</a:t>
            </a:r>
            <a:r>
              <a:rPr lang="en-US" altLang="ja-JP" sz="2400" b="1" dirty="0">
                <a:highlight>
                  <a:srgbClr val="FFFF00"/>
                </a:highlight>
              </a:rPr>
              <a:t>K</a:t>
            </a:r>
            <a:r>
              <a:rPr lang="ja-JP" altLang="en-US" sz="2400" b="1" dirty="0">
                <a:highlight>
                  <a:srgbClr val="FFFF00"/>
                </a:highlight>
              </a:rPr>
              <a:t>中間子</a:t>
            </a:r>
            <a:endParaRPr lang="en-US" altLang="ja-JP" sz="2400" b="1" dirty="0">
              <a:highlight>
                <a:srgbClr val="FFFF00"/>
              </a:highlight>
            </a:endParaRPr>
          </a:p>
        </p:txBody>
      </p:sp>
      <p:sp>
        <p:nvSpPr>
          <p:cNvPr id="19" name="テキスト ボックス 18">
            <a:extLst>
              <a:ext uri="{FF2B5EF4-FFF2-40B4-BE49-F238E27FC236}">
                <a16:creationId xmlns:a16="http://schemas.microsoft.com/office/drawing/2014/main" id="{0733EDC6-689D-4ADD-91DF-1541C1CB5E91}"/>
              </a:ext>
            </a:extLst>
          </p:cNvPr>
          <p:cNvSpPr txBox="1"/>
          <p:nvPr/>
        </p:nvSpPr>
        <p:spPr>
          <a:xfrm>
            <a:off x="5929075" y="948994"/>
            <a:ext cx="4139275" cy="1200329"/>
          </a:xfrm>
          <a:prstGeom prst="rect">
            <a:avLst/>
          </a:prstGeom>
          <a:noFill/>
        </p:spPr>
        <p:txBody>
          <a:bodyPr wrap="none" rtlCol="0">
            <a:spAutoFit/>
          </a:bodyPr>
          <a:lstStyle/>
          <a:p>
            <a:pPr marL="342900" indent="-342900">
              <a:buFont typeface="Wingdings" panose="05000000000000000000" pitchFamily="2" charset="2"/>
              <a:buChar char="Ø"/>
            </a:pPr>
            <a:r>
              <a:rPr kumimoji="1" lang="en-US" altLang="ja-JP" sz="2400" dirty="0"/>
              <a:t>&lt; 2.0 GeV/c</a:t>
            </a:r>
          </a:p>
          <a:p>
            <a:pPr marL="342900" indent="-342900">
              <a:buFont typeface="Wingdings" panose="05000000000000000000" pitchFamily="2" charset="2"/>
              <a:buChar char="Ø"/>
            </a:pPr>
            <a:r>
              <a:rPr lang="en-US" altLang="ja-JP" sz="2400" dirty="0"/>
              <a:t>~ 10</a:t>
            </a:r>
            <a:r>
              <a:rPr lang="en-US" altLang="ja-JP" sz="2400" baseline="30000" dirty="0"/>
              <a:t>6</a:t>
            </a:r>
            <a:r>
              <a:rPr lang="en-US" altLang="ja-JP" sz="2400" dirty="0"/>
              <a:t> K</a:t>
            </a:r>
            <a:r>
              <a:rPr lang="en-US" altLang="ja-JP" sz="2400" baseline="30000" dirty="0"/>
              <a:t>-</a:t>
            </a:r>
            <a:r>
              <a:rPr lang="en-US" altLang="ja-JP" sz="2400" dirty="0"/>
              <a:t>/spill</a:t>
            </a:r>
          </a:p>
          <a:p>
            <a:pPr marL="342900" indent="-342900">
              <a:buFont typeface="Wingdings" panose="05000000000000000000" pitchFamily="2" charset="2"/>
              <a:buChar char="Ø"/>
            </a:pPr>
            <a:r>
              <a:rPr lang="en-US" altLang="ja-JP" sz="2400" b="1" dirty="0">
                <a:highlight>
                  <a:srgbClr val="FFFF00"/>
                </a:highlight>
              </a:rPr>
              <a:t>S=</a:t>
            </a:r>
            <a:r>
              <a:rPr lang="en-US" altLang="ja-JP" sz="2400" b="1" dirty="0">
                <a:highlight>
                  <a:srgbClr val="FFFF00"/>
                </a:highlight>
                <a:latin typeface="Symbol" pitchFamily="2" charset="2"/>
              </a:rPr>
              <a:t>-</a:t>
            </a:r>
            <a:r>
              <a:rPr lang="en-US" altLang="ja-JP" sz="2400" b="1" dirty="0">
                <a:highlight>
                  <a:srgbClr val="FFFF00"/>
                </a:highlight>
              </a:rPr>
              <a:t>1 </a:t>
            </a:r>
            <a:r>
              <a:rPr lang="ja-JP" altLang="en-US" sz="2400" b="1" dirty="0">
                <a:highlight>
                  <a:srgbClr val="FFFF00"/>
                </a:highlight>
              </a:rPr>
              <a:t>及び</a:t>
            </a:r>
            <a:r>
              <a:rPr lang="en-US" altLang="ja-JP" sz="2400" b="1" dirty="0">
                <a:highlight>
                  <a:srgbClr val="FFFF00"/>
                </a:highlight>
              </a:rPr>
              <a:t> S=</a:t>
            </a:r>
            <a:r>
              <a:rPr lang="en-US" altLang="ja-JP" sz="2400" b="1" dirty="0">
                <a:highlight>
                  <a:srgbClr val="FFFF00"/>
                </a:highlight>
                <a:latin typeface="Symbol" pitchFamily="2" charset="2"/>
              </a:rPr>
              <a:t>-</a:t>
            </a:r>
            <a:r>
              <a:rPr lang="en-US" altLang="ja-JP" sz="2400" b="1" dirty="0">
                <a:highlight>
                  <a:srgbClr val="FFFF00"/>
                </a:highlight>
              </a:rPr>
              <a:t>2 </a:t>
            </a:r>
            <a:r>
              <a:rPr lang="ja-JP" altLang="en-US" sz="2400" b="1" dirty="0">
                <a:highlight>
                  <a:srgbClr val="FFFF00"/>
                </a:highlight>
              </a:rPr>
              <a:t>ハイパー核</a:t>
            </a:r>
            <a:endParaRPr lang="en-US" altLang="ja-JP" sz="2400" b="1" dirty="0">
              <a:highlight>
                <a:srgbClr val="FFFF00"/>
              </a:highlight>
            </a:endParaRPr>
          </a:p>
        </p:txBody>
      </p:sp>
      <p:grpSp>
        <p:nvGrpSpPr>
          <p:cNvPr id="21" name="グループ化 20">
            <a:extLst>
              <a:ext uri="{FF2B5EF4-FFF2-40B4-BE49-F238E27FC236}">
                <a16:creationId xmlns:a16="http://schemas.microsoft.com/office/drawing/2014/main" id="{01C19C04-8261-4832-AFCC-0178B0F3A68B}"/>
              </a:ext>
            </a:extLst>
          </p:cNvPr>
          <p:cNvGrpSpPr/>
          <p:nvPr/>
        </p:nvGrpSpPr>
        <p:grpSpPr>
          <a:xfrm>
            <a:off x="7102520" y="2321395"/>
            <a:ext cx="3693575" cy="1224118"/>
            <a:chOff x="8284066" y="2427676"/>
            <a:chExt cx="3693575" cy="1224118"/>
          </a:xfrm>
        </p:grpSpPr>
        <p:sp>
          <p:nvSpPr>
            <p:cNvPr id="18" name="正方形/長方形 17">
              <a:extLst>
                <a:ext uri="{FF2B5EF4-FFF2-40B4-BE49-F238E27FC236}">
                  <a16:creationId xmlns:a16="http://schemas.microsoft.com/office/drawing/2014/main" id="{56092020-A226-4801-A45A-C424DA079B13}"/>
                </a:ext>
              </a:extLst>
            </p:cNvPr>
            <p:cNvSpPr/>
            <p:nvPr/>
          </p:nvSpPr>
          <p:spPr>
            <a:xfrm>
              <a:off x="8715958" y="3203797"/>
              <a:ext cx="2522710" cy="41213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F185FBAA-9206-440C-AFE5-E9D6B79D7BAC}"/>
                    </a:ext>
                  </a:extLst>
                </p:cNvPr>
                <p:cNvSpPr txBox="1"/>
                <p:nvPr/>
              </p:nvSpPr>
              <p:spPr>
                <a:xfrm>
                  <a:off x="8284066" y="2427676"/>
                  <a:ext cx="3693575" cy="1224118"/>
                </a:xfrm>
                <a:prstGeom prst="rect">
                  <a:avLst/>
                </a:prstGeom>
                <a:noFill/>
              </p:spPr>
              <p:txBody>
                <a:bodyPr wrap="none" rtlCol="0">
                  <a:spAutoFit/>
                </a:bodyPr>
                <a:lstStyle/>
                <a:p>
                  <a:pPr marL="342900" indent="-342900">
                    <a:buFont typeface="Wingdings" panose="05000000000000000000" pitchFamily="2" charset="2"/>
                    <a:buChar char="Ø"/>
                  </a:pPr>
                  <a:r>
                    <a:rPr kumimoji="1" lang="en-US" altLang="ja-JP" sz="2400" dirty="0"/>
                    <a:t>16 deg extraction</a:t>
                  </a:r>
                </a:p>
                <a:p>
                  <a:pPr marL="342900" indent="-342900">
                    <a:buFont typeface="Wingdings" panose="05000000000000000000" pitchFamily="2" charset="2"/>
                    <a:buChar char="Ø"/>
                  </a:pPr>
                  <a:r>
                    <a:rPr lang="en-US" altLang="ja-JP" sz="2400" dirty="0"/>
                    <a:t>~ 2.1 GeV/c ~ 10</a:t>
                  </a:r>
                  <a:r>
                    <a:rPr lang="en-US" altLang="ja-JP" sz="2400" baseline="30000" dirty="0"/>
                    <a:t>7</a:t>
                  </a:r>
                  <a:r>
                    <a:rPr lang="en-US" altLang="ja-JP" sz="2400" dirty="0"/>
                    <a:t> K</a:t>
                  </a:r>
                  <a:r>
                    <a:rPr lang="en-US" altLang="ja-JP" sz="2400" baseline="30000" dirty="0"/>
                    <a:t>0</a:t>
                  </a:r>
                  <a:r>
                    <a:rPr lang="en-US" altLang="ja-JP" sz="2400" baseline="-25000" dirty="0"/>
                    <a:t>L</a:t>
                  </a:r>
                  <a:r>
                    <a:rPr lang="en-US" altLang="ja-JP" sz="2400" dirty="0"/>
                    <a:t>/spill</a:t>
                  </a:r>
                </a:p>
                <a:p>
                  <a:pPr marL="342900" indent="-342900">
                    <a:buFont typeface="Wingdings" panose="05000000000000000000" pitchFamily="2" charset="2"/>
                    <a:buChar char="Ø"/>
                  </a:pPr>
                  <a14:m>
                    <m:oMath xmlns:m="http://schemas.openxmlformats.org/officeDocument/2006/math">
                      <m:sSup>
                        <m:sSupPr>
                          <m:ctrlPr>
                            <a:rPr lang="en-US" altLang="ja-JP" sz="2400" b="1" i="1">
                              <a:latin typeface="Cambria Math" panose="02040503050406030204" pitchFamily="18" charset="0"/>
                            </a:rPr>
                          </m:ctrlPr>
                        </m:sSupPr>
                        <m:e>
                          <m:sSubSup>
                            <m:sSubSupPr>
                              <m:ctrlPr>
                                <a:rPr lang="en-US" altLang="ja-JP" sz="2400" b="1" i="1">
                                  <a:latin typeface="Cambria Math" panose="02040503050406030204" pitchFamily="18" charset="0"/>
                                </a:rPr>
                              </m:ctrlPr>
                            </m:sSubSupPr>
                            <m:e>
                              <m:r>
                                <a:rPr lang="en-US" altLang="ja-JP" sz="2400" b="1" i="1">
                                  <a:latin typeface="Cambria Math" panose="02040503050406030204" pitchFamily="18" charset="0"/>
                                </a:rPr>
                                <m:t>𝑲</m:t>
                              </m:r>
                            </m:e>
                            <m:sub>
                              <m:r>
                                <a:rPr lang="en-US" altLang="ja-JP" sz="2400" b="1" i="1">
                                  <a:latin typeface="Cambria Math" panose="02040503050406030204" pitchFamily="18" charset="0"/>
                                </a:rPr>
                                <m:t>𝑳</m:t>
                              </m:r>
                            </m:sub>
                            <m:sup>
                              <m:r>
                                <a:rPr lang="en-US" altLang="ja-JP" sz="2400" b="1" i="1">
                                  <a:latin typeface="Cambria Math" panose="02040503050406030204" pitchFamily="18" charset="0"/>
                                </a:rPr>
                                <m:t>𝟎</m:t>
                              </m:r>
                            </m:sup>
                          </m:sSubSup>
                          <m:r>
                            <a:rPr lang="ja-JP" altLang="en-US" sz="2400" b="1" i="1">
                              <a:latin typeface="Cambria Math" panose="02040503050406030204" pitchFamily="18" charset="0"/>
                            </a:rPr>
                            <m:t>→</m:t>
                          </m:r>
                          <m:r>
                            <a:rPr lang="ja-JP" altLang="en-US" sz="2400" b="1" i="1">
                              <a:latin typeface="Cambria Math" panose="02040503050406030204" pitchFamily="18" charset="0"/>
                            </a:rPr>
                            <m:t>𝝅</m:t>
                          </m:r>
                        </m:e>
                        <m:sup>
                          <m:r>
                            <a:rPr lang="en-US" altLang="ja-JP" sz="2400" b="1" i="1">
                              <a:latin typeface="Cambria Math" panose="02040503050406030204" pitchFamily="18" charset="0"/>
                            </a:rPr>
                            <m:t>𝟎</m:t>
                          </m:r>
                        </m:sup>
                      </m:sSup>
                      <m:r>
                        <a:rPr lang="ja-JP" altLang="en-US" sz="2400" b="1" i="1">
                          <a:latin typeface="Cambria Math" panose="02040503050406030204" pitchFamily="18" charset="0"/>
                        </a:rPr>
                        <m:t>𝝂</m:t>
                      </m:r>
                      <m:acc>
                        <m:accPr>
                          <m:chr m:val="̅"/>
                          <m:ctrlPr>
                            <a:rPr lang="ja-JP" altLang="en-US" sz="2400" b="1" i="1">
                              <a:latin typeface="Cambria Math" panose="02040503050406030204" pitchFamily="18" charset="0"/>
                            </a:rPr>
                          </m:ctrlPr>
                        </m:accPr>
                        <m:e>
                          <m:r>
                            <a:rPr lang="ja-JP" altLang="en-US" sz="2400" b="1" i="1">
                              <a:latin typeface="Cambria Math" panose="02040503050406030204" pitchFamily="18" charset="0"/>
                            </a:rPr>
                            <m:t>𝝂</m:t>
                          </m:r>
                        </m:e>
                      </m:acc>
                      <m:r>
                        <m:rPr>
                          <m:nor/>
                        </m:rPr>
                        <a:rPr lang="ja-JP" altLang="en-US" sz="2400" b="1" dirty="0"/>
                        <m:t>稀崩壊</m:t>
                      </m:r>
                    </m:oMath>
                  </a14:m>
                  <a:endParaRPr lang="en-US" altLang="ja-JP" sz="2400" b="1" dirty="0"/>
                </a:p>
              </p:txBody>
            </p:sp>
          </mc:Choice>
          <mc:Fallback xmlns="">
            <p:sp>
              <p:nvSpPr>
                <p:cNvPr id="20" name="テキスト ボックス 19">
                  <a:extLst>
                    <a:ext uri="{FF2B5EF4-FFF2-40B4-BE49-F238E27FC236}">
                      <a16:creationId xmlns:a16="http://schemas.microsoft.com/office/drawing/2014/main" id="{F185FBAA-9206-440C-AFE5-E9D6B79D7BAC}"/>
                    </a:ext>
                  </a:extLst>
                </p:cNvPr>
                <p:cNvSpPr txBox="1">
                  <a:spLocks noRot="1" noChangeAspect="1" noMove="1" noResize="1" noEditPoints="1" noAdjustHandles="1" noChangeArrowheads="1" noChangeShapeType="1" noTextEdit="1"/>
                </p:cNvSpPr>
                <p:nvPr/>
              </p:nvSpPr>
              <p:spPr>
                <a:xfrm>
                  <a:off x="8284066" y="2427676"/>
                  <a:ext cx="3693575" cy="1224118"/>
                </a:xfrm>
                <a:prstGeom prst="rect">
                  <a:avLst/>
                </a:prstGeom>
                <a:blipFill>
                  <a:blip r:embed="rId3"/>
                  <a:stretch>
                    <a:fillRect l="-2145" t="-3980" r="-1320" b="-8458"/>
                  </a:stretch>
                </a:blipFill>
              </p:spPr>
              <p:txBody>
                <a:bodyPr/>
                <a:lstStyle/>
                <a:p>
                  <a:r>
                    <a:rPr lang="ja-JP" altLang="en-US">
                      <a:noFill/>
                    </a:rPr>
                    <a:t> </a:t>
                  </a:r>
                </a:p>
              </p:txBody>
            </p:sp>
          </mc:Fallback>
        </mc:AlternateContent>
      </p:grpSp>
      <p:sp>
        <p:nvSpPr>
          <p:cNvPr id="22" name="テキスト ボックス 21">
            <a:extLst>
              <a:ext uri="{FF2B5EF4-FFF2-40B4-BE49-F238E27FC236}">
                <a16:creationId xmlns:a16="http://schemas.microsoft.com/office/drawing/2014/main" id="{0F0EB8F8-DA9B-46B7-8D75-BE10D17A5C4D}"/>
              </a:ext>
            </a:extLst>
          </p:cNvPr>
          <p:cNvSpPr txBox="1"/>
          <p:nvPr/>
        </p:nvSpPr>
        <p:spPr>
          <a:xfrm>
            <a:off x="4391" y="3948690"/>
            <a:ext cx="1556836" cy="830997"/>
          </a:xfrm>
          <a:prstGeom prst="rect">
            <a:avLst/>
          </a:prstGeom>
          <a:noFill/>
        </p:spPr>
        <p:txBody>
          <a:bodyPr wrap="none" rtlCol="0">
            <a:spAutoFit/>
          </a:bodyPr>
          <a:lstStyle/>
          <a:p>
            <a:pPr marL="342900" indent="-342900">
              <a:buFont typeface="Wingdings" panose="05000000000000000000" pitchFamily="2" charset="2"/>
              <a:buChar char="Ø"/>
            </a:pPr>
            <a:r>
              <a:rPr kumimoji="1" lang="ja-JP" altLang="en-US" sz="2400" dirty="0"/>
              <a:t>金標的</a:t>
            </a:r>
            <a:endParaRPr kumimoji="1" lang="en-US" altLang="ja-JP" sz="2400" dirty="0"/>
          </a:p>
          <a:p>
            <a:pPr marL="342900" indent="-342900">
              <a:buFont typeface="Wingdings" panose="05000000000000000000" pitchFamily="2" charset="2"/>
              <a:buChar char="Ø"/>
            </a:pPr>
            <a:r>
              <a:rPr kumimoji="1" lang="en-US" altLang="ja-JP" sz="2400" dirty="0"/>
              <a:t>&lt; 95 kW</a:t>
            </a:r>
          </a:p>
        </p:txBody>
      </p:sp>
      <p:sp>
        <p:nvSpPr>
          <p:cNvPr id="23" name="テキスト ボックス 22">
            <a:extLst>
              <a:ext uri="{FF2B5EF4-FFF2-40B4-BE49-F238E27FC236}">
                <a16:creationId xmlns:a16="http://schemas.microsoft.com/office/drawing/2014/main" id="{CF9B3003-5052-4FE3-A33A-6D299C6C9C8F}"/>
              </a:ext>
            </a:extLst>
          </p:cNvPr>
          <p:cNvSpPr txBox="1"/>
          <p:nvPr/>
        </p:nvSpPr>
        <p:spPr>
          <a:xfrm>
            <a:off x="8369000" y="4110625"/>
            <a:ext cx="3917278" cy="1200329"/>
          </a:xfrm>
          <a:prstGeom prst="rect">
            <a:avLst/>
          </a:prstGeom>
          <a:noFill/>
        </p:spPr>
        <p:txBody>
          <a:bodyPr wrap="square" rtlCol="0">
            <a:spAutoFit/>
          </a:bodyPr>
          <a:lstStyle/>
          <a:p>
            <a:pPr marL="342900" indent="-342900">
              <a:buFont typeface="Wingdings" panose="05000000000000000000" pitchFamily="2" charset="2"/>
              <a:buChar char="Ø"/>
            </a:pPr>
            <a:r>
              <a:rPr kumimoji="1" lang="en-US" altLang="ja-JP" sz="2400" dirty="0"/>
              <a:t>30 GeV proton </a:t>
            </a:r>
            <a:r>
              <a:rPr lang="en-US" altLang="ja-JP" sz="2400" dirty="0"/>
              <a:t>~ 10</a:t>
            </a:r>
            <a:r>
              <a:rPr lang="en-US" altLang="ja-JP" sz="2400" baseline="30000" dirty="0"/>
              <a:t>10</a:t>
            </a:r>
            <a:endParaRPr lang="en-US" altLang="ja-JP" sz="2400" dirty="0"/>
          </a:p>
          <a:p>
            <a:pPr marL="342900" indent="-342900">
              <a:buFont typeface="Wingdings" panose="05000000000000000000" pitchFamily="2" charset="2"/>
              <a:buChar char="Ø"/>
            </a:pPr>
            <a:r>
              <a:rPr lang="en-US" altLang="ja-JP" sz="2400" dirty="0"/>
              <a:t>&lt; 31 GeV/c </a:t>
            </a:r>
            <a:r>
              <a:rPr lang="en-US" altLang="ja-JP" sz="2400" dirty="0" err="1"/>
              <a:t>unsepa</a:t>
            </a:r>
            <a:r>
              <a:rPr lang="en-US" altLang="ja-JP" sz="2400" dirty="0"/>
              <a:t>. </a:t>
            </a:r>
            <a:r>
              <a:rPr lang="en-US" altLang="ja-JP" sz="2400" dirty="0">
                <a:latin typeface="Symbol" panose="05050102010706020507" pitchFamily="18" charset="2"/>
              </a:rPr>
              <a:t>p </a:t>
            </a:r>
            <a:r>
              <a:rPr lang="en-US" altLang="ja-JP" sz="2400" dirty="0"/>
              <a:t>~ 10</a:t>
            </a:r>
            <a:r>
              <a:rPr lang="en-US" altLang="ja-JP" sz="2400" baseline="30000" dirty="0"/>
              <a:t>7</a:t>
            </a:r>
            <a:endParaRPr lang="en-US" altLang="ja-JP" sz="2400" dirty="0"/>
          </a:p>
          <a:p>
            <a:pPr marL="342900" indent="-342900">
              <a:buFont typeface="Wingdings" panose="05000000000000000000" pitchFamily="2" charset="2"/>
              <a:buChar char="Ø"/>
            </a:pPr>
            <a:r>
              <a:rPr lang="ja-JP" altLang="en-US" sz="2400" b="1" dirty="0">
                <a:highlight>
                  <a:srgbClr val="FFFF00"/>
                </a:highlight>
                <a:latin typeface="Symbol" panose="05050102010706020507" pitchFamily="18" charset="2"/>
              </a:rPr>
              <a:t>核内</a:t>
            </a:r>
            <a:r>
              <a:rPr lang="en-US" altLang="ja-JP" sz="2400" b="1" dirty="0">
                <a:highlight>
                  <a:srgbClr val="FFFF00"/>
                </a:highlight>
                <a:latin typeface="Symbol" panose="05050102010706020507" pitchFamily="18" charset="2"/>
              </a:rPr>
              <a:t>f</a:t>
            </a:r>
            <a:r>
              <a:rPr lang="ja-JP" altLang="en-US" sz="2400" b="1" dirty="0">
                <a:highlight>
                  <a:srgbClr val="FFFF00"/>
                </a:highlight>
                <a:latin typeface="Symbol" panose="05050102010706020507" pitchFamily="18" charset="2"/>
              </a:rPr>
              <a:t>中間子</a:t>
            </a:r>
            <a:endParaRPr lang="en-US" altLang="ja-JP" sz="2400" b="1" dirty="0">
              <a:highlight>
                <a:srgbClr val="FFFF00"/>
              </a:highlight>
              <a:latin typeface="Symbol" panose="05050102010706020507" pitchFamily="18" charset="2"/>
            </a:endParaRPr>
          </a:p>
        </p:txBody>
      </p:sp>
      <p:sp>
        <p:nvSpPr>
          <p:cNvPr id="25" name="テキスト ボックス 24">
            <a:extLst>
              <a:ext uri="{FF2B5EF4-FFF2-40B4-BE49-F238E27FC236}">
                <a16:creationId xmlns:a16="http://schemas.microsoft.com/office/drawing/2014/main" id="{05BE14CC-E555-4E71-9598-5C8D6A378234}"/>
              </a:ext>
            </a:extLst>
          </p:cNvPr>
          <p:cNvSpPr txBox="1"/>
          <p:nvPr/>
        </p:nvSpPr>
        <p:spPr>
          <a:xfrm>
            <a:off x="7203683" y="5959775"/>
            <a:ext cx="1574470" cy="830997"/>
          </a:xfrm>
          <a:prstGeom prst="rect">
            <a:avLst/>
          </a:prstGeom>
          <a:noFill/>
        </p:spPr>
        <p:txBody>
          <a:bodyPr wrap="none" rtlCol="0">
            <a:spAutoFit/>
          </a:bodyPr>
          <a:lstStyle/>
          <a:p>
            <a:pPr marL="342900" indent="-342900">
              <a:buFont typeface="Wingdings" panose="05000000000000000000" pitchFamily="2" charset="2"/>
              <a:buChar char="Ø"/>
            </a:pPr>
            <a:r>
              <a:rPr kumimoji="1" lang="en-US" altLang="ja-JP" sz="2400" dirty="0">
                <a:latin typeface="Symbol" panose="05050102010706020507" pitchFamily="18" charset="2"/>
              </a:rPr>
              <a:t>m</a:t>
            </a:r>
            <a:r>
              <a:rPr kumimoji="1" lang="en-US" altLang="ja-JP" sz="2400" baseline="30000" dirty="0"/>
              <a:t>-</a:t>
            </a:r>
            <a:r>
              <a:rPr kumimoji="1" lang="en-US" altLang="ja-JP" sz="2400" dirty="0"/>
              <a:t> beam</a:t>
            </a:r>
          </a:p>
          <a:p>
            <a:pPr marL="342900" indent="-342900">
              <a:buFont typeface="Wingdings" panose="05000000000000000000" pitchFamily="2" charset="2"/>
              <a:buChar char="Ø"/>
            </a:pPr>
            <a:r>
              <a:rPr lang="en-US" altLang="ja-JP" sz="2400" b="1" dirty="0">
                <a:highlight>
                  <a:srgbClr val="FFFF00"/>
                </a:highlight>
                <a:latin typeface="Symbol" panose="05050102010706020507" pitchFamily="18" charset="2"/>
              </a:rPr>
              <a:t>m</a:t>
            </a:r>
            <a:r>
              <a:rPr lang="en-US" altLang="ja-JP" sz="2400" b="1" dirty="0">
                <a:highlight>
                  <a:srgbClr val="FFFF00"/>
                </a:highlight>
              </a:rPr>
              <a:t>-e</a:t>
            </a:r>
            <a:r>
              <a:rPr lang="ja-JP" altLang="en-US" sz="2400" b="1" dirty="0">
                <a:highlight>
                  <a:srgbClr val="FFFF00"/>
                </a:highlight>
              </a:rPr>
              <a:t>転換</a:t>
            </a:r>
            <a:endParaRPr lang="en-US" altLang="ja-JP" sz="2400" b="1" dirty="0">
              <a:highlight>
                <a:srgbClr val="FFFF00"/>
              </a:highlight>
            </a:endParaRPr>
          </a:p>
        </p:txBody>
      </p:sp>
      <p:sp>
        <p:nvSpPr>
          <p:cNvPr id="3" name="テキスト ボックス 2">
            <a:extLst>
              <a:ext uri="{FF2B5EF4-FFF2-40B4-BE49-F238E27FC236}">
                <a16:creationId xmlns:a16="http://schemas.microsoft.com/office/drawing/2014/main" id="{641486FA-B244-44D1-819B-0FF60B7E99CE}"/>
              </a:ext>
            </a:extLst>
          </p:cNvPr>
          <p:cNvSpPr txBox="1"/>
          <p:nvPr/>
        </p:nvSpPr>
        <p:spPr>
          <a:xfrm>
            <a:off x="8918868" y="3846000"/>
            <a:ext cx="1345240" cy="369332"/>
          </a:xfrm>
          <a:prstGeom prst="rect">
            <a:avLst/>
          </a:prstGeom>
          <a:noFill/>
        </p:spPr>
        <p:txBody>
          <a:bodyPr wrap="none" rtlCol="0">
            <a:spAutoFit/>
          </a:bodyPr>
          <a:lstStyle/>
          <a:p>
            <a:r>
              <a:rPr kumimoji="1" lang="en-US" altLang="ja-JP" i="1" dirty="0"/>
              <a:t>2020</a:t>
            </a:r>
            <a:r>
              <a:rPr kumimoji="1" lang="ja-JP" altLang="en-US" i="1" dirty="0"/>
              <a:t>年始動</a:t>
            </a:r>
          </a:p>
        </p:txBody>
      </p:sp>
      <p:pic>
        <p:nvPicPr>
          <p:cNvPr id="27" name="図 26">
            <a:extLst>
              <a:ext uri="{FF2B5EF4-FFF2-40B4-BE49-F238E27FC236}">
                <a16:creationId xmlns:a16="http://schemas.microsoft.com/office/drawing/2014/main" id="{F64C123A-DDBF-4C6B-A3D4-1F1250B0272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719" y="2389555"/>
            <a:ext cx="1241626" cy="869535"/>
          </a:xfrm>
          <a:prstGeom prst="rect">
            <a:avLst/>
          </a:prstGeom>
        </p:spPr>
      </p:pic>
      <p:pic>
        <p:nvPicPr>
          <p:cNvPr id="29" name="図 28">
            <a:extLst>
              <a:ext uri="{FF2B5EF4-FFF2-40B4-BE49-F238E27FC236}">
                <a16:creationId xmlns:a16="http://schemas.microsoft.com/office/drawing/2014/main" id="{79DF6502-68D7-452A-9C8D-840A6CD6D72C}"/>
              </a:ext>
            </a:extLst>
          </p:cNvPr>
          <p:cNvPicPr>
            <a:picLocks noChangeAspect="1"/>
          </p:cNvPicPr>
          <p:nvPr/>
        </p:nvPicPr>
        <p:blipFill>
          <a:blip r:embed="rId5"/>
          <a:stretch>
            <a:fillRect/>
          </a:stretch>
        </p:blipFill>
        <p:spPr>
          <a:xfrm>
            <a:off x="10737578" y="2544045"/>
            <a:ext cx="1309567" cy="993573"/>
          </a:xfrm>
          <a:prstGeom prst="rect">
            <a:avLst/>
          </a:prstGeom>
        </p:spPr>
      </p:pic>
      <p:pic>
        <p:nvPicPr>
          <p:cNvPr id="7170" name="Picture 2" descr="Origin of the proton mass">
            <a:extLst>
              <a:ext uri="{FF2B5EF4-FFF2-40B4-BE49-F238E27FC236}">
                <a16:creationId xmlns:a16="http://schemas.microsoft.com/office/drawing/2014/main" id="{A6DB75F4-1CA8-4D4E-8803-3D94ADACC9C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29482" y="4845912"/>
            <a:ext cx="1525760" cy="111386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e COMET Experiment: Search for Muon to electron conversion at J-PARC">
            <a:extLst>
              <a:ext uri="{FF2B5EF4-FFF2-40B4-BE49-F238E27FC236}">
                <a16:creationId xmlns:a16="http://schemas.microsoft.com/office/drawing/2014/main" id="{0A43D619-1A37-4361-A835-68FBC5BCED8B}"/>
              </a:ext>
            </a:extLst>
          </p:cNvPr>
          <p:cNvPicPr>
            <a:picLocks noChangeAspect="1" noChangeArrowheads="1"/>
          </p:cNvPicPr>
          <p:nvPr/>
        </p:nvPicPr>
        <p:blipFill>
          <a:blip r:embed="rId7">
            <a:clrChange>
              <a:clrFrom>
                <a:srgbClr val="EFF0F4"/>
              </a:clrFrom>
              <a:clrTo>
                <a:srgbClr val="EFF0F4">
                  <a:alpha val="0"/>
                </a:srgbClr>
              </a:clrTo>
            </a:clrChange>
            <a:extLst>
              <a:ext uri="{28A0092B-C50C-407E-A947-70E740481C1C}">
                <a14:useLocalDpi xmlns:a14="http://schemas.microsoft.com/office/drawing/2010/main" val="0"/>
              </a:ext>
            </a:extLst>
          </a:blip>
          <a:srcRect/>
          <a:stretch>
            <a:fillRect/>
          </a:stretch>
        </p:blipFill>
        <p:spPr bwMode="auto">
          <a:xfrm>
            <a:off x="8693418" y="5970800"/>
            <a:ext cx="1120842" cy="83955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4" descr="Xhypernucleus">
            <a:extLst>
              <a:ext uri="{FF2B5EF4-FFF2-40B4-BE49-F238E27FC236}">
                <a16:creationId xmlns:a16="http://schemas.microsoft.com/office/drawing/2014/main" id="{247955BB-1708-492F-840A-FB5FF95AE8F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57122" y="915646"/>
            <a:ext cx="1309567" cy="1276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矢印: 右 3">
            <a:extLst>
              <a:ext uri="{FF2B5EF4-FFF2-40B4-BE49-F238E27FC236}">
                <a16:creationId xmlns:a16="http://schemas.microsoft.com/office/drawing/2014/main" id="{FA5B501E-B8EC-8C97-5A7A-0E8D1CF9E914}"/>
              </a:ext>
            </a:extLst>
          </p:cNvPr>
          <p:cNvSpPr/>
          <p:nvPr/>
        </p:nvSpPr>
        <p:spPr>
          <a:xfrm rot="19200000">
            <a:off x="3345113" y="3491614"/>
            <a:ext cx="1428517" cy="461665"/>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charged</a:t>
            </a:r>
            <a:endParaRPr kumimoji="1" lang="ja-JP" altLang="en-US" dirty="0">
              <a:solidFill>
                <a:schemeClr val="tx1"/>
              </a:solidFill>
            </a:endParaRPr>
          </a:p>
        </p:txBody>
      </p:sp>
      <p:sp>
        <p:nvSpPr>
          <p:cNvPr id="33" name="矢印: 右 32">
            <a:extLst>
              <a:ext uri="{FF2B5EF4-FFF2-40B4-BE49-F238E27FC236}">
                <a16:creationId xmlns:a16="http://schemas.microsoft.com/office/drawing/2014/main" id="{CBD38C84-20B8-1899-6084-739088A2AF1F}"/>
              </a:ext>
            </a:extLst>
          </p:cNvPr>
          <p:cNvSpPr/>
          <p:nvPr/>
        </p:nvSpPr>
        <p:spPr>
          <a:xfrm rot="20940000">
            <a:off x="3592085" y="3995292"/>
            <a:ext cx="1428517" cy="461665"/>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neutral</a:t>
            </a:r>
            <a:endParaRPr kumimoji="1" lang="ja-JP" altLang="en-US" dirty="0">
              <a:solidFill>
                <a:schemeClr val="tx1"/>
              </a:solidFill>
            </a:endParaRPr>
          </a:p>
        </p:txBody>
      </p:sp>
      <p:sp>
        <p:nvSpPr>
          <p:cNvPr id="34" name="矢印: 右 33">
            <a:extLst>
              <a:ext uri="{FF2B5EF4-FFF2-40B4-BE49-F238E27FC236}">
                <a16:creationId xmlns:a16="http://schemas.microsoft.com/office/drawing/2014/main" id="{72994DF8-229A-D398-0734-3FCC16A11E6A}"/>
              </a:ext>
            </a:extLst>
          </p:cNvPr>
          <p:cNvSpPr/>
          <p:nvPr/>
        </p:nvSpPr>
        <p:spPr>
          <a:xfrm rot="20988771">
            <a:off x="5092988" y="4296250"/>
            <a:ext cx="1428517" cy="461665"/>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primary </a:t>
            </a:r>
            <a:r>
              <a:rPr kumimoji="1" lang="en-US" altLang="ja-JP" sz="1000" dirty="0">
                <a:solidFill>
                  <a:schemeClr val="tx1"/>
                </a:solidFill>
              </a:rPr>
              <a:t>30GeV</a:t>
            </a:r>
            <a:endParaRPr kumimoji="1" lang="ja-JP" altLang="en-US" dirty="0">
              <a:solidFill>
                <a:schemeClr val="tx1"/>
              </a:solidFill>
            </a:endParaRPr>
          </a:p>
        </p:txBody>
      </p:sp>
      <p:grpSp>
        <p:nvGrpSpPr>
          <p:cNvPr id="37" name="グループ化 36">
            <a:extLst>
              <a:ext uri="{FF2B5EF4-FFF2-40B4-BE49-F238E27FC236}">
                <a16:creationId xmlns:a16="http://schemas.microsoft.com/office/drawing/2014/main" id="{D2835D9D-566E-D1AA-8DBD-515D7482186E}"/>
              </a:ext>
            </a:extLst>
          </p:cNvPr>
          <p:cNvGrpSpPr/>
          <p:nvPr/>
        </p:nvGrpSpPr>
        <p:grpSpPr>
          <a:xfrm rot="-60000">
            <a:off x="6281715" y="4840935"/>
            <a:ext cx="969576" cy="806019"/>
            <a:chOff x="6213619" y="4821479"/>
            <a:chExt cx="969576" cy="806019"/>
          </a:xfrm>
        </p:grpSpPr>
        <p:sp>
          <p:nvSpPr>
            <p:cNvPr id="16" name="矢印: U ターン 15">
              <a:extLst>
                <a:ext uri="{FF2B5EF4-FFF2-40B4-BE49-F238E27FC236}">
                  <a16:creationId xmlns:a16="http://schemas.microsoft.com/office/drawing/2014/main" id="{CE49D48A-D9BD-6225-A58B-0C1E29238750}"/>
                </a:ext>
              </a:extLst>
            </p:cNvPr>
            <p:cNvSpPr/>
            <p:nvPr/>
          </p:nvSpPr>
          <p:spPr>
            <a:xfrm rot="16757421" flipH="1">
              <a:off x="6299733" y="4835789"/>
              <a:ext cx="705595" cy="877824"/>
            </a:xfrm>
            <a:prstGeom prst="utur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30" name="テキスト ボックス 29">
              <a:extLst>
                <a:ext uri="{FF2B5EF4-FFF2-40B4-BE49-F238E27FC236}">
                  <a16:creationId xmlns:a16="http://schemas.microsoft.com/office/drawing/2014/main" id="{4308806D-629C-D356-90D9-A43A7E56EC07}"/>
                </a:ext>
              </a:extLst>
            </p:cNvPr>
            <p:cNvSpPr txBox="1"/>
            <p:nvPr/>
          </p:nvSpPr>
          <p:spPr>
            <a:xfrm rot="589478">
              <a:off x="6395800" y="4821479"/>
              <a:ext cx="787395" cy="369332"/>
            </a:xfrm>
            <a:prstGeom prst="rect">
              <a:avLst/>
            </a:prstGeom>
            <a:noFill/>
          </p:spPr>
          <p:txBody>
            <a:bodyPr wrap="none" rtlCol="0">
              <a:spAutoFit/>
            </a:bodyPr>
            <a:lstStyle/>
            <a:p>
              <a:r>
                <a:rPr kumimoji="1" lang="en-US" altLang="ja-JP" dirty="0">
                  <a:solidFill>
                    <a:schemeClr val="tx1"/>
                  </a:solidFill>
                </a:rPr>
                <a:t>muon </a:t>
              </a:r>
              <a:endParaRPr kumimoji="1" lang="ja-JP" altLang="en-US" dirty="0">
                <a:solidFill>
                  <a:schemeClr val="tx1"/>
                </a:solidFill>
              </a:endParaRPr>
            </a:p>
          </p:txBody>
        </p:sp>
      </p:grpSp>
      <p:sp>
        <p:nvSpPr>
          <p:cNvPr id="38" name="テキスト ボックス 37">
            <a:extLst>
              <a:ext uri="{FF2B5EF4-FFF2-40B4-BE49-F238E27FC236}">
                <a16:creationId xmlns:a16="http://schemas.microsoft.com/office/drawing/2014/main" id="{D6EDE5E9-3C3D-B327-77DB-D6B48C1F1AD1}"/>
              </a:ext>
            </a:extLst>
          </p:cNvPr>
          <p:cNvSpPr txBox="1"/>
          <p:nvPr/>
        </p:nvSpPr>
        <p:spPr>
          <a:xfrm>
            <a:off x="5807132" y="6485912"/>
            <a:ext cx="1345240" cy="369332"/>
          </a:xfrm>
          <a:prstGeom prst="rect">
            <a:avLst/>
          </a:prstGeom>
          <a:noFill/>
        </p:spPr>
        <p:txBody>
          <a:bodyPr wrap="none" rtlCol="0">
            <a:spAutoFit/>
          </a:bodyPr>
          <a:lstStyle/>
          <a:p>
            <a:r>
              <a:rPr kumimoji="1" lang="en-US" altLang="ja-JP" i="1" dirty="0"/>
              <a:t>2023</a:t>
            </a:r>
            <a:r>
              <a:rPr kumimoji="1" lang="ja-JP" altLang="en-US" i="1" dirty="0"/>
              <a:t>年始動</a:t>
            </a:r>
          </a:p>
        </p:txBody>
      </p:sp>
      <p:sp>
        <p:nvSpPr>
          <p:cNvPr id="8" name="スライド番号プレースホルダー 7">
            <a:extLst>
              <a:ext uri="{FF2B5EF4-FFF2-40B4-BE49-F238E27FC236}">
                <a16:creationId xmlns:a16="http://schemas.microsoft.com/office/drawing/2014/main" id="{C1B5281E-761F-7348-50E8-1252D850CA5F}"/>
              </a:ext>
            </a:extLst>
          </p:cNvPr>
          <p:cNvSpPr>
            <a:spLocks noGrp="1"/>
          </p:cNvSpPr>
          <p:nvPr>
            <p:ph type="sldNum" sz="quarter" idx="12"/>
          </p:nvPr>
        </p:nvSpPr>
        <p:spPr/>
        <p:txBody>
          <a:bodyPr/>
          <a:lstStyle/>
          <a:p>
            <a:fld id="{2F12FD73-3B79-4649-AE7F-26B9A55D462C}" type="slidenum">
              <a:rPr lang="ja-JP" altLang="en-US" smtClean="0"/>
              <a:pPr/>
              <a:t>8</a:t>
            </a:fld>
            <a:endParaRPr lang="ja-JP" altLang="en-US"/>
          </a:p>
        </p:txBody>
      </p:sp>
      <p:sp>
        <p:nvSpPr>
          <p:cNvPr id="42" name="フリーフォーム: 図形 41">
            <a:extLst>
              <a:ext uri="{FF2B5EF4-FFF2-40B4-BE49-F238E27FC236}">
                <a16:creationId xmlns:a16="http://schemas.microsoft.com/office/drawing/2014/main" id="{A508402F-9595-0D87-58A4-C2A2B6032CED}"/>
              </a:ext>
            </a:extLst>
          </p:cNvPr>
          <p:cNvSpPr/>
          <p:nvPr/>
        </p:nvSpPr>
        <p:spPr>
          <a:xfrm>
            <a:off x="-117987" y="-88491"/>
            <a:ext cx="12496800" cy="7118555"/>
          </a:xfrm>
          <a:custGeom>
            <a:avLst/>
            <a:gdLst>
              <a:gd name="connsiteX0" fmla="*/ 700969 w 12496800"/>
              <a:gd name="connsiteY0" fmla="*/ 1269268 h 7118555"/>
              <a:gd name="connsiteX1" fmla="*/ 216310 w 12496800"/>
              <a:gd name="connsiteY1" fmla="*/ 1753927 h 7118555"/>
              <a:gd name="connsiteX2" fmla="*/ 216310 w 12496800"/>
              <a:gd name="connsiteY2" fmla="*/ 3692505 h 7118555"/>
              <a:gd name="connsiteX3" fmla="*/ 700969 w 12496800"/>
              <a:gd name="connsiteY3" fmla="*/ 4177164 h 7118555"/>
              <a:gd name="connsiteX4" fmla="*/ 4396701 w 12496800"/>
              <a:gd name="connsiteY4" fmla="*/ 4177164 h 7118555"/>
              <a:gd name="connsiteX5" fmla="*/ 4881359 w 12496800"/>
              <a:gd name="connsiteY5" fmla="*/ 3692505 h 7118555"/>
              <a:gd name="connsiteX6" fmla="*/ 4881359 w 12496800"/>
              <a:gd name="connsiteY6" fmla="*/ 1753927 h 7118555"/>
              <a:gd name="connsiteX7" fmla="*/ 4396701 w 12496800"/>
              <a:gd name="connsiteY7" fmla="*/ 1269268 h 7118555"/>
              <a:gd name="connsiteX8" fmla="*/ 0 w 12496800"/>
              <a:gd name="connsiteY8" fmla="*/ 0 h 7118555"/>
              <a:gd name="connsiteX9" fmla="*/ 12496800 w 12496800"/>
              <a:gd name="connsiteY9" fmla="*/ 0 h 7118555"/>
              <a:gd name="connsiteX10" fmla="*/ 12496800 w 12496800"/>
              <a:gd name="connsiteY10" fmla="*/ 7118555 h 7118555"/>
              <a:gd name="connsiteX11" fmla="*/ 0 w 12496800"/>
              <a:gd name="connsiteY11" fmla="*/ 7118555 h 711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96800" h="7118555">
                <a:moveTo>
                  <a:pt x="700969" y="1269268"/>
                </a:moveTo>
                <a:cubicBezTo>
                  <a:pt x="433299" y="1269268"/>
                  <a:pt x="216310" y="1486257"/>
                  <a:pt x="216310" y="1753927"/>
                </a:cubicBezTo>
                <a:lnTo>
                  <a:pt x="216310" y="3692505"/>
                </a:lnTo>
                <a:cubicBezTo>
                  <a:pt x="216310" y="3960175"/>
                  <a:pt x="433299" y="4177164"/>
                  <a:pt x="700969" y="4177164"/>
                </a:cubicBezTo>
                <a:lnTo>
                  <a:pt x="4396701" y="4177164"/>
                </a:lnTo>
                <a:cubicBezTo>
                  <a:pt x="4664370" y="4177164"/>
                  <a:pt x="4881359" y="3960175"/>
                  <a:pt x="4881359" y="3692505"/>
                </a:cubicBezTo>
                <a:lnTo>
                  <a:pt x="4881359" y="1753927"/>
                </a:lnTo>
                <a:cubicBezTo>
                  <a:pt x="4881359" y="1486257"/>
                  <a:pt x="4664370" y="1269268"/>
                  <a:pt x="4396701" y="1269268"/>
                </a:cubicBezTo>
                <a:close/>
                <a:moveTo>
                  <a:pt x="0" y="0"/>
                </a:moveTo>
                <a:lnTo>
                  <a:pt x="12496800" y="0"/>
                </a:lnTo>
                <a:lnTo>
                  <a:pt x="12496800" y="7118555"/>
                </a:lnTo>
                <a:lnTo>
                  <a:pt x="0" y="7118555"/>
                </a:lnTo>
                <a:close/>
              </a:path>
            </a:pathLst>
          </a:custGeom>
          <a:solidFill>
            <a:schemeClr val="bg1">
              <a:alpha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Tree>
    <p:extLst>
      <p:ext uri="{BB962C8B-B14F-4D97-AF65-F5344CB8AC3E}">
        <p14:creationId xmlns:p14="http://schemas.microsoft.com/office/powerpoint/2010/main" val="256578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4">
            <a:extLst>
              <a:ext uri="{FF2B5EF4-FFF2-40B4-BE49-F238E27FC236}">
                <a16:creationId xmlns:a16="http://schemas.microsoft.com/office/drawing/2014/main" id="{6CBEC828-83E8-495B-6001-39A114D59B32}"/>
              </a:ext>
            </a:extLst>
          </p:cNvPr>
          <p:cNvSpPr txBox="1">
            <a:spLocks/>
          </p:cNvSpPr>
          <p:nvPr/>
        </p:nvSpPr>
        <p:spPr>
          <a:xfrm>
            <a:off x="124704" y="1292483"/>
            <a:ext cx="7122857" cy="23239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l"/>
            </a:pPr>
            <a:r>
              <a:rPr lang="ja-JP" altLang="en-US" sz="3200" dirty="0"/>
              <a:t>中間子：クォークと反クォークが結合した粒子</a:t>
            </a:r>
            <a:endParaRPr lang="en-US" altLang="ja-JP" sz="3200" dirty="0"/>
          </a:p>
          <a:p>
            <a:pPr lvl="1">
              <a:buFont typeface="Wingdings" panose="05000000000000000000" pitchFamily="2" charset="2"/>
              <a:buChar char="Ø"/>
            </a:pPr>
            <a:r>
              <a:rPr lang="en-US" altLang="ja-JP" sz="2800" dirty="0"/>
              <a:t>π</a:t>
            </a:r>
            <a:r>
              <a:rPr lang="ja-JP" altLang="en-US" sz="2800" dirty="0"/>
              <a:t>中間子は核子同士を結びつける核子同士の接着剤</a:t>
            </a:r>
            <a:endParaRPr lang="en-US" altLang="ja-JP" sz="2800" dirty="0"/>
          </a:p>
          <a:p>
            <a:pPr lvl="1">
              <a:buFont typeface="Wingdings" panose="05000000000000000000" pitchFamily="2" charset="2"/>
              <a:buChar char="Ø"/>
            </a:pPr>
            <a:r>
              <a:rPr lang="ja-JP" altLang="en-US" sz="2800" dirty="0"/>
              <a:t>“仮想粒子”として原子核内に存在</a:t>
            </a:r>
            <a:endParaRPr lang="en-US" altLang="ja-JP" sz="2800" dirty="0"/>
          </a:p>
        </p:txBody>
      </p:sp>
      <p:sp>
        <p:nvSpPr>
          <p:cNvPr id="2" name="タイトル 1">
            <a:extLst>
              <a:ext uri="{FF2B5EF4-FFF2-40B4-BE49-F238E27FC236}">
                <a16:creationId xmlns:a16="http://schemas.microsoft.com/office/drawing/2014/main" id="{DE43DA44-C491-17E8-7BC6-BAFA654EBE8B}"/>
              </a:ext>
            </a:extLst>
          </p:cNvPr>
          <p:cNvSpPr>
            <a:spLocks noGrp="1"/>
          </p:cNvSpPr>
          <p:nvPr>
            <p:ph type="title"/>
          </p:nvPr>
        </p:nvSpPr>
        <p:spPr>
          <a:xfrm>
            <a:off x="838200" y="-8501"/>
            <a:ext cx="10515600" cy="1325563"/>
          </a:xfrm>
        </p:spPr>
        <p:txBody>
          <a:bodyPr/>
          <a:lstStyle/>
          <a:p>
            <a:pPr algn="ctr"/>
            <a:r>
              <a:rPr kumimoji="1" lang="ja-JP" altLang="en-US" b="1" dirty="0"/>
              <a:t>反</a:t>
            </a:r>
            <a:r>
              <a:rPr kumimoji="1" lang="en-US" altLang="ja-JP" b="1" dirty="0"/>
              <a:t>K</a:t>
            </a:r>
            <a:r>
              <a:rPr kumimoji="1" lang="ja-JP" altLang="en-US" b="1" dirty="0"/>
              <a:t>中間子の面白さ</a:t>
            </a:r>
          </a:p>
        </p:txBody>
      </p:sp>
      <p:sp>
        <p:nvSpPr>
          <p:cNvPr id="3" name="スライド番号プレースホルダー 2">
            <a:extLst>
              <a:ext uri="{FF2B5EF4-FFF2-40B4-BE49-F238E27FC236}">
                <a16:creationId xmlns:a16="http://schemas.microsoft.com/office/drawing/2014/main" id="{65F8BF57-B93E-7283-5016-800724A0210B}"/>
              </a:ext>
            </a:extLst>
          </p:cNvPr>
          <p:cNvSpPr>
            <a:spLocks noGrp="1"/>
          </p:cNvSpPr>
          <p:nvPr>
            <p:ph type="sldNum" sz="quarter" idx="12"/>
          </p:nvPr>
        </p:nvSpPr>
        <p:spPr/>
        <p:txBody>
          <a:bodyPr/>
          <a:lstStyle/>
          <a:p>
            <a:fld id="{2F12FD73-3B79-4649-AE7F-26B9A55D462C}" type="slidenum">
              <a:rPr lang="ja-JP" altLang="en-US" smtClean="0"/>
              <a:pPr/>
              <a:t>9</a:t>
            </a:fld>
            <a:endParaRPr lang="ja-JP" altLang="en-US"/>
          </a:p>
        </p:txBody>
      </p:sp>
      <p:pic>
        <p:nvPicPr>
          <p:cNvPr id="1026" name="Picture 2">
            <a:extLst>
              <a:ext uri="{FF2B5EF4-FFF2-40B4-BE49-F238E27FC236}">
                <a16:creationId xmlns:a16="http://schemas.microsoft.com/office/drawing/2014/main" id="{DED6658B-0CB9-685C-1B8F-B8A57CCEC3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9051908" y="2570960"/>
            <a:ext cx="3048000" cy="33813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
            <a:extLst>
              <a:ext uri="{FF2B5EF4-FFF2-40B4-BE49-F238E27FC236}">
                <a16:creationId xmlns:a16="http://schemas.microsoft.com/office/drawing/2014/main" id="{6C855839-CBCF-8B3D-6A94-6F1C16C4F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1161" y="540755"/>
            <a:ext cx="3045308" cy="2030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テキスト ボックス 36">
            <a:extLst>
              <a:ext uri="{FF2B5EF4-FFF2-40B4-BE49-F238E27FC236}">
                <a16:creationId xmlns:a16="http://schemas.microsoft.com/office/drawing/2014/main" id="{61E5FFDD-22D7-E5FB-28D0-222D36FB6EE7}"/>
              </a:ext>
            </a:extLst>
          </p:cNvPr>
          <p:cNvSpPr txBox="1"/>
          <p:nvPr/>
        </p:nvSpPr>
        <p:spPr>
          <a:xfrm>
            <a:off x="9797385" y="1048006"/>
            <a:ext cx="466794" cy="707886"/>
          </a:xfrm>
          <a:prstGeom prst="rect">
            <a:avLst/>
          </a:prstGeom>
          <a:noFill/>
        </p:spPr>
        <p:txBody>
          <a:bodyPr wrap="none" rtlCol="0">
            <a:spAutoFit/>
          </a:bodyPr>
          <a:lstStyle/>
          <a:p>
            <a:r>
              <a:rPr kumimoji="1" lang="en-US" altLang="ja-JP" sz="4000" b="1" dirty="0">
                <a:solidFill>
                  <a:srgbClr val="FF0000"/>
                </a:solidFill>
                <a:effectLst>
                  <a:outerShdw blurRad="38100" dist="38100" dir="2700000" algn="tl">
                    <a:srgbClr val="000000">
                      <a:alpha val="43137"/>
                    </a:srgbClr>
                  </a:outerShdw>
                </a:effectLst>
                <a:latin typeface="Symbol" panose="05050102010706020507" pitchFamily="18" charset="2"/>
              </a:rPr>
              <a:t>p</a:t>
            </a:r>
            <a:endParaRPr kumimoji="1" lang="ja-JP" altLang="en-US" sz="4000" b="1" baseline="30000" dirty="0">
              <a:solidFill>
                <a:srgbClr val="FF0000"/>
              </a:solidFill>
              <a:effectLst>
                <a:outerShdw blurRad="38100" dist="38100" dir="2700000" algn="tl">
                  <a:srgbClr val="000000">
                    <a:alpha val="43137"/>
                  </a:srgbClr>
                </a:outerShdw>
              </a:effectLst>
            </a:endParaRPr>
          </a:p>
        </p:txBody>
      </p:sp>
      <p:cxnSp>
        <p:nvCxnSpPr>
          <p:cNvPr id="39" name="直線矢印コネクタ 38">
            <a:extLst>
              <a:ext uri="{FF2B5EF4-FFF2-40B4-BE49-F238E27FC236}">
                <a16:creationId xmlns:a16="http://schemas.microsoft.com/office/drawing/2014/main" id="{DACE429F-6F2D-CE1B-4D1E-3C66AF682C29}"/>
              </a:ext>
            </a:extLst>
          </p:cNvPr>
          <p:cNvCxnSpPr>
            <a:cxnSpLocks/>
          </p:cNvCxnSpPr>
          <p:nvPr/>
        </p:nvCxnSpPr>
        <p:spPr>
          <a:xfrm flipH="1">
            <a:off x="8983082" y="1492692"/>
            <a:ext cx="814303" cy="3736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コンテンツ プレースホルダー 4">
            <a:extLst>
              <a:ext uri="{FF2B5EF4-FFF2-40B4-BE49-F238E27FC236}">
                <a16:creationId xmlns:a16="http://schemas.microsoft.com/office/drawing/2014/main" id="{EB2BDAF7-E13E-CC5C-D7EE-B1A2525134CF}"/>
              </a:ext>
            </a:extLst>
          </p:cNvPr>
          <p:cNvSpPr txBox="1">
            <a:spLocks/>
          </p:cNvSpPr>
          <p:nvPr/>
        </p:nvSpPr>
        <p:spPr>
          <a:xfrm>
            <a:off x="343207" y="4028219"/>
            <a:ext cx="7032946" cy="23239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b="1" dirty="0"/>
              <a:t>反</a:t>
            </a:r>
            <a:r>
              <a:rPr lang="en-US" altLang="ja-JP" b="1" dirty="0"/>
              <a:t>K</a:t>
            </a:r>
            <a:r>
              <a:rPr lang="ja-JP" altLang="en-US" b="1" dirty="0"/>
              <a:t>中間子</a:t>
            </a:r>
            <a:r>
              <a:rPr lang="ja-JP" altLang="en-US" dirty="0"/>
              <a:t>：</a:t>
            </a:r>
            <a:r>
              <a:rPr lang="en-US" altLang="ja-JP" dirty="0"/>
              <a:t>s</a:t>
            </a:r>
            <a:r>
              <a:rPr lang="ja-JP" altLang="en-US" dirty="0"/>
              <a:t>クォークと反</a:t>
            </a:r>
            <a:r>
              <a:rPr lang="en-US" altLang="ja-JP" dirty="0"/>
              <a:t>u/d</a:t>
            </a:r>
            <a:r>
              <a:rPr lang="ja-JP" altLang="en-US" dirty="0"/>
              <a:t>クォークが結合した粒子</a:t>
            </a:r>
            <a:endParaRPr lang="en-US" altLang="ja-JP" dirty="0"/>
          </a:p>
          <a:p>
            <a:pPr lvl="1">
              <a:buFont typeface="Wingdings" panose="05000000000000000000" pitchFamily="2" charset="2"/>
              <a:buChar char="Ø"/>
            </a:pPr>
            <a:r>
              <a:rPr lang="ja-JP" altLang="en-US" sz="2800" b="1" dirty="0">
                <a:solidFill>
                  <a:srgbClr val="FF0000"/>
                </a:solidFill>
              </a:rPr>
              <a:t>核子との間に非常に強い引力相互作用＝強力接着剤</a:t>
            </a:r>
            <a:endParaRPr lang="en-US" altLang="ja-JP" sz="2800" b="1" dirty="0">
              <a:solidFill>
                <a:srgbClr val="FF0000"/>
              </a:solidFill>
            </a:endParaRPr>
          </a:p>
          <a:p>
            <a:pPr lvl="1">
              <a:buFont typeface="Wingdings" panose="05000000000000000000" pitchFamily="2" charset="2"/>
              <a:buChar char="Ø"/>
            </a:pPr>
            <a:r>
              <a:rPr lang="ja-JP" altLang="en-US" sz="2800" dirty="0"/>
              <a:t>主に加速器で“</a:t>
            </a:r>
            <a:r>
              <a:rPr lang="ja-JP" altLang="en-US" sz="2800" u="sng" dirty="0"/>
              <a:t>実粒子</a:t>
            </a:r>
            <a:r>
              <a:rPr lang="ja-JP" altLang="en-US" sz="2800" dirty="0"/>
              <a:t>“として生成</a:t>
            </a:r>
            <a:endParaRPr lang="en-US" altLang="ja-JP" sz="2800" dirty="0"/>
          </a:p>
        </p:txBody>
      </p:sp>
      <p:sp>
        <p:nvSpPr>
          <p:cNvPr id="45" name="星: 7 pt 44">
            <a:extLst>
              <a:ext uri="{FF2B5EF4-FFF2-40B4-BE49-F238E27FC236}">
                <a16:creationId xmlns:a16="http://schemas.microsoft.com/office/drawing/2014/main" id="{23837B6C-2187-7626-9873-9078ADF21056}"/>
              </a:ext>
            </a:extLst>
          </p:cNvPr>
          <p:cNvSpPr/>
          <p:nvPr/>
        </p:nvSpPr>
        <p:spPr>
          <a:xfrm>
            <a:off x="10146891" y="4395017"/>
            <a:ext cx="1518148" cy="1573161"/>
          </a:xfrm>
          <a:prstGeom prst="star7">
            <a:avLst>
              <a:gd name="adj" fmla="val 26439"/>
              <a:gd name="hf" fmla="val 102572"/>
              <a:gd name="vf" fmla="val 105210"/>
            </a:avLst>
          </a:prstGeom>
          <a:noFill/>
          <a:ln w="635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テキスト ボックス 45">
            <a:extLst>
              <a:ext uri="{FF2B5EF4-FFF2-40B4-BE49-F238E27FC236}">
                <a16:creationId xmlns:a16="http://schemas.microsoft.com/office/drawing/2014/main" id="{A458F94F-D37C-2F70-E825-8A2109C59364}"/>
              </a:ext>
            </a:extLst>
          </p:cNvPr>
          <p:cNvSpPr txBox="1"/>
          <p:nvPr/>
        </p:nvSpPr>
        <p:spPr>
          <a:xfrm>
            <a:off x="1593579" y="6322206"/>
            <a:ext cx="9155070" cy="523220"/>
          </a:xfrm>
          <a:prstGeom prst="rect">
            <a:avLst/>
          </a:prstGeom>
          <a:solidFill>
            <a:srgbClr val="FF0000"/>
          </a:solidFill>
        </p:spPr>
        <p:txBody>
          <a:bodyPr wrap="none" rtlCol="0">
            <a:spAutoFit/>
          </a:bodyPr>
          <a:lstStyle/>
          <a:p>
            <a:r>
              <a:rPr kumimoji="1" lang="en-US" altLang="ja-JP" sz="2800" b="1" dirty="0">
                <a:solidFill>
                  <a:schemeClr val="bg1"/>
                </a:solidFill>
                <a:sym typeface="Wingdings" panose="05000000000000000000" pitchFamily="2" charset="2"/>
              </a:rPr>
              <a:t></a:t>
            </a:r>
            <a:r>
              <a:rPr kumimoji="1" lang="ja-JP" altLang="en-US" sz="2800" b="1" dirty="0">
                <a:solidFill>
                  <a:schemeClr val="bg1"/>
                </a:solidFill>
                <a:sym typeface="Wingdings" panose="05000000000000000000" pitchFamily="2" charset="2"/>
              </a:rPr>
              <a:t>核子同士をもっと強く結びつけることが出来る可能性</a:t>
            </a:r>
            <a:endParaRPr kumimoji="1" lang="ja-JP" altLang="en-US" sz="2800" b="1" dirty="0">
              <a:solidFill>
                <a:schemeClr val="bg1"/>
              </a:solidFill>
            </a:endParaRPr>
          </a:p>
        </p:txBody>
      </p:sp>
      <p:grpSp>
        <p:nvGrpSpPr>
          <p:cNvPr id="49" name="グループ化 48">
            <a:extLst>
              <a:ext uri="{FF2B5EF4-FFF2-40B4-BE49-F238E27FC236}">
                <a16:creationId xmlns:a16="http://schemas.microsoft.com/office/drawing/2014/main" id="{C9F4F647-4E97-8E3F-5DA8-4982CC782ADD}"/>
              </a:ext>
            </a:extLst>
          </p:cNvPr>
          <p:cNvGrpSpPr/>
          <p:nvPr/>
        </p:nvGrpSpPr>
        <p:grpSpPr>
          <a:xfrm>
            <a:off x="7234407" y="1081552"/>
            <a:ext cx="2012011" cy="2148452"/>
            <a:chOff x="7234407" y="1081552"/>
            <a:chExt cx="2012011" cy="2148452"/>
          </a:xfrm>
        </p:grpSpPr>
        <p:pic>
          <p:nvPicPr>
            <p:cNvPr id="26" name="図 25">
              <a:extLst>
                <a:ext uri="{FF2B5EF4-FFF2-40B4-BE49-F238E27FC236}">
                  <a16:creationId xmlns:a16="http://schemas.microsoft.com/office/drawing/2014/main" id="{5C7738BB-CBDD-26E4-766A-A4DE2DA5EE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34407" y="1081552"/>
              <a:ext cx="2012011" cy="2012011"/>
            </a:xfrm>
            <a:prstGeom prst="rect">
              <a:avLst/>
            </a:prstGeom>
          </p:spPr>
        </p:pic>
        <p:sp>
          <p:nvSpPr>
            <p:cNvPr id="47" name="テキスト ボックス 46">
              <a:extLst>
                <a:ext uri="{FF2B5EF4-FFF2-40B4-BE49-F238E27FC236}">
                  <a16:creationId xmlns:a16="http://schemas.microsoft.com/office/drawing/2014/main" id="{EBBC3848-71C4-35D3-3A14-892525CFB84E}"/>
                </a:ext>
              </a:extLst>
            </p:cNvPr>
            <p:cNvSpPr txBox="1"/>
            <p:nvPr/>
          </p:nvSpPr>
          <p:spPr>
            <a:xfrm>
              <a:off x="7548237" y="2860672"/>
              <a:ext cx="1390124" cy="369332"/>
            </a:xfrm>
            <a:prstGeom prst="rect">
              <a:avLst/>
            </a:prstGeom>
            <a:noFill/>
          </p:spPr>
          <p:txBody>
            <a:bodyPr wrap="none" rtlCol="0">
              <a:spAutoFit/>
            </a:bodyPr>
            <a:lstStyle/>
            <a:p>
              <a:r>
                <a:rPr kumimoji="1" lang="en-US" altLang="ja-JP" dirty="0"/>
                <a:t>π</a:t>
              </a:r>
              <a:r>
                <a:rPr kumimoji="1" lang="ja-JP" altLang="en-US" dirty="0"/>
                <a:t>中間子</a:t>
              </a:r>
              <a:r>
                <a:rPr kumimoji="1" lang="en-US" altLang="ja-JP" dirty="0"/>
                <a:t>(π</a:t>
              </a:r>
              <a:r>
                <a:rPr kumimoji="1" lang="en-US" altLang="ja-JP" baseline="30000" dirty="0"/>
                <a:t>+</a:t>
              </a:r>
              <a:r>
                <a:rPr kumimoji="1" lang="en-US" altLang="ja-JP" dirty="0"/>
                <a:t>)</a:t>
              </a:r>
              <a:endParaRPr kumimoji="1" lang="ja-JP" altLang="en-US" dirty="0"/>
            </a:p>
          </p:txBody>
        </p:sp>
      </p:grpSp>
      <p:grpSp>
        <p:nvGrpSpPr>
          <p:cNvPr id="50" name="グループ化 49">
            <a:extLst>
              <a:ext uri="{FF2B5EF4-FFF2-40B4-BE49-F238E27FC236}">
                <a16:creationId xmlns:a16="http://schemas.microsoft.com/office/drawing/2014/main" id="{15AC164B-C414-B1DC-74B5-F2F9653E7B7D}"/>
              </a:ext>
            </a:extLst>
          </p:cNvPr>
          <p:cNvGrpSpPr/>
          <p:nvPr/>
        </p:nvGrpSpPr>
        <p:grpSpPr>
          <a:xfrm>
            <a:off x="7329334" y="4039147"/>
            <a:ext cx="1560042" cy="1855369"/>
            <a:chOff x="7288665" y="4329647"/>
            <a:chExt cx="1560042" cy="1855369"/>
          </a:xfrm>
        </p:grpSpPr>
        <p:pic>
          <p:nvPicPr>
            <p:cNvPr id="24" name="図 23">
              <a:extLst>
                <a:ext uri="{FF2B5EF4-FFF2-40B4-BE49-F238E27FC236}">
                  <a16:creationId xmlns:a16="http://schemas.microsoft.com/office/drawing/2014/main" id="{E817F70C-DC3B-D0A5-D83E-D79DDEC1312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28589" y="4329647"/>
              <a:ext cx="1471386" cy="1471386"/>
            </a:xfrm>
            <a:prstGeom prst="rect">
              <a:avLst/>
            </a:prstGeom>
          </p:spPr>
        </p:pic>
        <p:sp>
          <p:nvSpPr>
            <p:cNvPr id="48" name="テキスト ボックス 47">
              <a:extLst>
                <a:ext uri="{FF2B5EF4-FFF2-40B4-BE49-F238E27FC236}">
                  <a16:creationId xmlns:a16="http://schemas.microsoft.com/office/drawing/2014/main" id="{8A0D04AE-27D9-912F-4F2F-A9FC07EE2CA1}"/>
                </a:ext>
              </a:extLst>
            </p:cNvPr>
            <p:cNvSpPr txBox="1"/>
            <p:nvPr/>
          </p:nvSpPr>
          <p:spPr>
            <a:xfrm>
              <a:off x="7288665" y="5815684"/>
              <a:ext cx="1560042" cy="369332"/>
            </a:xfrm>
            <a:prstGeom prst="rect">
              <a:avLst/>
            </a:prstGeom>
            <a:noFill/>
          </p:spPr>
          <p:txBody>
            <a:bodyPr wrap="none" rtlCol="0">
              <a:spAutoFit/>
            </a:bodyPr>
            <a:lstStyle/>
            <a:p>
              <a:r>
                <a:rPr kumimoji="1" lang="ja-JP" altLang="en-US" dirty="0"/>
                <a:t>反</a:t>
              </a:r>
              <a:r>
                <a:rPr kumimoji="1" lang="en-US" altLang="ja-JP" dirty="0"/>
                <a:t>K</a:t>
              </a:r>
              <a:r>
                <a:rPr kumimoji="1" lang="ja-JP" altLang="en-US" dirty="0"/>
                <a:t>中間子</a:t>
              </a:r>
              <a:r>
                <a:rPr kumimoji="1" lang="en-US" altLang="ja-JP" dirty="0"/>
                <a:t>(K</a:t>
              </a:r>
              <a:r>
                <a:rPr kumimoji="1" lang="en-US" altLang="ja-JP" baseline="30000" dirty="0"/>
                <a:t>-</a:t>
              </a:r>
              <a:r>
                <a:rPr kumimoji="1" lang="en-US" altLang="ja-JP" dirty="0"/>
                <a:t>)</a:t>
              </a:r>
              <a:endParaRPr kumimoji="1" lang="ja-JP" altLang="en-US" dirty="0"/>
            </a:p>
          </p:txBody>
        </p:sp>
      </p:grpSp>
    </p:spTree>
    <p:extLst>
      <p:ext uri="{BB962C8B-B14F-4D97-AF65-F5344CB8AC3E}">
        <p14:creationId xmlns:p14="http://schemas.microsoft.com/office/powerpoint/2010/main" val="288681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5" grpId="0" animBg="1"/>
      <p:bldP spid="4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2"/>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D7E64B96-ABD5-4E78-9199-F684FA833F52}" vid="{E5565156-02B8-43CF-94D3-8DB8C11CF433}"/>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51027</TotalTime>
  <Words>2687</Words>
  <Application>Microsoft Office PowerPoint</Application>
  <PresentationFormat>ワイド画面</PresentationFormat>
  <Paragraphs>549</Paragraphs>
  <Slides>29</Slides>
  <Notes>1</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29</vt:i4>
      </vt:variant>
    </vt:vector>
  </HeadingPairs>
  <TitlesOfParts>
    <vt:vector size="42" baseType="lpstr">
      <vt:lpstr>AAAAAB+HiraKakuProN-W3</vt:lpstr>
      <vt:lpstr>BIZ UDPゴシック</vt:lpstr>
      <vt:lpstr>HaranoAjiGothic-Medium-Identity-H</vt:lpstr>
      <vt:lpstr>Meiryo UI</vt:lpstr>
      <vt:lpstr>ＭＳ Ｐゴシック</vt:lpstr>
      <vt:lpstr>UD デジタル 教科書体 NK-B</vt:lpstr>
      <vt:lpstr>游ゴシック</vt:lpstr>
      <vt:lpstr>Arial</vt:lpstr>
      <vt:lpstr>Calibri</vt:lpstr>
      <vt:lpstr>Cambria Math</vt:lpstr>
      <vt:lpstr>Symbol</vt:lpstr>
      <vt:lpstr>Wingdings</vt:lpstr>
      <vt:lpstr>Office テーマ</vt:lpstr>
      <vt:lpstr>J-PARCで作る新しい形態の原子核 － 反K中間子原子核 － New Form of Nuclei Created at J-PARC – Kaonic Nuclei –</vt:lpstr>
      <vt:lpstr>原子核ハドロン物理 = 量子色力学(QCD)によって支配される量子多体系の物理</vt:lpstr>
      <vt:lpstr>原子核ハドロン物理 = 量子色力学(QCD)によって支配される量子多体系の物理</vt:lpstr>
      <vt:lpstr>原子核 ハドロン物理 の立ち位置</vt:lpstr>
      <vt:lpstr>PowerPoint プレゼンテーション</vt:lpstr>
      <vt:lpstr>物質の起源と進化を探る</vt:lpstr>
      <vt:lpstr>現在のハドロン実験施設</vt:lpstr>
      <vt:lpstr>現在のハドロン実験施設</vt:lpstr>
      <vt:lpstr>反K中間子の面白さ</vt:lpstr>
      <vt:lpstr>反K中間子が”実粒子”のままで原子核に埋め込まれた原子核 反K中間子原子核を用いた、新たなアプローチ</vt:lpstr>
      <vt:lpstr>新奇な原子核 ＝ 反K中間子原子核</vt:lpstr>
      <vt:lpstr>新奇な原子核 ＝ 反K中間子原子核</vt:lpstr>
      <vt:lpstr>“K-pp”束縛状態探索 ー 歴史</vt:lpstr>
      <vt:lpstr>“K-pp”束縛状態探索 ＠ J-PARC E15実験</vt:lpstr>
      <vt:lpstr>“K-pp”束縛状態探索 ＠ J-PARC E15実験</vt:lpstr>
      <vt:lpstr>実験セットアップ @ K1.8BR</vt:lpstr>
      <vt:lpstr>運動量移行解析による束縛状態探索</vt:lpstr>
      <vt:lpstr>運動量移行解析による束縛状態探索</vt:lpstr>
      <vt:lpstr>運動量移行解析による束縛状態探索</vt:lpstr>
      <vt:lpstr>平面波インパルス近似(PWIA) を用いた解析</vt:lpstr>
      <vt:lpstr>理論計算によるデータの解釈</vt:lpstr>
      <vt:lpstr>我々は何を発見したのか？</vt:lpstr>
      <vt:lpstr>反K中間子原子核のさらなる解明へ向けた 次のステップ</vt:lpstr>
      <vt:lpstr>”K-ppn”/”K-ppnn” の包括的測定 @ J-PARC E80実験</vt:lpstr>
      <vt:lpstr>大型超伝導ソレノイド・スペクトロメーター</vt:lpstr>
      <vt:lpstr>内部構造解明に向けた理論研究</vt:lpstr>
      <vt:lpstr>まとめ</vt:lpstr>
      <vt:lpstr>ハドロン実験施設拡張計画</vt:lpstr>
      <vt:lpstr>ありがとございました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Ｊ－ＰＡＲＣハドロンホール 拡張計画の状況</dc:title>
  <dc:creator>sakuma fuminori</dc:creator>
  <cp:lastModifiedBy>佐久間 史典</cp:lastModifiedBy>
  <cp:revision>2036</cp:revision>
  <cp:lastPrinted>2022-06-17T09:10:11Z</cp:lastPrinted>
  <dcterms:created xsi:type="dcterms:W3CDTF">2021-05-24T01:28:54Z</dcterms:created>
  <dcterms:modified xsi:type="dcterms:W3CDTF">2024-04-08T10:10:45Z</dcterms:modified>
</cp:coreProperties>
</file>